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70" r:id="rId4"/>
    <p:sldId id="295" r:id="rId5"/>
    <p:sldId id="274" r:id="rId6"/>
    <p:sldId id="271" r:id="rId7"/>
    <p:sldId id="293" r:id="rId8"/>
    <p:sldId id="280" r:id="rId9"/>
    <p:sldId id="284" r:id="rId10"/>
    <p:sldId id="294" r:id="rId11"/>
    <p:sldId id="282" r:id="rId12"/>
    <p:sldId id="278" r:id="rId13"/>
    <p:sldId id="283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8" autoAdjust="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808318" cy="6853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" charset="0"/>
          <a:ea typeface="Farao" charset="0"/>
          <a:cs typeface="Farao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Welcome to Kensington Palace</a:t>
            </a:r>
          </a:p>
        </p:txBody>
      </p:sp>
    </p:spTree>
    <p:extLst>
      <p:ext uri="{BB962C8B-B14F-4D97-AF65-F5344CB8AC3E}">
        <p14:creationId xmlns:p14="http://schemas.microsoft.com/office/powerpoint/2010/main" val="1145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194556" cy="1152000"/>
          </a:xfrm>
        </p:spPr>
        <p:txBody>
          <a:bodyPr/>
          <a:lstStyle/>
          <a:p>
            <a:r>
              <a:rPr lang="en-GB" b="0" dirty="0"/>
              <a:t>You will walk through this room.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84" y="1690809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0" y="324000"/>
            <a:ext cx="7020000" cy="1152000"/>
          </a:xfrm>
        </p:spPr>
        <p:txBody>
          <a:bodyPr/>
          <a:lstStyle/>
          <a:p>
            <a:r>
              <a:rPr lang="en-GB" b="0" dirty="0"/>
              <a:t>You will walk through to this room.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6107"/>
          <a:stretch>
            <a:fillRect/>
          </a:stretch>
        </p:blipFill>
        <p:spPr>
          <a:xfrm>
            <a:off x="1267075" y="1620000"/>
            <a:ext cx="7300925" cy="4811973"/>
          </a:xfrm>
        </p:spPr>
      </p:pic>
    </p:spTree>
    <p:extLst>
      <p:ext uri="{BB962C8B-B14F-4D97-AF65-F5344CB8AC3E}">
        <p14:creationId xmlns:p14="http://schemas.microsoft.com/office/powerpoint/2010/main" val="68735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930" y="591626"/>
            <a:ext cx="7020000" cy="1152000"/>
          </a:xfrm>
        </p:spPr>
        <p:txBody>
          <a:bodyPr/>
          <a:lstStyle/>
          <a:p>
            <a:r>
              <a:rPr lang="en-GB" b="0" dirty="0"/>
              <a:t>You will see this sign before you go into the next room.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303786" y="1743626"/>
            <a:ext cx="7271010" cy="4792256"/>
          </a:xfrm>
        </p:spPr>
      </p:pic>
    </p:spTree>
    <p:extLst>
      <p:ext uri="{BB962C8B-B14F-4D97-AF65-F5344CB8AC3E}">
        <p14:creationId xmlns:p14="http://schemas.microsoft.com/office/powerpoint/2010/main" val="249222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687378"/>
            <a:ext cx="7020000" cy="1152000"/>
          </a:xfrm>
        </p:spPr>
        <p:txBody>
          <a:bodyPr/>
          <a:lstStyle/>
          <a:p>
            <a:r>
              <a:rPr lang="en-GB" b="0" dirty="0"/>
              <a:t>You might see this special object at Kensington Palace.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35" y="1589808"/>
            <a:ext cx="3805982" cy="50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20000" cy="1546073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b="0" dirty="0"/>
              <a:t>You can smell the flowers in the gardens and listen to the birds.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54291" y="2036268"/>
            <a:ext cx="6929945" cy="4567464"/>
          </a:xfrm>
        </p:spPr>
      </p:pic>
    </p:spTree>
    <p:extLst>
      <p:ext uri="{BB962C8B-B14F-4D97-AF65-F5344CB8AC3E}">
        <p14:creationId xmlns:p14="http://schemas.microsoft.com/office/powerpoint/2010/main" val="101231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228084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This is Kensington Palace.</a:t>
            </a:r>
            <a:br>
              <a:rPr lang="en-US" b="0" dirty="0"/>
            </a:br>
            <a:r>
              <a:rPr lang="en-US" b="0" dirty="0"/>
              <a:t>Come and look inside.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16152" y="1620000"/>
            <a:ext cx="7247695" cy="4774911"/>
          </a:xfrm>
        </p:spPr>
      </p:pic>
      <p:sp>
        <p:nvSpPr>
          <p:cNvPr id="8" name="Picture Placeholder 4"/>
          <p:cNvSpPr txBox="1">
            <a:spLocks/>
          </p:cNvSpPr>
          <p:nvPr/>
        </p:nvSpPr>
        <p:spPr>
          <a:xfrm>
            <a:off x="5192400" y="2384400"/>
            <a:ext cx="3168000" cy="208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062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677522"/>
          </a:xfrm>
        </p:spPr>
        <p:txBody>
          <a:bodyPr/>
          <a:lstStyle/>
          <a:p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r>
              <a:rPr lang="en-GB" b="0" dirty="0"/>
              <a:t>Queen Victoria lived at Kensington Palace 200 years ago.</a:t>
            </a:r>
            <a:endParaRPr lang="en-US" dirty="0"/>
          </a:p>
        </p:txBody>
      </p:sp>
      <p:sp>
        <p:nvSpPr>
          <p:cNvPr id="11" name="AutoShape 6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?service=asset&amp;az=1&amp;action=show_preview&amp;asset=6921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?service=asset&amp;az=1&amp;action=show_preview&amp;asset=6921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91" y="2206305"/>
            <a:ext cx="3333418" cy="44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When you arrive you will first come to this green entrance.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26568" y="1805973"/>
            <a:ext cx="7050290" cy="4646782"/>
          </a:xfrm>
        </p:spPr>
      </p:pic>
    </p:spTree>
    <p:extLst>
      <p:ext uri="{BB962C8B-B14F-4D97-AF65-F5344CB8AC3E}">
        <p14:creationId xmlns:p14="http://schemas.microsoft.com/office/powerpoint/2010/main" val="154738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1249250"/>
            <a:ext cx="7020000" cy="1468192"/>
          </a:xfrm>
        </p:spPr>
        <p:txBody>
          <a:bodyPr/>
          <a:lstStyle/>
          <a:p>
            <a:r>
              <a:rPr lang="en-GB" b="0" dirty="0"/>
              <a:t>You can leave your coats and bags here. There is </a:t>
            </a:r>
            <a:r>
              <a:rPr lang="en-GB" b="0"/>
              <a:t>an accessible </a:t>
            </a:r>
            <a:r>
              <a:rPr lang="en-GB" b="0" dirty="0"/>
              <a:t>toilet nearby.</a:t>
            </a:r>
            <a:br>
              <a:rPr lang="en-GB" b="0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2" y="2123209"/>
            <a:ext cx="3434195" cy="45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Many things at Kensington Palace are a red </a:t>
            </a:r>
            <a:r>
              <a:rPr lang="en-US" b="0" dirty="0" err="1"/>
              <a:t>colour</a:t>
            </a:r>
            <a:r>
              <a:rPr lang="en-US" b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AutoShape 4" descr="?service=asset&amp;az=1&amp;action=show_preview&amp;asset=9282"/>
          <p:cNvSpPr>
            <a:spLocks noGrp="1" noChangeAspect="1" noChangeArrowheads="1"/>
          </p:cNvSpPr>
          <p:nvPr>
            <p:ph type="pic" sz="quarter" idx="13"/>
          </p:nvPr>
        </p:nvSpPr>
        <p:spPr bwMode="auto">
          <a:xfrm>
            <a:off x="1547813" y="2232026"/>
            <a:ext cx="580412" cy="3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4" y="2342140"/>
            <a:ext cx="4875261" cy="3656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6" y="2160000"/>
            <a:ext cx="3027056" cy="40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walk up these stairs.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78" y="1628462"/>
            <a:ext cx="3688357" cy="49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There is also a lift.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59" y="1512000"/>
            <a:ext cx="3778613" cy="5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look </a:t>
            </a:r>
            <a:r>
              <a:rPr lang="en-GB" dirty="0"/>
              <a:t>up</a:t>
            </a:r>
            <a:r>
              <a:rPr lang="en-GB" b="0" dirty="0"/>
              <a:t> to see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69" y="1732372"/>
            <a:ext cx="623620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sington.potx" id="{F532BE46-CA64-A548-981D-660FC1EE536A}" vid="{3A230E56-9AF9-0643-8996-F2469A5F4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KP_TeacherResourceTemplate</Template>
  <TotalTime>1111</TotalTime>
  <Words>149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Farao</vt:lpstr>
      <vt:lpstr>Gotham-Book</vt:lpstr>
      <vt:lpstr>Office Theme</vt:lpstr>
      <vt:lpstr>Welcome to Kensington Palace</vt:lpstr>
      <vt:lpstr>This is Kensington Palace. Come and look inside.</vt:lpstr>
      <vt:lpstr>   Queen Victoria lived at Kensington Palace 200 years ago.</vt:lpstr>
      <vt:lpstr>When you arrive you will first come to this green entrance.</vt:lpstr>
      <vt:lpstr>You can leave your coats and bags here. There is an accessible toilet nearby. </vt:lpstr>
      <vt:lpstr>Many things at Kensington Palace are a red colour.</vt:lpstr>
      <vt:lpstr>You will walk up these stairs.</vt:lpstr>
      <vt:lpstr>There is also a lift.</vt:lpstr>
      <vt:lpstr>You can look up to see this.</vt:lpstr>
      <vt:lpstr>You will walk through this room.</vt:lpstr>
      <vt:lpstr>You will walk through to this room.</vt:lpstr>
      <vt:lpstr>You will see this sign before you go into the next room.</vt:lpstr>
      <vt:lpstr>You might see this special object at Kensington Palace.</vt:lpstr>
      <vt:lpstr>  You can smell the flowers in the gardens and listen to the birds.</vt:lpstr>
      <vt:lpstr>We hope you enjoy your visit.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Kensington Palace visual story for SEND</dc:title>
  <dc:creator>Historic Royal Palaces</dc:creator>
  <cp:lastModifiedBy>Allison</cp:lastModifiedBy>
  <cp:revision>112</cp:revision>
  <dcterms:created xsi:type="dcterms:W3CDTF">2017-03-03T12:30:28Z</dcterms:created>
  <dcterms:modified xsi:type="dcterms:W3CDTF">2021-08-03T10:08:10Z</dcterms:modified>
</cp:coreProperties>
</file>