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0" r:id="rId3"/>
    <p:sldId id="271" r:id="rId4"/>
    <p:sldId id="273" r:id="rId5"/>
    <p:sldId id="304" r:id="rId6"/>
    <p:sldId id="276" r:id="rId7"/>
    <p:sldId id="295" r:id="rId8"/>
    <p:sldId id="302" r:id="rId9"/>
    <p:sldId id="297" r:id="rId10"/>
    <p:sldId id="301" r:id="rId11"/>
    <p:sldId id="277" r:id="rId12"/>
    <p:sldId id="294" r:id="rId13"/>
    <p:sldId id="279" r:id="rId14"/>
    <p:sldId id="296" r:id="rId15"/>
    <p:sldId id="278" r:id="rId16"/>
    <p:sldId id="291" r:id="rId17"/>
    <p:sldId id="299" r:id="rId18"/>
    <p:sldId id="28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808318" cy="68579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" charset="0"/>
          <a:ea typeface="Farao" charset="0"/>
          <a:cs typeface="Farao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600" y="467045"/>
            <a:ext cx="7020000" cy="1152000"/>
          </a:xfrm>
        </p:spPr>
        <p:txBody>
          <a:bodyPr anchor="b"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Welcome to Hampton Court Palace</a:t>
            </a:r>
          </a:p>
        </p:txBody>
      </p:sp>
    </p:spTree>
    <p:extLst>
      <p:ext uri="{BB962C8B-B14F-4D97-AF65-F5344CB8AC3E}">
        <p14:creationId xmlns:p14="http://schemas.microsoft.com/office/powerpoint/2010/main" val="645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There is a also a lift you can use to go to the First Floor.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81" y="1749928"/>
            <a:ext cx="3652992" cy="4870657"/>
          </a:xfrm>
        </p:spPr>
      </p:pic>
    </p:spTree>
    <p:extLst>
      <p:ext uri="{BB962C8B-B14F-4D97-AF65-F5344CB8AC3E}">
        <p14:creationId xmlns:p14="http://schemas.microsoft.com/office/powerpoint/2010/main" val="19999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this sculpture in the Guard Chamber.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5" y="1783382"/>
            <a:ext cx="3619538" cy="4826052"/>
          </a:xfrm>
        </p:spPr>
      </p:pic>
    </p:spTree>
    <p:extLst>
      <p:ext uri="{BB962C8B-B14F-4D97-AF65-F5344CB8AC3E}">
        <p14:creationId xmlns:p14="http://schemas.microsoft.com/office/powerpoint/2010/main" val="39904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look at this portrait in the Presence Chamber.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26" y="1647232"/>
            <a:ext cx="3031080" cy="4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this table in the Public Dining Room.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06" y="1750740"/>
            <a:ext cx="348615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42208" cy="1172586"/>
          </a:xfrm>
        </p:spPr>
        <p:txBody>
          <a:bodyPr/>
          <a:lstStyle/>
          <a:p>
            <a:r>
              <a:rPr lang="en-GB" b="0" dirty="0"/>
              <a:t>Look for this special chair in the Queen’s Privy Chamber.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91" y="1939499"/>
            <a:ext cx="3401317" cy="4535090"/>
          </a:xfrm>
        </p:spPr>
      </p:pic>
    </p:spTree>
    <p:extLst>
      <p:ext uri="{BB962C8B-B14F-4D97-AF65-F5344CB8AC3E}">
        <p14:creationId xmlns:p14="http://schemas.microsoft.com/office/powerpoint/2010/main" val="18399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this mural in the Queen’s Drawing Room.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20" y="1995255"/>
            <a:ext cx="4211204" cy="4382245"/>
          </a:xfrm>
        </p:spPr>
      </p:pic>
    </p:spTree>
    <p:extLst>
      <p:ext uri="{BB962C8B-B14F-4D97-AF65-F5344CB8AC3E}">
        <p14:creationId xmlns:p14="http://schemas.microsoft.com/office/powerpoint/2010/main" val="36000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Hampton Court Palace is busy.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28" y="1629103"/>
            <a:ext cx="3740053" cy="4986738"/>
          </a:xfrm>
        </p:spPr>
      </p:pic>
    </p:spTree>
    <p:extLst>
      <p:ext uri="{BB962C8B-B14F-4D97-AF65-F5344CB8AC3E}">
        <p14:creationId xmlns:p14="http://schemas.microsoft.com/office/powerpoint/2010/main" val="129704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20000" cy="1799046"/>
          </a:xfrm>
        </p:spPr>
        <p:txBody>
          <a:bodyPr/>
          <a:lstStyle/>
          <a:p>
            <a:br>
              <a:rPr lang="en-GB" b="0" dirty="0"/>
            </a:br>
            <a:r>
              <a:rPr lang="en-GB" b="0" dirty="0"/>
              <a:t>There are staff called Warders who can help you when you are exploring the palace.</a:t>
            </a:r>
          </a:p>
        </p:txBody>
      </p:sp>
      <p:sp>
        <p:nvSpPr>
          <p:cNvPr id="11" name="Arc 10"/>
          <p:cNvSpPr/>
          <p:nvPr/>
        </p:nvSpPr>
        <p:spPr>
          <a:xfrm>
            <a:off x="4314423" y="356744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16" descr="?service=asset&amp;az=1&amp;action=show_preview&amp;asset=1171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0" y="2406868"/>
            <a:ext cx="5423337" cy="4067503"/>
          </a:xfrm>
        </p:spPr>
      </p:pic>
    </p:spTree>
    <p:extLst>
      <p:ext uri="{BB962C8B-B14F-4D97-AF65-F5344CB8AC3E}">
        <p14:creationId xmlns:p14="http://schemas.microsoft.com/office/powerpoint/2010/main" val="45376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114122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b="0" dirty="0"/>
              <a:t>This is Hampton Court Palace.</a:t>
            </a:r>
            <a:br>
              <a:rPr lang="en-US" b="0" dirty="0"/>
            </a:br>
            <a:r>
              <a:rPr lang="en-US" b="0" dirty="0"/>
              <a:t>Come and look inside.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79" y="1792329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936000"/>
            <a:ext cx="7020000" cy="1152000"/>
          </a:xfrm>
        </p:spPr>
        <p:txBody>
          <a:bodyPr/>
          <a:lstStyle/>
          <a:p>
            <a:br>
              <a:rPr lang="en-GB" b="0" dirty="0"/>
            </a:br>
            <a:r>
              <a:rPr lang="en-GB" b="0" dirty="0"/>
              <a:t>George II and Queen Caroline lived at Hampton Court Palace 300 years ago.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25" y="2509081"/>
            <a:ext cx="2383536" cy="3828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5" y="2486131"/>
            <a:ext cx="2366682" cy="3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When you arrive you will first come to this building.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48" y="1760798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2965" y="359999"/>
            <a:ext cx="7239161" cy="1546859"/>
          </a:xfrm>
        </p:spPr>
        <p:txBody>
          <a:bodyPr/>
          <a:lstStyle/>
          <a:p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br>
              <a:rPr lang="en-GB" b="0" dirty="0"/>
            </a:br>
            <a:r>
              <a:rPr lang="en-GB" b="0" dirty="0"/>
              <a:t>You will then go into the Palace and walk through this big place.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68" y="2315336"/>
            <a:ext cx="5686816" cy="37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5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the sign for the Georgian rooms.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00213" y="2671763"/>
            <a:ext cx="7018337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44" y="1672976"/>
            <a:ext cx="3605435" cy="4804528"/>
          </a:xfrm>
        </p:spPr>
      </p:pic>
    </p:spTree>
    <p:extLst>
      <p:ext uri="{BB962C8B-B14F-4D97-AF65-F5344CB8AC3E}">
        <p14:creationId xmlns:p14="http://schemas.microsoft.com/office/powerpoint/2010/main" val="217249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6150" y="862886"/>
            <a:ext cx="7005422" cy="1146218"/>
          </a:xfrm>
        </p:spPr>
        <p:txBody>
          <a:bodyPr/>
          <a:lstStyle/>
          <a:p>
            <a:r>
              <a:rPr lang="en-GB" b="0" dirty="0"/>
              <a:t>You will stand below this staircase and listen to music.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24" y="2091741"/>
            <a:ext cx="3363310" cy="4471226"/>
          </a:xfrm>
        </p:spPr>
      </p:pic>
    </p:spTree>
    <p:extLst>
      <p:ext uri="{BB962C8B-B14F-4D97-AF65-F5344CB8AC3E}">
        <p14:creationId xmlns:p14="http://schemas.microsoft.com/office/powerpoint/2010/main" val="371492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look </a:t>
            </a:r>
            <a:r>
              <a:rPr lang="en-GB" dirty="0"/>
              <a:t>up </a:t>
            </a:r>
            <a:r>
              <a:rPr lang="en-GB" b="0" dirty="0"/>
              <a:t>to see this object.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50" y="1671145"/>
            <a:ext cx="3561377" cy="4748504"/>
          </a:xfrm>
        </p:spPr>
      </p:pic>
    </p:spTree>
    <p:extLst>
      <p:ext uri="{BB962C8B-B14F-4D97-AF65-F5344CB8AC3E}">
        <p14:creationId xmlns:p14="http://schemas.microsoft.com/office/powerpoint/2010/main" val="130522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hold onto this handrail to climb the stairs.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57" y="1911600"/>
            <a:ext cx="3400460" cy="4533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88" y="1911600"/>
            <a:ext cx="3388612" cy="45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.potx" id="{8F0573E1-9C9A-664C-B67E-3396CA27430E}" vid="{C12A90BC-5512-0D4D-89E4-52BA68727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HCP_TeacherResourceTemplate</Template>
  <TotalTime>6103</TotalTime>
  <Words>204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Farao</vt:lpstr>
      <vt:lpstr>Gotham-Book</vt:lpstr>
      <vt:lpstr>Office Theme</vt:lpstr>
      <vt:lpstr>  Welcome to Hampton Court Palace</vt:lpstr>
      <vt:lpstr>This is Hampton Court Palace. Come and look inside.</vt:lpstr>
      <vt:lpstr> George II and Queen Caroline lived at Hampton Court Palace 300 years ago.</vt:lpstr>
      <vt:lpstr>When you arrive you will first come to this building.</vt:lpstr>
      <vt:lpstr>    You will then go into the Palace and walk through this big place.</vt:lpstr>
      <vt:lpstr>You will see the sign for the Georgian rooms.</vt:lpstr>
      <vt:lpstr>You will stand below this staircase and listen to music.</vt:lpstr>
      <vt:lpstr>You can look up to see this object.</vt:lpstr>
      <vt:lpstr>You can hold onto this handrail to climb the stairs.</vt:lpstr>
      <vt:lpstr>There is a also a lift you can use to go to the First Floor.</vt:lpstr>
      <vt:lpstr>You will see this sculpture in the Guard Chamber.</vt:lpstr>
      <vt:lpstr>You can look at this portrait in the Presence Chamber.</vt:lpstr>
      <vt:lpstr>You will see this table in the Public Dining Room. </vt:lpstr>
      <vt:lpstr>Look for this special chair in the Queen’s Privy Chamber.</vt:lpstr>
      <vt:lpstr>You will see this mural in the Queen’s Drawing Room.</vt:lpstr>
      <vt:lpstr>Hampton Court Palace is busy.</vt:lpstr>
      <vt:lpstr> There are staff called Warders who can help you when you are exploring the palace.</vt:lpstr>
      <vt:lpstr>We hope you enjoy your visit.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route visual story for SEND</dc:title>
  <dc:creator>Historic Royal Palaces</dc:creator>
  <cp:lastModifiedBy>Allison</cp:lastModifiedBy>
  <cp:revision>127</cp:revision>
  <cp:lastPrinted>2017-10-08T11:23:43Z</cp:lastPrinted>
  <dcterms:created xsi:type="dcterms:W3CDTF">2017-02-27T13:11:13Z</dcterms:created>
  <dcterms:modified xsi:type="dcterms:W3CDTF">2021-08-03T11:02:36Z</dcterms:modified>
</cp:coreProperties>
</file>