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0" r:id="rId3"/>
    <p:sldId id="271" r:id="rId4"/>
    <p:sldId id="272" r:id="rId5"/>
    <p:sldId id="273" r:id="rId6"/>
    <p:sldId id="298" r:id="rId7"/>
    <p:sldId id="297" r:id="rId8"/>
    <p:sldId id="276" r:id="rId9"/>
    <p:sldId id="295" r:id="rId10"/>
    <p:sldId id="277" r:id="rId11"/>
    <p:sldId id="294" r:id="rId12"/>
    <p:sldId id="279" r:id="rId13"/>
    <p:sldId id="296" r:id="rId14"/>
    <p:sldId id="278" r:id="rId15"/>
    <p:sldId id="292" r:id="rId16"/>
    <p:sldId id="300" r:id="rId17"/>
    <p:sldId id="301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1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808318" cy="68579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" charset="0"/>
          <a:ea typeface="Farao" charset="0"/>
          <a:cs typeface="Farao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600" y="467045"/>
            <a:ext cx="7020000" cy="1152000"/>
          </a:xfrm>
        </p:spPr>
        <p:txBody>
          <a:bodyPr anchor="b"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Welcome to Hampton Court Palace</a:t>
            </a:r>
          </a:p>
        </p:txBody>
      </p:sp>
    </p:spTree>
    <p:extLst>
      <p:ext uri="{BB962C8B-B14F-4D97-AF65-F5344CB8AC3E}">
        <p14:creationId xmlns:p14="http://schemas.microsoft.com/office/powerpoint/2010/main" val="645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look inside the Tudor kitchens.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06" y="1627614"/>
            <a:ext cx="623620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Look out for this big object in the great kitchen.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36" y="1581150"/>
            <a:ext cx="3541014" cy="47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touch vegetables and smell some herbs.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86" y="1512000"/>
            <a:ext cx="3750564" cy="50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42208" cy="1172586"/>
          </a:xfrm>
        </p:spPr>
        <p:txBody>
          <a:bodyPr/>
          <a:lstStyle/>
          <a:p>
            <a:r>
              <a:rPr lang="en-GB" b="0" dirty="0"/>
              <a:t>This is one of the herbs you can smell.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61" y="1532586"/>
            <a:ext cx="3655314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and smell the great fire.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7" y="1512000"/>
            <a:ext cx="3669602" cy="48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441454" cy="1340011"/>
          </a:xfrm>
        </p:spPr>
        <p:txBody>
          <a:bodyPr/>
          <a:lstStyle/>
          <a:p>
            <a:r>
              <a:rPr lang="en-GB" b="0" dirty="0"/>
              <a:t>You might see this special object at Hampton Court Palace.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6" y="1880986"/>
            <a:ext cx="468172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0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Hampton Court Palace is busy.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86" y="1647824"/>
            <a:ext cx="3676745" cy="49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20000" cy="1799046"/>
          </a:xfrm>
        </p:spPr>
        <p:txBody>
          <a:bodyPr/>
          <a:lstStyle/>
          <a:p>
            <a:br>
              <a:rPr lang="en-GB" b="0" dirty="0"/>
            </a:br>
            <a:r>
              <a:rPr lang="en-GB" b="0" dirty="0"/>
              <a:t>There are staff called Warders who can help you when you are exploring the palace.</a:t>
            </a:r>
          </a:p>
        </p:txBody>
      </p:sp>
      <p:sp>
        <p:nvSpPr>
          <p:cNvPr id="11" name="Arc 10"/>
          <p:cNvSpPr/>
          <p:nvPr/>
        </p:nvSpPr>
        <p:spPr>
          <a:xfrm>
            <a:off x="4314423" y="3567448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16" descr="?service=asset&amp;az=1&amp;action=show_preview&amp;asset=1171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286000"/>
            <a:ext cx="5330952" cy="39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We hope you enjoy your visit.</a:t>
            </a:r>
          </a:p>
        </p:txBody>
      </p:sp>
    </p:spTree>
    <p:extLst>
      <p:ext uri="{BB962C8B-B14F-4D97-AF65-F5344CB8AC3E}">
        <p14:creationId xmlns:p14="http://schemas.microsoft.com/office/powerpoint/2010/main" val="114122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b="0" dirty="0"/>
              <a:t>This is Hampton Court Palace.</a:t>
            </a:r>
            <a:br>
              <a:rPr lang="en-US" b="0" dirty="0"/>
            </a:br>
            <a:r>
              <a:rPr lang="en-US" b="0" dirty="0"/>
              <a:t>Come and look inside.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98" y="16215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Henry VIII lived at Hampton Court Palace 500 years ago.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3949" y="6029325"/>
            <a:ext cx="1857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Royal Collection Trust/© Her Majesty Queen Elizabeth II 2017</a:t>
            </a:r>
            <a:endParaRPr lang="en-GB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61" y="1512000"/>
            <a:ext cx="3778614" cy="50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Many things at Hampton Court Palace are a gold colour.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1906072"/>
            <a:ext cx="2983368" cy="39778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36" y="1906071"/>
            <a:ext cx="2983369" cy="39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4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When you arrive you will first come to this building.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23" y="16596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look </a:t>
            </a:r>
            <a:r>
              <a:rPr lang="en-GB" dirty="0"/>
              <a:t>up </a:t>
            </a:r>
            <a:r>
              <a:rPr lang="en-GB" b="0" dirty="0"/>
              <a:t>to see this.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11" y="1512000"/>
            <a:ext cx="3683889" cy="49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3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can also feel the brickwork.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0" y="1485900"/>
            <a:ext cx="3798189" cy="50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You will see the sign for the Tudor kitchens.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700213" y="2671763"/>
            <a:ext cx="7018337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1pPr>
            <a:lvl2pPr marL="185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3635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5413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7096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86" y="1512000"/>
            <a:ext cx="3778614" cy="50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46150" y="862886"/>
            <a:ext cx="7005422" cy="1146218"/>
          </a:xfrm>
        </p:spPr>
        <p:txBody>
          <a:bodyPr/>
          <a:lstStyle/>
          <a:p>
            <a:r>
              <a:rPr lang="en-GB" b="0" dirty="0"/>
              <a:t>You can stand under this archway and listen to a sound.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61" y="2113879"/>
            <a:ext cx="3305270" cy="44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.potx" id="{8F0573E1-9C9A-664C-B67E-3396CA27430E}" vid="{C12A90BC-5512-0D4D-89E4-52BA68727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HCP_TeacherResourceTemplate</Template>
  <TotalTime>1558</TotalTime>
  <Words>187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Farao</vt:lpstr>
      <vt:lpstr>Gotham-Book</vt:lpstr>
      <vt:lpstr>Office Theme</vt:lpstr>
      <vt:lpstr>  Welcome to Hampton Court Palace</vt:lpstr>
      <vt:lpstr>This is Hampton Court Palace. Come and look inside.</vt:lpstr>
      <vt:lpstr>Henry VIII lived at Hampton Court Palace 500 years ago.</vt:lpstr>
      <vt:lpstr>Many things at Hampton Court Palace are a gold colour.</vt:lpstr>
      <vt:lpstr>When you arrive you will first come to this building.</vt:lpstr>
      <vt:lpstr>You can look up to see this.</vt:lpstr>
      <vt:lpstr>You can also feel the brickwork.</vt:lpstr>
      <vt:lpstr>You will see the sign for the Tudor kitchens.</vt:lpstr>
      <vt:lpstr>You can stand under this archway and listen to a sound.</vt:lpstr>
      <vt:lpstr>You can look inside the Tudor kitchens.</vt:lpstr>
      <vt:lpstr>Look out for this big object in the great kitchen.</vt:lpstr>
      <vt:lpstr>You can touch vegetables and smell some herbs.</vt:lpstr>
      <vt:lpstr>This is one of the herbs you can smell.</vt:lpstr>
      <vt:lpstr>You will see and smell the great fire.</vt:lpstr>
      <vt:lpstr>You might see this special object at Hampton Court Palace.</vt:lpstr>
      <vt:lpstr>Hampton Court Palace is busy.</vt:lpstr>
      <vt:lpstr> There are staff called Warders who can help you when you are exploring the palace.</vt:lpstr>
      <vt:lpstr>We hope you enjoy your visit.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Tudor kitchens visual story for SEND</dc:title>
  <dc:creator>Historic Royal Palaces</dc:creator>
  <cp:lastModifiedBy>Allison</cp:lastModifiedBy>
  <cp:revision>68</cp:revision>
  <dcterms:created xsi:type="dcterms:W3CDTF">2017-02-27T13:11:13Z</dcterms:created>
  <dcterms:modified xsi:type="dcterms:W3CDTF">2021-08-03T11:12:23Z</dcterms:modified>
</cp:coreProperties>
</file>