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9" r:id="rId2"/>
    <p:sldId id="258" r:id="rId3"/>
    <p:sldId id="274" r:id="rId4"/>
    <p:sldId id="304" r:id="rId5"/>
    <p:sldId id="286" r:id="rId6"/>
    <p:sldId id="279" r:id="rId7"/>
    <p:sldId id="280" r:id="rId8"/>
    <p:sldId id="293" r:id="rId9"/>
    <p:sldId id="300" r:id="rId10"/>
    <p:sldId id="301" r:id="rId11"/>
    <p:sldId id="295" r:id="rId12"/>
    <p:sldId id="287" r:id="rId13"/>
    <p:sldId id="303" r:id="rId14"/>
    <p:sldId id="298" r:id="rId15"/>
    <p:sldId id="288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00" autoAdjust="0"/>
    <p:restoredTop sz="90305" autoAdjust="0"/>
  </p:normalViewPr>
  <p:slideViewPr>
    <p:cSldViewPr snapToGrid="0" snapToObjects="1">
      <p:cViewPr varScale="1">
        <p:scale>
          <a:sx n="77" d="100"/>
          <a:sy n="77" d="100"/>
        </p:scale>
        <p:origin x="103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B7CEB-3D78-4F16-8CAE-F61623A4BA20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F3BDE-CD4F-4871-ACDF-68BFC93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2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9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4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8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9"/>
            <a:ext cx="7020000" cy="2580002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244" y="3048000"/>
            <a:ext cx="7020000" cy="2927998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1547813" y="2519363"/>
            <a:ext cx="7018337" cy="360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19045"/>
            <a:ext cx="7020000" cy="540000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520000"/>
            <a:ext cx="3168000" cy="2734236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5397500"/>
            <a:ext cx="3168000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40000" y="5396500"/>
            <a:ext cx="3167062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2519997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40469" y="5399997"/>
            <a:ext cx="3167062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40000" y="2520000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48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48469" y="5400000"/>
            <a:ext cx="3167062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47811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040000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8"/>
            <a:ext cx="7020000" cy="5508000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47813" y="468313"/>
            <a:ext cx="7018337" cy="5507037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5788" y="0"/>
            <a:ext cx="8328212" cy="6857999"/>
          </a:xfrm>
        </p:spPr>
        <p:txBody>
          <a:bodyPr anchor="ctr"/>
          <a:lstStyle>
            <a:lvl1pPr marL="0" indent="0" algn="ctr">
              <a:buNone/>
              <a:defRPr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1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808318" cy="6853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8000" y="468000"/>
            <a:ext cx="7018244" cy="15060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000" y="2268001"/>
            <a:ext cx="7018244" cy="3707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8000" y="6300000"/>
            <a:ext cx="936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2EBF090E-D4EE-B24A-9A0A-9F753CFB2C0B}" type="datetimeFigureOut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000" y="6300000"/>
            <a:ext cx="54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244" y="6300000"/>
            <a:ext cx="54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5FAF24F0-E318-F942-97FF-371406D4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7" r:id="rId3"/>
    <p:sldLayoutId id="2147483669" r:id="rId4"/>
    <p:sldLayoutId id="2147483672" r:id="rId5"/>
    <p:sldLayoutId id="2147483673" r:id="rId6"/>
    <p:sldLayoutId id="2147483663" r:id="rId7"/>
    <p:sldLayoutId id="2147483664" r:id="rId8"/>
    <p:sldLayoutId id="2147483666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arao OT" charset="0"/>
          <a:ea typeface="Farao OT" charset="0"/>
          <a:cs typeface="Farao OT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3635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5413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89693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Welcome to the Tower of London</a:t>
            </a:r>
          </a:p>
        </p:txBody>
      </p:sp>
    </p:spTree>
    <p:extLst>
      <p:ext uri="{BB962C8B-B14F-4D97-AF65-F5344CB8AC3E}">
        <p14:creationId xmlns:p14="http://schemas.microsoft.com/office/powerpoint/2010/main" val="136539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663186"/>
            <a:ext cx="7020000" cy="2050131"/>
          </a:xfrm>
        </p:spPr>
        <p:txBody>
          <a:bodyPr/>
          <a:lstStyle/>
          <a:p>
            <a:br>
              <a:rPr lang="en-GB" b="0" dirty="0">
                <a:latin typeface="Gotham Book"/>
              </a:rPr>
            </a:br>
            <a:r>
              <a:rPr lang="en-GB" b="0" dirty="0">
                <a:latin typeface="Gotham Book"/>
              </a:rPr>
              <a:t>You can go inside the Jewel House to see the Crown Jewels. It is dark and busy inside.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254361">
            <a:off x="1548000" y="1928812"/>
            <a:ext cx="7020000" cy="23118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03" y="2799978"/>
            <a:ext cx="5043423" cy="37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0" dirty="0">
                <a:latin typeface="Gotham Book"/>
              </a:rPr>
              <a:t>You might see this special object at the Tower of London.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8949" y="6315740"/>
            <a:ext cx="2764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(© HM Queen Elizabeth II, 2001)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69" y="1762737"/>
            <a:ext cx="3414752" cy="45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442914"/>
            <a:ext cx="7020000" cy="1271586"/>
          </a:xfrm>
        </p:spPr>
        <p:txBody>
          <a:bodyPr/>
          <a:lstStyle/>
          <a:p>
            <a:br>
              <a:rPr lang="en-GB" b="0" dirty="0">
                <a:latin typeface="Gotham Book"/>
              </a:rPr>
            </a:br>
            <a:r>
              <a:rPr lang="en-GB" b="0" dirty="0">
                <a:latin typeface="Gotham Book"/>
              </a:rPr>
              <a:t>You can look </a:t>
            </a:r>
            <a:r>
              <a:rPr lang="en-GB" dirty="0">
                <a:latin typeface="Gotham Book"/>
              </a:rPr>
              <a:t>up</a:t>
            </a:r>
            <a:r>
              <a:rPr lang="en-GB" b="0" dirty="0">
                <a:latin typeface="Gotham Book"/>
              </a:rPr>
              <a:t> to see this.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254361">
            <a:off x="1548000" y="1928812"/>
            <a:ext cx="7020000" cy="23118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15" y="1924334"/>
            <a:ext cx="3469364" cy="46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If you have time there are things you can touch.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59" y="1726089"/>
            <a:ext cx="6014584" cy="45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>
                <a:latin typeface="Gotham Book"/>
              </a:rPr>
              <a:t>Look out for this famous gate when you leave.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69" y="1610436"/>
            <a:ext cx="3771848" cy="50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038" y="359999"/>
            <a:ext cx="7124962" cy="1668825"/>
          </a:xfrm>
        </p:spPr>
        <p:txBody>
          <a:bodyPr/>
          <a:lstStyle/>
          <a:p>
            <a:r>
              <a:rPr lang="en-GB" b="0" dirty="0">
                <a:latin typeface="Gotham Book"/>
              </a:rPr>
              <a:t>If you need help or have any questions, you can ask someone in uniform.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54" y="2156346"/>
            <a:ext cx="3206140" cy="42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4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86" y="360000"/>
            <a:ext cx="7020000" cy="1152000"/>
          </a:xfrm>
        </p:spPr>
        <p:txBody>
          <a:bodyPr/>
          <a:lstStyle/>
          <a:p>
            <a:r>
              <a:rPr lang="en-GB" b="0" dirty="0">
                <a:latin typeface="Gotham Book"/>
              </a:rPr>
              <a:t>We hope you enjoy your visit.</a:t>
            </a:r>
          </a:p>
        </p:txBody>
      </p:sp>
    </p:spTree>
    <p:extLst>
      <p:ext uri="{BB962C8B-B14F-4D97-AF65-F5344CB8AC3E}">
        <p14:creationId xmlns:p14="http://schemas.microsoft.com/office/powerpoint/2010/main" val="258566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32" y="1972017"/>
            <a:ext cx="5525401" cy="4144051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999" y="276447"/>
            <a:ext cx="7053075" cy="1488558"/>
          </a:xfrm>
        </p:spPr>
        <p:txBody>
          <a:bodyPr anchor="b"/>
          <a:lstStyle/>
          <a:p>
            <a:r>
              <a:rPr lang="en-US" b="0" dirty="0"/>
              <a:t>This is the Tower of London.</a:t>
            </a:r>
            <a:br>
              <a:rPr lang="en-US" b="0" dirty="0"/>
            </a:br>
            <a:r>
              <a:rPr lang="en-US" b="0" dirty="0"/>
              <a:t>Come and look around.</a:t>
            </a:r>
          </a:p>
        </p:txBody>
      </p:sp>
    </p:spTree>
    <p:extLst>
      <p:ext uri="{BB962C8B-B14F-4D97-AF65-F5344CB8AC3E}">
        <p14:creationId xmlns:p14="http://schemas.microsoft.com/office/powerpoint/2010/main" val="64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59999"/>
            <a:ext cx="7018150" cy="1649775"/>
          </a:xfrm>
        </p:spPr>
        <p:txBody>
          <a:bodyPr/>
          <a:lstStyle/>
          <a:p>
            <a:r>
              <a:rPr lang="en-GB" b="0" dirty="0"/>
              <a:t>Anne Boleyn was at the Tower of London 500 years ago.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67" y="2125622"/>
            <a:ext cx="2752856" cy="3670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8307" y="5901077"/>
            <a:ext cx="3607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© National Portrait Gallery, London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4322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496096"/>
          </a:xfrm>
        </p:spPr>
        <p:txBody>
          <a:bodyPr/>
          <a:lstStyle/>
          <a:p>
            <a:r>
              <a:rPr lang="en-GB" b="0" dirty="0"/>
              <a:t>At the Group Entrance, you will enter through this archway.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11" y="2086230"/>
            <a:ext cx="3347941" cy="44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0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08670" y="680483"/>
            <a:ext cx="7624120" cy="1457235"/>
          </a:xfrm>
        </p:spPr>
        <p:txBody>
          <a:bodyPr/>
          <a:lstStyle/>
          <a:p>
            <a:r>
              <a:rPr lang="en-GB" b="0" dirty="0"/>
              <a:t>Many things at the Tower of London are white or silver in colour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1460" y="6452973"/>
            <a:ext cx="3242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(© HM Queen Elizabeth II, 2001)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0" y="2617035"/>
            <a:ext cx="3737487" cy="37374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78" y="2058472"/>
            <a:ext cx="3222038" cy="42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33738" y="773045"/>
            <a:ext cx="7020000" cy="1152000"/>
          </a:xfrm>
        </p:spPr>
        <p:txBody>
          <a:bodyPr/>
          <a:lstStyle/>
          <a:p>
            <a:r>
              <a:rPr lang="en-GB" b="0" dirty="0"/>
              <a:t>You can see the famous White Tower from here!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66" y="2210937"/>
            <a:ext cx="3232231" cy="43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7" y="1814720"/>
            <a:ext cx="5173242" cy="4469122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>
                <a:latin typeface="Gotham Book"/>
              </a:rPr>
              <a:t>Look out for this sculpture of a polar bear on the way.</a:t>
            </a:r>
          </a:p>
        </p:txBody>
      </p:sp>
    </p:spTree>
    <p:extLst>
      <p:ext uri="{BB962C8B-B14F-4D97-AF65-F5344CB8AC3E}">
        <p14:creationId xmlns:p14="http://schemas.microsoft.com/office/powerpoint/2010/main" val="154984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>
                <a:latin typeface="Gotham Book"/>
              </a:rPr>
              <a:t>You can look for and listen to the sound of the ravens.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1" y="2519363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340660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999" y="914400"/>
            <a:ext cx="7810313" cy="1057275"/>
          </a:xfrm>
        </p:spPr>
        <p:txBody>
          <a:bodyPr/>
          <a:lstStyle/>
          <a:p>
            <a:br>
              <a:rPr lang="en-GB" b="0" dirty="0"/>
            </a:br>
            <a:r>
              <a:rPr lang="en-GB" b="0" dirty="0"/>
              <a:t>Y</a:t>
            </a:r>
            <a:br>
              <a:rPr lang="en-GB" b="0" dirty="0"/>
            </a:br>
            <a:br>
              <a:rPr lang="en-GB" b="0" dirty="0"/>
            </a:br>
            <a:br>
              <a:rPr lang="en-GB" b="0" dirty="0"/>
            </a:br>
            <a:br>
              <a:rPr lang="en-GB" b="0" dirty="0"/>
            </a:br>
            <a:br>
              <a:rPr lang="en-GB" b="0" dirty="0"/>
            </a:br>
            <a:r>
              <a:rPr lang="en-GB" b="0" dirty="0"/>
              <a:t>Y</a:t>
            </a:r>
            <a:r>
              <a:rPr lang="en-GB" b="0" dirty="0">
                <a:latin typeface="Gotham Book"/>
              </a:rPr>
              <a:t>ou can look out for this sign for the Crown Jewels.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2176272"/>
            <a:ext cx="5766755" cy="43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P">
      <a:dk1>
        <a:srgbClr val="000000"/>
      </a:dk1>
      <a:lt1>
        <a:srgbClr val="FFFFFF"/>
      </a:lt1>
      <a:dk2>
        <a:srgbClr val="7F7F7F"/>
      </a:dk2>
      <a:lt2>
        <a:srgbClr val="EBEBEB"/>
      </a:lt2>
      <a:accent1>
        <a:srgbClr val="A7A79F"/>
      </a:accent1>
      <a:accent2>
        <a:srgbClr val="0074AA"/>
      </a:accent2>
      <a:accent3>
        <a:srgbClr val="FABB00"/>
      </a:accent3>
      <a:accent4>
        <a:srgbClr val="E2003D"/>
      </a:accent4>
      <a:accent5>
        <a:srgbClr val="6CC2B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wer.potx" id="{8EE466A3-F63E-1D4D-8CAF-4B0BA4CC4E5F}" vid="{7AE886C7-66E7-1146-8DA2-6A860B301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TOL_TeacherResourceTemplate</Template>
  <TotalTime>1464</TotalTime>
  <Words>224</Words>
  <Application>Microsoft Office PowerPoint</Application>
  <PresentationFormat>On-screen Show (4:3)</PresentationFormat>
  <Paragraphs>23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Farao OT</vt:lpstr>
      <vt:lpstr>Gotham Book</vt:lpstr>
      <vt:lpstr>Gotham-Book</vt:lpstr>
      <vt:lpstr>Office Theme</vt:lpstr>
      <vt:lpstr>Welcome to the Tower of London</vt:lpstr>
      <vt:lpstr>This is the Tower of London. Come and look around.</vt:lpstr>
      <vt:lpstr>Anne Boleyn was at the Tower of London 500 years ago.</vt:lpstr>
      <vt:lpstr>At the Group Entrance, you will enter through this archway.</vt:lpstr>
      <vt:lpstr>Many things at the Tower of London are white or silver in colour</vt:lpstr>
      <vt:lpstr>You can see the famous White Tower from here!</vt:lpstr>
      <vt:lpstr>Look out for this sculpture of a polar bear on the way.</vt:lpstr>
      <vt:lpstr>You can look for and listen to the sound of the ravens.</vt:lpstr>
      <vt:lpstr> Y     You can look out for this sign for the Crown Jewels.</vt:lpstr>
      <vt:lpstr> You can go inside the Jewel House to see the Crown Jewels. It is dark and busy inside.</vt:lpstr>
      <vt:lpstr> You might see this special object at the Tower of London.</vt:lpstr>
      <vt:lpstr> You can look up to see this.</vt:lpstr>
      <vt:lpstr>If you have time there are things you can touch.</vt:lpstr>
      <vt:lpstr>Look out for this famous gate when you leave.</vt:lpstr>
      <vt:lpstr>If you need help or have any questions, you can ask someone in uniform.</vt:lpstr>
      <vt:lpstr>We hope you enjoy your visit.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 of London visual story</dc:title>
  <dc:creator>Historic Royal Palaces</dc:creator>
  <cp:lastModifiedBy>Allison</cp:lastModifiedBy>
  <cp:revision>118</cp:revision>
  <dcterms:created xsi:type="dcterms:W3CDTF">2017-03-04T08:34:13Z</dcterms:created>
  <dcterms:modified xsi:type="dcterms:W3CDTF">2021-09-09T08:00:25Z</dcterms:modified>
</cp:coreProperties>
</file>