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6" r:id="rId6"/>
    <p:sldId id="257" r:id="rId7"/>
    <p:sldId id="258" r:id="rId8"/>
    <p:sldId id="264" r:id="rId9"/>
    <p:sldId id="259" r:id="rId10"/>
    <p:sldId id="260" r:id="rId11"/>
    <p:sldId id="265"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F04A1-3039-4B97-9498-E91403CCEEF7}" vWet="2" dt="2023-10-02T09:10:22.360"/>
    <p1510:client id="{ABDAAD92-765F-D9C4-28A1-D023C935A238}" v="132" dt="2023-10-02T09:12:12.292"/>
    <p1510:client id="{C54A3431-2510-4237-A702-48D69BF1D007}" v="250" dt="2023-10-02T09:25:00.039"/>
    <p1510:client id="{DD28D189-47BA-4453-A196-358074B3081B}" v="5" dt="2023-10-03T09:31:3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S::rosie.cooper@hrp.org.uk::bf124abb-9a2b-4602-9121-6ae61623fa8e" providerId="AD" clId="Web-{A0DE65E8-377A-8464-5D28-7E6C680FFD1D}"/>
    <pc:docChg chg="modSld">
      <pc:chgData name="Rosie Cooper" userId="S::rosie.cooper@hrp.org.uk::bf124abb-9a2b-4602-9121-6ae61623fa8e" providerId="AD" clId="Web-{A0DE65E8-377A-8464-5D28-7E6C680FFD1D}" dt="2023-09-29T11:53:55.167" v="1" actId="1076"/>
      <pc:docMkLst>
        <pc:docMk/>
      </pc:docMkLst>
      <pc:sldChg chg="modSp">
        <pc:chgData name="Rosie Cooper" userId="S::rosie.cooper@hrp.org.uk::bf124abb-9a2b-4602-9121-6ae61623fa8e" providerId="AD" clId="Web-{A0DE65E8-377A-8464-5D28-7E6C680FFD1D}" dt="2023-09-29T11:53:55.167" v="1" actId="1076"/>
        <pc:sldMkLst>
          <pc:docMk/>
          <pc:sldMk cId="703101170" sldId="256"/>
        </pc:sldMkLst>
        <pc:spChg chg="mod">
          <ac:chgData name="Rosie Cooper" userId="S::rosie.cooper@hrp.org.uk::bf124abb-9a2b-4602-9121-6ae61623fa8e" providerId="AD" clId="Web-{A0DE65E8-377A-8464-5D28-7E6C680FFD1D}" dt="2023-09-29T11:53:55.167" v="1" actId="1076"/>
          <ac:spMkLst>
            <pc:docMk/>
            <pc:sldMk cId="703101170" sldId="256"/>
            <ac:spMk id="2" creationId="{684A924B-DDB7-D29B-DC7F-8838803D1E75}"/>
          </ac:spMkLst>
        </pc:spChg>
      </pc:sldChg>
    </pc:docChg>
  </pc:docChgLst>
  <pc:docChgLst>
    <pc:chgData name="Rosie Cooper" userId="S::rosie.cooper@hrp.org.uk::bf124abb-9a2b-4602-9121-6ae61623fa8e" providerId="AD" clId="Web-{C7446E0F-A908-7CF2-3C01-A6ADB3788872}"/>
    <pc:docChg chg="modSld">
      <pc:chgData name="Rosie Cooper" userId="S::rosie.cooper@hrp.org.uk::bf124abb-9a2b-4602-9121-6ae61623fa8e" providerId="AD" clId="Web-{C7446E0F-A908-7CF2-3C01-A6ADB3788872}" dt="2023-09-29T08:49:00.188" v="12"/>
      <pc:docMkLst>
        <pc:docMk/>
      </pc:docMkLst>
      <pc:sldChg chg="modSp">
        <pc:chgData name="Rosie Cooper" userId="S::rosie.cooper@hrp.org.uk::bf124abb-9a2b-4602-9121-6ae61623fa8e" providerId="AD" clId="Web-{C7446E0F-A908-7CF2-3C01-A6ADB3788872}" dt="2023-09-29T08:48:42.344" v="3" actId="14100"/>
        <pc:sldMkLst>
          <pc:docMk/>
          <pc:sldMk cId="703101170" sldId="256"/>
        </pc:sldMkLst>
        <pc:spChg chg="mod">
          <ac:chgData name="Rosie Cooper" userId="S::rosie.cooper@hrp.org.uk::bf124abb-9a2b-4602-9121-6ae61623fa8e" providerId="AD" clId="Web-{C7446E0F-A908-7CF2-3C01-A6ADB3788872}" dt="2023-09-29T08:48:42.344" v="3" actId="14100"/>
          <ac:spMkLst>
            <pc:docMk/>
            <pc:sldMk cId="703101170" sldId="256"/>
            <ac:spMk id="2" creationId="{684A924B-DDB7-D29B-DC7F-8838803D1E75}"/>
          </ac:spMkLst>
        </pc:spChg>
      </pc:sldChg>
      <pc:sldChg chg="addSp delSp modSp">
        <pc:chgData name="Rosie Cooper" userId="S::rosie.cooper@hrp.org.uk::bf124abb-9a2b-4602-9121-6ae61623fa8e" providerId="AD" clId="Web-{C7446E0F-A908-7CF2-3C01-A6ADB3788872}" dt="2023-09-29T08:49:00.188" v="12"/>
        <pc:sldMkLst>
          <pc:docMk/>
          <pc:sldMk cId="1188499707" sldId="257"/>
        </pc:sldMkLst>
        <pc:spChg chg="del">
          <ac:chgData name="Rosie Cooper" userId="S::rosie.cooper@hrp.org.uk::bf124abb-9a2b-4602-9121-6ae61623fa8e" providerId="AD" clId="Web-{C7446E0F-A908-7CF2-3C01-A6ADB3788872}" dt="2023-09-29T08:48:50.235" v="4"/>
          <ac:spMkLst>
            <pc:docMk/>
            <pc:sldMk cId="1188499707" sldId="257"/>
            <ac:spMk id="2" creationId="{58A7A4C3-C07C-5ED7-E5BE-723F52E0B244}"/>
          </ac:spMkLst>
        </pc:spChg>
        <pc:spChg chg="add del mod">
          <ac:chgData name="Rosie Cooper" userId="S::rosie.cooper@hrp.org.uk::bf124abb-9a2b-4602-9121-6ae61623fa8e" providerId="AD" clId="Web-{C7446E0F-A908-7CF2-3C01-A6ADB3788872}" dt="2023-09-29T08:48:52.938" v="8"/>
          <ac:spMkLst>
            <pc:docMk/>
            <pc:sldMk cId="1188499707" sldId="257"/>
            <ac:spMk id="3" creationId="{6C9801C0-83A7-D958-E6BE-B23C7F842926}"/>
          </ac:spMkLst>
        </pc:spChg>
        <pc:spChg chg="add del mod">
          <ac:chgData name="Rosie Cooper" userId="S::rosie.cooper@hrp.org.uk::bf124abb-9a2b-4602-9121-6ae61623fa8e" providerId="AD" clId="Web-{C7446E0F-A908-7CF2-3C01-A6ADB3788872}" dt="2023-09-29T08:49:00.188" v="12"/>
          <ac:spMkLst>
            <pc:docMk/>
            <pc:sldMk cId="1188499707" sldId="257"/>
            <ac:spMk id="4" creationId="{C1A0CFDD-D56C-3E84-2A6D-9914219CBFBC}"/>
          </ac:spMkLst>
        </pc:spChg>
      </pc:sldChg>
    </pc:docChg>
  </pc:docChgLst>
  <pc:docChgLst>
    <pc:chgData name="Rosie Cooper" userId="S::rosie.cooper@hrp.org.uk::bf124abb-9a2b-4602-9121-6ae61623fa8e" providerId="AD" clId="Web-{ABDAAD92-765F-D9C4-28A1-D023C935A238}"/>
    <pc:docChg chg="modSld">
      <pc:chgData name="Rosie Cooper" userId="S::rosie.cooper@hrp.org.uk::bf124abb-9a2b-4602-9121-6ae61623fa8e" providerId="AD" clId="Web-{ABDAAD92-765F-D9C4-28A1-D023C935A238}" dt="2023-10-02T09:12:12.292" v="131"/>
      <pc:docMkLst>
        <pc:docMk/>
      </pc:docMkLst>
      <pc:sldChg chg="modSp">
        <pc:chgData name="Rosie Cooper" userId="S::rosie.cooper@hrp.org.uk::bf124abb-9a2b-4602-9121-6ae61623fa8e" providerId="AD" clId="Web-{ABDAAD92-765F-D9C4-28A1-D023C935A238}" dt="2023-10-02T09:05:20.435" v="13"/>
        <pc:sldMkLst>
          <pc:docMk/>
          <pc:sldMk cId="703101170" sldId="256"/>
        </pc:sldMkLst>
        <pc:picChg chg="mod">
          <ac:chgData name="Rosie Cooper" userId="S::rosie.cooper@hrp.org.uk::bf124abb-9a2b-4602-9121-6ae61623fa8e" providerId="AD" clId="Web-{ABDAAD92-765F-D9C4-28A1-D023C935A238}" dt="2023-10-02T09:05:20.435" v="13"/>
          <ac:picMkLst>
            <pc:docMk/>
            <pc:sldMk cId="703101170" sldId="256"/>
            <ac:picMk id="5" creationId="{1F4B909F-C616-F121-1490-CCE6B9B062EE}"/>
          </ac:picMkLst>
        </pc:picChg>
      </pc:sldChg>
      <pc:sldChg chg="modSp">
        <pc:chgData name="Rosie Cooper" userId="S::rosie.cooper@hrp.org.uk::bf124abb-9a2b-4602-9121-6ae61623fa8e" providerId="AD" clId="Web-{ABDAAD92-765F-D9C4-28A1-D023C935A238}" dt="2023-10-02T09:07:11.517" v="36"/>
        <pc:sldMkLst>
          <pc:docMk/>
          <pc:sldMk cId="1188499707" sldId="257"/>
        </pc:sldMkLst>
        <pc:picChg chg="mod">
          <ac:chgData name="Rosie Cooper" userId="S::rosie.cooper@hrp.org.uk::bf124abb-9a2b-4602-9121-6ae61623fa8e" providerId="AD" clId="Web-{ABDAAD92-765F-D9C4-28A1-D023C935A238}" dt="2023-10-02T09:07:11.517" v="36"/>
          <ac:picMkLst>
            <pc:docMk/>
            <pc:sldMk cId="1188499707" sldId="257"/>
            <ac:picMk id="5" creationId="{91A5D475-8414-75D9-AA6C-3CB1EB5F9327}"/>
          </ac:picMkLst>
        </pc:picChg>
      </pc:sldChg>
      <pc:sldChg chg="modSp">
        <pc:chgData name="Rosie Cooper" userId="S::rosie.cooper@hrp.org.uk::bf124abb-9a2b-4602-9121-6ae61623fa8e" providerId="AD" clId="Web-{ABDAAD92-765F-D9C4-28A1-D023C935A238}" dt="2023-10-02T09:08:09.159" v="51"/>
        <pc:sldMkLst>
          <pc:docMk/>
          <pc:sldMk cId="4017822603" sldId="258"/>
        </pc:sldMkLst>
        <pc:picChg chg="mod">
          <ac:chgData name="Rosie Cooper" userId="S::rosie.cooper@hrp.org.uk::bf124abb-9a2b-4602-9121-6ae61623fa8e" providerId="AD" clId="Web-{ABDAAD92-765F-D9C4-28A1-D023C935A238}" dt="2023-10-02T09:08:09.159" v="51"/>
          <ac:picMkLst>
            <pc:docMk/>
            <pc:sldMk cId="4017822603" sldId="258"/>
            <ac:picMk id="5" creationId="{F4A7A49C-A3D8-9444-AC2E-D06BB4A79FC9}"/>
          </ac:picMkLst>
        </pc:picChg>
      </pc:sldChg>
      <pc:sldChg chg="modSp">
        <pc:chgData name="Rosie Cooper" userId="S::rosie.cooper@hrp.org.uk::bf124abb-9a2b-4602-9121-6ae61623fa8e" providerId="AD" clId="Web-{ABDAAD92-765F-D9C4-28A1-D023C935A238}" dt="2023-10-02T09:10:38.570" v="103"/>
        <pc:sldMkLst>
          <pc:docMk/>
          <pc:sldMk cId="759839514" sldId="259"/>
        </pc:sldMkLst>
        <pc:picChg chg="mod">
          <ac:chgData name="Rosie Cooper" userId="S::rosie.cooper@hrp.org.uk::bf124abb-9a2b-4602-9121-6ae61623fa8e" providerId="AD" clId="Web-{ABDAAD92-765F-D9C4-28A1-D023C935A238}" dt="2023-10-02T09:10:38.570" v="103"/>
          <ac:picMkLst>
            <pc:docMk/>
            <pc:sldMk cId="759839514" sldId="259"/>
            <ac:picMk id="5" creationId="{2A9FEEDA-FC87-0F58-A098-6045EB4AADE3}"/>
          </ac:picMkLst>
        </pc:picChg>
      </pc:sldChg>
      <pc:sldChg chg="modSp">
        <pc:chgData name="Rosie Cooper" userId="S::rosie.cooper@hrp.org.uk::bf124abb-9a2b-4602-9121-6ae61623fa8e" providerId="AD" clId="Web-{ABDAAD92-765F-D9C4-28A1-D023C935A238}" dt="2023-10-02T09:10:59.883" v="111"/>
        <pc:sldMkLst>
          <pc:docMk/>
          <pc:sldMk cId="1978487122" sldId="260"/>
        </pc:sldMkLst>
        <pc:picChg chg="mod">
          <ac:chgData name="Rosie Cooper" userId="S::rosie.cooper@hrp.org.uk::bf124abb-9a2b-4602-9121-6ae61623fa8e" providerId="AD" clId="Web-{ABDAAD92-765F-D9C4-28A1-D023C935A238}" dt="2023-10-02T09:10:59.883" v="111"/>
          <ac:picMkLst>
            <pc:docMk/>
            <pc:sldMk cId="1978487122" sldId="260"/>
            <ac:picMk id="5" creationId="{00CB1BA5-09BE-2946-4B41-BDAFA80951B9}"/>
          </ac:picMkLst>
        </pc:picChg>
      </pc:sldChg>
      <pc:sldChg chg="modSp">
        <pc:chgData name="Rosie Cooper" userId="S::rosie.cooper@hrp.org.uk::bf124abb-9a2b-4602-9121-6ae61623fa8e" providerId="AD" clId="Web-{ABDAAD92-765F-D9C4-28A1-D023C935A238}" dt="2023-10-02T09:12:12.292" v="131"/>
        <pc:sldMkLst>
          <pc:docMk/>
          <pc:sldMk cId="1681323827" sldId="261"/>
        </pc:sldMkLst>
        <pc:picChg chg="mod">
          <ac:chgData name="Rosie Cooper" userId="S::rosie.cooper@hrp.org.uk::bf124abb-9a2b-4602-9121-6ae61623fa8e" providerId="AD" clId="Web-{ABDAAD92-765F-D9C4-28A1-D023C935A238}" dt="2023-10-02T09:12:12.292" v="131"/>
          <ac:picMkLst>
            <pc:docMk/>
            <pc:sldMk cId="1681323827" sldId="261"/>
            <ac:picMk id="5" creationId="{022EAA60-4ACB-DDE7-92DC-ADF13F86DC2A}"/>
          </ac:picMkLst>
        </pc:picChg>
      </pc:sldChg>
      <pc:sldChg chg="modSp">
        <pc:chgData name="Rosie Cooper" userId="S::rosie.cooper@hrp.org.uk::bf124abb-9a2b-4602-9121-6ae61623fa8e" providerId="AD" clId="Web-{ABDAAD92-765F-D9C4-28A1-D023C935A238}" dt="2023-10-02T09:10:21.335" v="98"/>
        <pc:sldMkLst>
          <pc:docMk/>
          <pc:sldMk cId="1386129969" sldId="264"/>
        </pc:sldMkLst>
        <pc:picChg chg="mod">
          <ac:chgData name="Rosie Cooper" userId="S::rosie.cooper@hrp.org.uk::bf124abb-9a2b-4602-9121-6ae61623fa8e" providerId="AD" clId="Web-{ABDAAD92-765F-D9C4-28A1-D023C935A238}" dt="2023-10-02T09:10:21.335" v="98"/>
          <ac:picMkLst>
            <pc:docMk/>
            <pc:sldMk cId="1386129969" sldId="264"/>
            <ac:picMk id="5" creationId="{70BADAD1-5D27-8FE4-421E-961EC4F66D56}"/>
          </ac:picMkLst>
        </pc:picChg>
      </pc:sldChg>
      <pc:sldChg chg="modSp">
        <pc:chgData name="Rosie Cooper" userId="S::rosie.cooper@hrp.org.uk::bf124abb-9a2b-4602-9121-6ae61623fa8e" providerId="AD" clId="Web-{ABDAAD92-765F-D9C4-28A1-D023C935A238}" dt="2023-10-02T09:11:26.618" v="120"/>
        <pc:sldMkLst>
          <pc:docMk/>
          <pc:sldMk cId="3761136944" sldId="265"/>
        </pc:sldMkLst>
        <pc:picChg chg="mod">
          <ac:chgData name="Rosie Cooper" userId="S::rosie.cooper@hrp.org.uk::bf124abb-9a2b-4602-9121-6ae61623fa8e" providerId="AD" clId="Web-{ABDAAD92-765F-D9C4-28A1-D023C935A238}" dt="2023-10-02T09:11:26.618" v="120"/>
          <ac:picMkLst>
            <pc:docMk/>
            <pc:sldMk cId="3761136944" sldId="265"/>
            <ac:picMk id="5" creationId="{DF2782EE-5438-0EF7-3D91-4CEE00B3D4E0}"/>
          </ac:picMkLst>
        </pc:picChg>
      </pc:sldChg>
    </pc:docChg>
  </pc:docChgLst>
  <pc:docChgLst>
    <pc:chgData name="Rosie Cooper" userId="S::rosie.cooper@hrp.org.uk::bf124abb-9a2b-4602-9121-6ae61623fa8e" providerId="AD" clId="Web-{1986AF21-B498-37A7-8721-35005BE5F141}"/>
    <pc:docChg chg="modSld">
      <pc:chgData name="Rosie Cooper" userId="S::rosie.cooper@hrp.org.uk::bf124abb-9a2b-4602-9121-6ae61623fa8e" providerId="AD" clId="Web-{1986AF21-B498-37A7-8721-35005BE5F141}" dt="2023-09-29T11:50:52.745" v="21"/>
      <pc:docMkLst>
        <pc:docMk/>
      </pc:docMkLst>
      <pc:sldChg chg="modSp">
        <pc:chgData name="Rosie Cooper" userId="S::rosie.cooper@hrp.org.uk::bf124abb-9a2b-4602-9121-6ae61623fa8e" providerId="AD" clId="Web-{1986AF21-B498-37A7-8721-35005BE5F141}" dt="2023-09-29T11:49:51.368" v="0" actId="20577"/>
        <pc:sldMkLst>
          <pc:docMk/>
          <pc:sldMk cId="703101170" sldId="256"/>
        </pc:sldMkLst>
        <pc:spChg chg="mod">
          <ac:chgData name="Rosie Cooper" userId="S::rosie.cooper@hrp.org.uk::bf124abb-9a2b-4602-9121-6ae61623fa8e" providerId="AD" clId="Web-{1986AF21-B498-37A7-8721-35005BE5F141}" dt="2023-09-29T11:49:51.368" v="0" actId="20577"/>
          <ac:spMkLst>
            <pc:docMk/>
            <pc:sldMk cId="703101170" sldId="256"/>
            <ac:spMk id="3" creationId="{44414B2E-C5A8-104F-B74B-7CC9B3A52681}"/>
          </ac:spMkLst>
        </pc:spChg>
      </pc:sldChg>
      <pc:sldChg chg="modNotes">
        <pc:chgData name="Rosie Cooper" userId="S::rosie.cooper@hrp.org.uk::bf124abb-9a2b-4602-9121-6ae61623fa8e" providerId="AD" clId="Web-{1986AF21-B498-37A7-8721-35005BE5F141}" dt="2023-09-29T11:50:52.745" v="21"/>
        <pc:sldMkLst>
          <pc:docMk/>
          <pc:sldMk cId="1681323827" sldId="261"/>
        </pc:sldMkLst>
      </pc:sldChg>
    </pc:docChg>
  </pc:docChgLst>
  <pc:docChgLst>
    <pc:chgData name="Rosie Cooper" userId="bf124abb-9a2b-4602-9121-6ae61623fa8e" providerId="ADAL" clId="{C54A3431-2510-4237-A702-48D69BF1D007}"/>
    <pc:docChg chg="undo custSel addSld delSld modSld modMainMaster">
      <pc:chgData name="Rosie Cooper" userId="bf124abb-9a2b-4602-9121-6ae61623fa8e" providerId="ADAL" clId="{C54A3431-2510-4237-A702-48D69BF1D007}" dt="2023-09-29T11:40:22.216" v="519" actId="207"/>
      <pc:docMkLst>
        <pc:docMk/>
      </pc:docMkLst>
      <pc:sldChg chg="addSp modSp add del mod setBg modNotesTx">
        <pc:chgData name="Rosie Cooper" userId="bf124abb-9a2b-4602-9121-6ae61623fa8e" providerId="ADAL" clId="{C54A3431-2510-4237-A702-48D69BF1D007}" dt="2023-09-29T11:40:22.216" v="519" actId="207"/>
        <pc:sldMkLst>
          <pc:docMk/>
          <pc:sldMk cId="703101170" sldId="256"/>
        </pc:sldMkLst>
        <pc:spChg chg="add mod">
          <ac:chgData name="Rosie Cooper" userId="bf124abb-9a2b-4602-9121-6ae61623fa8e" providerId="ADAL" clId="{C54A3431-2510-4237-A702-48D69BF1D007}" dt="2023-09-29T11:40:22.216" v="519" actId="207"/>
          <ac:spMkLst>
            <pc:docMk/>
            <pc:sldMk cId="703101170" sldId="256"/>
            <ac:spMk id="2" creationId="{684A924B-DDB7-D29B-DC7F-8838803D1E75}"/>
          </ac:spMkLst>
        </pc:spChg>
        <pc:spChg chg="add mod">
          <ac:chgData name="Rosie Cooper" userId="bf124abb-9a2b-4602-9121-6ae61623fa8e" providerId="ADAL" clId="{C54A3431-2510-4237-A702-48D69BF1D007}" dt="2023-09-29T08:50:50.285" v="254" actId="1035"/>
          <ac:spMkLst>
            <pc:docMk/>
            <pc:sldMk cId="703101170" sldId="256"/>
            <ac:spMk id="3" creationId="{44414B2E-C5A8-104F-B74B-7CC9B3A52681}"/>
          </ac:spMkLst>
        </pc:spChg>
        <pc:picChg chg="add mod">
          <ac:chgData name="Rosie Cooper" userId="bf124abb-9a2b-4602-9121-6ae61623fa8e" providerId="ADAL" clId="{C54A3431-2510-4237-A702-48D69BF1D007}" dt="2023-09-29T11:36:40.355" v="490" actId="1035"/>
          <ac:picMkLst>
            <pc:docMk/>
            <pc:sldMk cId="703101170" sldId="256"/>
            <ac:picMk id="4" creationId="{23665BB6-3A3D-9BEE-5782-EB5AEF7ABA45}"/>
          </ac:picMkLst>
        </pc:picChg>
        <pc:picChg chg="mod">
          <ac:chgData name="Rosie Cooper" userId="bf124abb-9a2b-4602-9121-6ae61623fa8e" providerId="ADAL" clId="{C54A3431-2510-4237-A702-48D69BF1D007}" dt="2023-09-29T11:39:07.851" v="504" actId="1076"/>
          <ac:picMkLst>
            <pc:docMk/>
            <pc:sldMk cId="703101170" sldId="256"/>
            <ac:picMk id="5" creationId="{1F4B909F-C616-F121-1490-CCE6B9B062EE}"/>
          </ac:picMkLst>
        </pc:picChg>
      </pc:sldChg>
      <pc:sldChg chg="addSp modSp add del mod modNotesTx">
        <pc:chgData name="Rosie Cooper" userId="bf124abb-9a2b-4602-9121-6ae61623fa8e" providerId="ADAL" clId="{C54A3431-2510-4237-A702-48D69BF1D007}" dt="2023-09-29T11:39:20.891" v="507" actId="207"/>
        <pc:sldMkLst>
          <pc:docMk/>
          <pc:sldMk cId="1188499707" sldId="257"/>
        </pc:sldMkLst>
        <pc:spChg chg="add mod">
          <ac:chgData name="Rosie Cooper" userId="bf124abb-9a2b-4602-9121-6ae61623fa8e" providerId="ADAL" clId="{C54A3431-2510-4237-A702-48D69BF1D007}" dt="2023-09-29T11:39:20.891" v="507" actId="207"/>
          <ac:spMkLst>
            <pc:docMk/>
            <pc:sldMk cId="1188499707" sldId="257"/>
            <ac:spMk id="2" creationId="{29BDA363-D3F3-64D9-9BC3-8D0C22CED254}"/>
          </ac:spMkLst>
        </pc:spChg>
        <pc:spChg chg="add mod">
          <ac:chgData name="Rosie Cooper" userId="bf124abb-9a2b-4602-9121-6ae61623fa8e" providerId="ADAL" clId="{C54A3431-2510-4237-A702-48D69BF1D007}" dt="2023-09-21T13:29:21.176" v="242" actId="1076"/>
          <ac:spMkLst>
            <pc:docMk/>
            <pc:sldMk cId="1188499707" sldId="257"/>
            <ac:spMk id="2" creationId="{58A7A4C3-C07C-5ED7-E5BE-723F52E0B244}"/>
          </ac:spMkLst>
        </pc:spChg>
      </pc:sldChg>
      <pc:sldChg chg="addSp delSp modSp add del mod modNotesTx">
        <pc:chgData name="Rosie Cooper" userId="bf124abb-9a2b-4602-9121-6ae61623fa8e" providerId="ADAL" clId="{C54A3431-2510-4237-A702-48D69BF1D007}" dt="2023-09-29T11:39:28.132" v="509" actId="207"/>
        <pc:sldMkLst>
          <pc:docMk/>
          <pc:sldMk cId="4017822603" sldId="258"/>
        </pc:sldMkLst>
        <pc:spChg chg="add del mod">
          <ac:chgData name="Rosie Cooper" userId="bf124abb-9a2b-4602-9121-6ae61623fa8e" providerId="ADAL" clId="{C54A3431-2510-4237-A702-48D69BF1D007}" dt="2023-09-29T08:51:08.045" v="257" actId="478"/>
          <ac:spMkLst>
            <pc:docMk/>
            <pc:sldMk cId="4017822603" sldId="258"/>
            <ac:spMk id="2" creationId="{251E1E63-A5D1-7B59-B633-0CD41836DF22}"/>
          </ac:spMkLst>
        </pc:spChg>
        <pc:spChg chg="add mod">
          <ac:chgData name="Rosie Cooper" userId="bf124abb-9a2b-4602-9121-6ae61623fa8e" providerId="ADAL" clId="{C54A3431-2510-4237-A702-48D69BF1D007}" dt="2023-09-29T11:39:28.132" v="509" actId="207"/>
          <ac:spMkLst>
            <pc:docMk/>
            <pc:sldMk cId="4017822603" sldId="258"/>
            <ac:spMk id="3" creationId="{71FDF275-C897-A6EE-276F-84EE2230F41B}"/>
          </ac:spMkLst>
        </pc:spChg>
      </pc:sldChg>
      <pc:sldChg chg="addSp delSp modSp add del mod modNotesTx">
        <pc:chgData name="Rosie Cooper" userId="bf124abb-9a2b-4602-9121-6ae61623fa8e" providerId="ADAL" clId="{C54A3431-2510-4237-A702-48D69BF1D007}" dt="2023-09-29T11:39:36.877" v="511" actId="207"/>
        <pc:sldMkLst>
          <pc:docMk/>
          <pc:sldMk cId="759839514" sldId="259"/>
        </pc:sldMkLst>
        <pc:spChg chg="add del mod">
          <ac:chgData name="Rosie Cooper" userId="bf124abb-9a2b-4602-9121-6ae61623fa8e" providerId="ADAL" clId="{C54A3431-2510-4237-A702-48D69BF1D007}" dt="2023-09-29T08:51:16.442" v="279" actId="478"/>
          <ac:spMkLst>
            <pc:docMk/>
            <pc:sldMk cId="759839514" sldId="259"/>
            <ac:spMk id="2" creationId="{5BC4973D-FD63-FDEF-7179-959AE2FEE0CE}"/>
          </ac:spMkLst>
        </pc:spChg>
        <pc:spChg chg="add mod">
          <ac:chgData name="Rosie Cooper" userId="bf124abb-9a2b-4602-9121-6ae61623fa8e" providerId="ADAL" clId="{C54A3431-2510-4237-A702-48D69BF1D007}" dt="2023-09-29T11:39:36.877" v="511" actId="207"/>
          <ac:spMkLst>
            <pc:docMk/>
            <pc:sldMk cId="759839514" sldId="259"/>
            <ac:spMk id="3" creationId="{0E0A3223-E9C2-7803-ADBB-1EF9BD9CEE06}"/>
          </ac:spMkLst>
        </pc:spChg>
      </pc:sldChg>
      <pc:sldChg chg="addSp delSp modSp add del mod modNotesTx">
        <pc:chgData name="Rosie Cooper" userId="bf124abb-9a2b-4602-9121-6ae61623fa8e" providerId="ADAL" clId="{C54A3431-2510-4237-A702-48D69BF1D007}" dt="2023-09-29T11:39:44.335" v="513" actId="207"/>
        <pc:sldMkLst>
          <pc:docMk/>
          <pc:sldMk cId="1978487122" sldId="260"/>
        </pc:sldMkLst>
        <pc:spChg chg="add del mod">
          <ac:chgData name="Rosie Cooper" userId="bf124abb-9a2b-4602-9121-6ae61623fa8e" providerId="ADAL" clId="{C54A3431-2510-4237-A702-48D69BF1D007}" dt="2023-09-29T08:51:35.587" v="308" actId="478"/>
          <ac:spMkLst>
            <pc:docMk/>
            <pc:sldMk cId="1978487122" sldId="260"/>
            <ac:spMk id="2" creationId="{E479EAF8-C1FE-125F-6D5B-DE7DB75C9785}"/>
          </ac:spMkLst>
        </pc:spChg>
        <pc:spChg chg="add mod">
          <ac:chgData name="Rosie Cooper" userId="bf124abb-9a2b-4602-9121-6ae61623fa8e" providerId="ADAL" clId="{C54A3431-2510-4237-A702-48D69BF1D007}" dt="2023-09-29T11:39:44.335" v="513" actId="207"/>
          <ac:spMkLst>
            <pc:docMk/>
            <pc:sldMk cId="1978487122" sldId="260"/>
            <ac:spMk id="3" creationId="{C9F9D93A-5191-20C4-878B-4F5F7488E454}"/>
          </ac:spMkLst>
        </pc:spChg>
      </pc:sldChg>
      <pc:sldChg chg="addSp delSp modSp add del mod modNotesTx">
        <pc:chgData name="Rosie Cooper" userId="bf124abb-9a2b-4602-9121-6ae61623fa8e" providerId="ADAL" clId="{C54A3431-2510-4237-A702-48D69BF1D007}" dt="2023-09-29T11:40:02.755" v="518" actId="207"/>
        <pc:sldMkLst>
          <pc:docMk/>
          <pc:sldMk cId="1681323827" sldId="261"/>
        </pc:sldMkLst>
        <pc:spChg chg="add mod">
          <ac:chgData name="Rosie Cooper" userId="bf124abb-9a2b-4602-9121-6ae61623fa8e" providerId="ADAL" clId="{C54A3431-2510-4237-A702-48D69BF1D007}" dt="2023-09-29T11:40:02.755" v="518" actId="207"/>
          <ac:spMkLst>
            <pc:docMk/>
            <pc:sldMk cId="1681323827" sldId="261"/>
            <ac:spMk id="2" creationId="{51622147-E751-F6B8-7C49-4E76694C2608}"/>
          </ac:spMkLst>
        </pc:spChg>
        <pc:spChg chg="add del mod">
          <ac:chgData name="Rosie Cooper" userId="bf124abb-9a2b-4602-9121-6ae61623fa8e" providerId="ADAL" clId="{C54A3431-2510-4237-A702-48D69BF1D007}" dt="2023-09-29T08:51:58.096" v="424" actId="478"/>
          <ac:spMkLst>
            <pc:docMk/>
            <pc:sldMk cId="1681323827" sldId="261"/>
            <ac:spMk id="3" creationId="{356FF5F3-E949-5D82-CE04-41495B5031DA}"/>
          </ac:spMkLst>
        </pc:spChg>
      </pc:sldChg>
      <pc:sldChg chg="addSp delSp modSp add del mod setBg modNotesTx">
        <pc:chgData name="Rosie Cooper" userId="bf124abb-9a2b-4602-9121-6ae61623fa8e" providerId="ADAL" clId="{C54A3431-2510-4237-A702-48D69BF1D007}" dt="2023-09-29T11:38:31.506" v="502"/>
        <pc:sldMkLst>
          <pc:docMk/>
          <pc:sldMk cId="1386129969" sldId="264"/>
        </pc:sldMkLst>
        <pc:spChg chg="add del mod">
          <ac:chgData name="Rosie Cooper" userId="bf124abb-9a2b-4602-9121-6ae61623fa8e" providerId="ADAL" clId="{C54A3431-2510-4237-A702-48D69BF1D007}" dt="2023-09-21T13:26:44.318" v="106"/>
          <ac:spMkLst>
            <pc:docMk/>
            <pc:sldMk cId="1386129969" sldId="264"/>
            <ac:spMk id="2" creationId="{92ECEC4F-993F-D3B5-7A2B-F64592314235}"/>
          </ac:spMkLst>
        </pc:spChg>
        <pc:spChg chg="del">
          <ac:chgData name="Rosie Cooper" userId="bf124abb-9a2b-4602-9121-6ae61623fa8e" providerId="ADAL" clId="{C54A3431-2510-4237-A702-48D69BF1D007}" dt="2023-09-29T08:51:24.188" v="307" actId="478"/>
          <ac:spMkLst>
            <pc:docMk/>
            <pc:sldMk cId="1386129969" sldId="264"/>
            <ac:spMk id="3" creationId="{1A79E060-30C7-5B1B-B1F3-885866958B8E}"/>
          </ac:spMkLst>
        </pc:spChg>
      </pc:sldChg>
      <pc:sldChg chg="addSp delSp modSp add del mod modNotesTx">
        <pc:chgData name="Rosie Cooper" userId="bf124abb-9a2b-4602-9121-6ae61623fa8e" providerId="ADAL" clId="{C54A3431-2510-4237-A702-48D69BF1D007}" dt="2023-09-29T11:39:50.970" v="515" actId="207"/>
        <pc:sldMkLst>
          <pc:docMk/>
          <pc:sldMk cId="3761136944" sldId="265"/>
        </pc:sldMkLst>
        <pc:spChg chg="add del mod">
          <ac:chgData name="Rosie Cooper" userId="bf124abb-9a2b-4602-9121-6ae61623fa8e" providerId="ADAL" clId="{C54A3431-2510-4237-A702-48D69BF1D007}" dt="2023-09-29T08:51:44.011" v="343" actId="478"/>
          <ac:spMkLst>
            <pc:docMk/>
            <pc:sldMk cId="3761136944" sldId="265"/>
            <ac:spMk id="2" creationId="{669D95C8-CE98-DC99-9491-D04FD44EDE68}"/>
          </ac:spMkLst>
        </pc:spChg>
        <pc:spChg chg="add mod">
          <ac:chgData name="Rosie Cooper" userId="bf124abb-9a2b-4602-9121-6ae61623fa8e" providerId="ADAL" clId="{C54A3431-2510-4237-A702-48D69BF1D007}" dt="2023-09-29T11:39:50.970" v="515" actId="207"/>
          <ac:spMkLst>
            <pc:docMk/>
            <pc:sldMk cId="3761136944" sldId="265"/>
            <ac:spMk id="3" creationId="{5250F7EE-A91D-585F-5957-33E819157C41}"/>
          </ac:spMkLst>
        </pc:spChg>
        <pc:picChg chg="add mod">
          <ac:chgData name="Rosie Cooper" userId="bf124abb-9a2b-4602-9121-6ae61623fa8e" providerId="ADAL" clId="{C54A3431-2510-4237-A702-48D69BF1D007}" dt="2023-09-21T13:20:39.709" v="13" actId="1076"/>
          <ac:picMkLst>
            <pc:docMk/>
            <pc:sldMk cId="3761136944" sldId="265"/>
            <ac:picMk id="5" creationId="{DF2782EE-5438-0EF7-3D91-4CEE00B3D4E0}"/>
          </ac:picMkLst>
        </pc:picChg>
      </pc:sldChg>
      <pc:sldChg chg="addSp delSp modSp new del mod">
        <pc:chgData name="Rosie Cooper" userId="bf124abb-9a2b-4602-9121-6ae61623fa8e" providerId="ADAL" clId="{C54A3431-2510-4237-A702-48D69BF1D007}" dt="2023-09-29T11:37:31.971" v="496" actId="47"/>
        <pc:sldMkLst>
          <pc:docMk/>
          <pc:sldMk cId="2029739382" sldId="266"/>
        </pc:sldMkLst>
        <pc:spChg chg="add del">
          <ac:chgData name="Rosie Cooper" userId="bf124abb-9a2b-4602-9121-6ae61623fa8e" providerId="ADAL" clId="{C54A3431-2510-4237-A702-48D69BF1D007}" dt="2023-09-29T11:36:00.214" v="480" actId="478"/>
          <ac:spMkLst>
            <pc:docMk/>
            <pc:sldMk cId="2029739382" sldId="266"/>
            <ac:spMk id="2" creationId="{D4F88DBF-964C-F9E2-2D19-721040763A78}"/>
          </ac:spMkLst>
        </pc:spChg>
        <pc:spChg chg="add del">
          <ac:chgData name="Rosie Cooper" userId="bf124abb-9a2b-4602-9121-6ae61623fa8e" providerId="ADAL" clId="{C54A3431-2510-4237-A702-48D69BF1D007}" dt="2023-09-29T11:36:01.718" v="481" actId="478"/>
          <ac:spMkLst>
            <pc:docMk/>
            <pc:sldMk cId="2029739382" sldId="266"/>
            <ac:spMk id="3" creationId="{2A7FADE1-7BAF-58C1-DDFF-2DC772937DEE}"/>
          </ac:spMkLst>
        </pc:spChg>
        <pc:picChg chg="add del mod">
          <ac:chgData name="Rosie Cooper" userId="bf124abb-9a2b-4602-9121-6ae61623fa8e" providerId="ADAL" clId="{C54A3431-2510-4237-A702-48D69BF1D007}" dt="2023-09-29T11:36:47.045" v="492" actId="478"/>
          <ac:picMkLst>
            <pc:docMk/>
            <pc:sldMk cId="2029739382" sldId="266"/>
            <ac:picMk id="5" creationId="{A5578930-44AD-2615-FD64-78B1514F6078}"/>
          </ac:picMkLst>
        </pc:picChg>
        <pc:picChg chg="add del mod">
          <ac:chgData name="Rosie Cooper" userId="bf124abb-9a2b-4602-9121-6ae61623fa8e" providerId="ADAL" clId="{C54A3431-2510-4237-A702-48D69BF1D007}" dt="2023-09-29T11:36:45.394" v="491" actId="478"/>
          <ac:picMkLst>
            <pc:docMk/>
            <pc:sldMk cId="2029739382" sldId="266"/>
            <ac:picMk id="6" creationId="{941A18C7-CFE1-A853-5AD7-98B269854E46}"/>
          </ac:picMkLst>
        </pc:picChg>
        <pc:picChg chg="add mod">
          <ac:chgData name="Rosie Cooper" userId="bf124abb-9a2b-4602-9121-6ae61623fa8e" providerId="ADAL" clId="{C54A3431-2510-4237-A702-48D69BF1D007}" dt="2023-09-29T11:36:47.559" v="493"/>
          <ac:picMkLst>
            <pc:docMk/>
            <pc:sldMk cId="2029739382" sldId="266"/>
            <ac:picMk id="7" creationId="{CFA10C66-109B-5D3A-787A-BB22C731169D}"/>
          </ac:picMkLst>
        </pc:picChg>
      </pc:sldChg>
      <pc:sldMasterChg chg="setBg modSldLayout">
        <pc:chgData name="Rosie Cooper" userId="bf124abb-9a2b-4602-9121-6ae61623fa8e" providerId="ADAL" clId="{C54A3431-2510-4237-A702-48D69BF1D007}" dt="2023-09-29T11:38:31.506" v="502"/>
        <pc:sldMasterMkLst>
          <pc:docMk/>
          <pc:sldMasterMk cId="1708937322" sldId="2147483648"/>
        </pc:sldMasterMkLst>
        <pc:sldLayoutChg chg="setBg">
          <pc:chgData name="Rosie Cooper" userId="bf124abb-9a2b-4602-9121-6ae61623fa8e" providerId="ADAL" clId="{C54A3431-2510-4237-A702-48D69BF1D007}" dt="2023-09-29T11:38:31.506" v="502"/>
          <pc:sldLayoutMkLst>
            <pc:docMk/>
            <pc:sldMasterMk cId="1708937322" sldId="2147483648"/>
            <pc:sldLayoutMk cId="211865060" sldId="2147483649"/>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2169228107" sldId="2147483650"/>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1399999418" sldId="2147483651"/>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872246384" sldId="2147483652"/>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4248762894" sldId="2147483653"/>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1857811803" sldId="2147483654"/>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1464355291" sldId="2147483655"/>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2486859828" sldId="2147483656"/>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1947269891" sldId="2147483657"/>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1083887305" sldId="2147483658"/>
          </pc:sldLayoutMkLst>
        </pc:sldLayoutChg>
        <pc:sldLayoutChg chg="setBg">
          <pc:chgData name="Rosie Cooper" userId="bf124abb-9a2b-4602-9121-6ae61623fa8e" providerId="ADAL" clId="{C54A3431-2510-4237-A702-48D69BF1D007}" dt="2023-09-29T11:38:31.506" v="502"/>
          <pc:sldLayoutMkLst>
            <pc:docMk/>
            <pc:sldMasterMk cId="1708937322" sldId="2147483648"/>
            <pc:sldLayoutMk cId="1733767109" sldId="2147483659"/>
          </pc:sldLayoutMkLst>
        </pc:sldLayoutChg>
      </pc:sldMasterChg>
    </pc:docChg>
  </pc:docChgLst>
  <pc:docChgLst>
    <pc:chgData name="Rosie Cooper" userId="S::rosie.cooper@hrp.org.uk::bf124abb-9a2b-4602-9121-6ae61623fa8e" providerId="AD" clId="Web-{4F5F6FAD-2553-5E93-4CFB-6BF2A719261A}"/>
    <pc:docChg chg="modSld">
      <pc:chgData name="Rosie Cooper" userId="S::rosie.cooper@hrp.org.uk::bf124abb-9a2b-4602-9121-6ae61623fa8e" providerId="AD" clId="Web-{4F5F6FAD-2553-5E93-4CFB-6BF2A719261A}" dt="2023-09-21T13:40:13.464" v="5" actId="1076"/>
      <pc:docMkLst>
        <pc:docMk/>
      </pc:docMkLst>
      <pc:sldChg chg="addSp modSp">
        <pc:chgData name="Rosie Cooper" userId="S::rosie.cooper@hrp.org.uk::bf124abb-9a2b-4602-9121-6ae61623fa8e" providerId="AD" clId="Web-{4F5F6FAD-2553-5E93-4CFB-6BF2A719261A}" dt="2023-09-21T13:40:13.464" v="5" actId="1076"/>
        <pc:sldMkLst>
          <pc:docMk/>
          <pc:sldMk cId="1386129969" sldId="264"/>
        </pc:sldMkLst>
        <pc:spChg chg="add mod">
          <ac:chgData name="Rosie Cooper" userId="S::rosie.cooper@hrp.org.uk::bf124abb-9a2b-4602-9121-6ae61623fa8e" providerId="AD" clId="Web-{4F5F6FAD-2553-5E93-4CFB-6BF2A719261A}" dt="2023-09-21T13:40:13.464" v="5" actId="1076"/>
          <ac:spMkLst>
            <pc:docMk/>
            <pc:sldMk cId="1386129969" sldId="264"/>
            <ac:spMk id="3" creationId="{1A79E060-30C7-5B1B-B1F3-885866958B8E}"/>
          </ac:spMkLst>
        </pc:spChg>
      </pc:sldChg>
    </pc:docChg>
  </pc:docChgLst>
  <pc:docChgLst>
    <pc:chgData name="Rosie Cooper" userId="S::rosie.cooper@hrp.org.uk::bf124abb-9a2b-4602-9121-6ae61623fa8e" providerId="AD" clId="Web-{DD28D189-47BA-4453-A196-358074B3081B}"/>
    <pc:docChg chg="modSld">
      <pc:chgData name="Rosie Cooper" userId="S::rosie.cooper@hrp.org.uk::bf124abb-9a2b-4602-9121-6ae61623fa8e" providerId="AD" clId="Web-{DD28D189-47BA-4453-A196-358074B3081B}" dt="2023-10-03T09:31:32.296" v="2" actId="20577"/>
      <pc:docMkLst>
        <pc:docMk/>
      </pc:docMkLst>
      <pc:sldChg chg="addSp modSp">
        <pc:chgData name="Rosie Cooper" userId="S::rosie.cooper@hrp.org.uk::bf124abb-9a2b-4602-9121-6ae61623fa8e" providerId="AD" clId="Web-{DD28D189-47BA-4453-A196-358074B3081B}" dt="2023-10-03T09:31:32.296" v="2" actId="20577"/>
        <pc:sldMkLst>
          <pc:docMk/>
          <pc:sldMk cId="1386129969" sldId="264"/>
        </pc:sldMkLst>
        <pc:spChg chg="add mod">
          <ac:chgData name="Rosie Cooper" userId="S::rosie.cooper@hrp.org.uk::bf124abb-9a2b-4602-9121-6ae61623fa8e" providerId="AD" clId="Web-{DD28D189-47BA-4453-A196-358074B3081B}" dt="2023-10-03T09:31:32.296" v="2" actId="20577"/>
          <ac:spMkLst>
            <pc:docMk/>
            <pc:sldMk cId="1386129969" sldId="264"/>
            <ac:spMk id="3" creationId="{74E44CDC-5188-5DE1-B789-05C03ED5AE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230C-D53A-45CD-852E-E17531FF4DA5}" type="datetimeFigureOut">
              <a:rPr lang="en-GB" smtClean="0"/>
              <a:t>03/10/2023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43DFC-A1D9-4679-B696-6C0FFC690494}" type="slidenum">
              <a:rPr lang="en-GB" smtClean="0"/>
              <a:t>‹#›</a:t>
            </a:fld>
            <a:endParaRPr lang="en-GB"/>
          </a:p>
        </p:txBody>
      </p:sp>
    </p:spTree>
    <p:extLst>
      <p:ext uri="{BB962C8B-B14F-4D97-AF65-F5344CB8AC3E}">
        <p14:creationId xmlns:p14="http://schemas.microsoft.com/office/powerpoint/2010/main" val="31943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This graffiti was made by one of the plotters, Ambrose Rookwood.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Rookwood was imprisoned in the Tower before being taken to Westminster in January 1606 to be hanged, drawn and quartered for his involvement in the Gunpowder Plot. During his imprisonment, he carved his name into the wall of the Martin Tower, where it can still be seen today.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1</a:t>
            </a:fld>
            <a:endParaRPr lang="en-GB"/>
          </a:p>
        </p:txBody>
      </p:sp>
    </p:spTree>
    <p:extLst>
      <p:ext uri="{BB962C8B-B14F-4D97-AF65-F5344CB8AC3E}">
        <p14:creationId xmlns:p14="http://schemas.microsoft.com/office/powerpoint/2010/main" val="221718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The King's House, looking South West across Tower Green, with The Shard beyond. The King's House is one of the few timber-framed domestic buildings that has survived the Great Fire of 1666, and in time it has become associated with infamous prisoners kept at the Tower.  </a:t>
            </a:r>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2</a:t>
            </a:fld>
            <a:endParaRPr lang="en-GB"/>
          </a:p>
        </p:txBody>
      </p:sp>
    </p:spTree>
    <p:extLst>
      <p:ext uri="{BB962C8B-B14F-4D97-AF65-F5344CB8AC3E}">
        <p14:creationId xmlns:p14="http://schemas.microsoft.com/office/powerpoint/2010/main" val="296493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Inside the Council Chamber, King’s House at the Tower of London. This is the location of Guy Fawkes’ interrogation.  </a:t>
            </a:r>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3</a:t>
            </a:fld>
            <a:endParaRPr lang="en-GB"/>
          </a:p>
        </p:txBody>
      </p:sp>
    </p:spTree>
    <p:extLst>
      <p:ext uri="{BB962C8B-B14F-4D97-AF65-F5344CB8AC3E}">
        <p14:creationId xmlns:p14="http://schemas.microsoft.com/office/powerpoint/2010/main" val="121823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Guy Fawkes signature before and after he was questioned about his part in the Gunpowder Plot. </a:t>
            </a:r>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4</a:t>
            </a:fld>
            <a:endParaRPr lang="en-GB"/>
          </a:p>
        </p:txBody>
      </p:sp>
    </p:spTree>
    <p:extLst>
      <p:ext uri="{BB962C8B-B14F-4D97-AF65-F5344CB8AC3E}">
        <p14:creationId xmlns:p14="http://schemas.microsoft.com/office/powerpoint/2010/main" val="100672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This monument is in the Council Chamber of the King’s House at the Tower of London. It was created to commemorate the defeat of the Gunpowder Plot (created 1608). The Latin texts praise the King and his family, extoll the virtues of the Privy Councillors who foiled the Plot and condemn the wickedness of the plotters, whose names are listed.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However, the monument also had another, more sinister, purpose. The Council Chamber was designed as a room in which to interrogate prisoners and the monument acted as a warning that uncooperative prisoners could suffer the same grisly fate as the Gunpowder Plotters.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5</a:t>
            </a:fld>
            <a:endParaRPr lang="en-GB"/>
          </a:p>
        </p:txBody>
      </p:sp>
    </p:spTree>
    <p:extLst>
      <p:ext uri="{BB962C8B-B14F-4D97-AF65-F5344CB8AC3E}">
        <p14:creationId xmlns:p14="http://schemas.microsoft.com/office/powerpoint/2010/main" val="243412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Close up of the Gunpowder Plot monument, showing the plotters’ names.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6</a:t>
            </a:fld>
            <a:endParaRPr lang="en-GB"/>
          </a:p>
        </p:txBody>
      </p:sp>
    </p:spTree>
    <p:extLst>
      <p:ext uri="{BB962C8B-B14F-4D97-AF65-F5344CB8AC3E}">
        <p14:creationId xmlns:p14="http://schemas.microsoft.com/office/powerpoint/2010/main" val="357578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This is a carved stone portrait of King James the VI and I (1566-1625). It is located in the King’s House at the Tower of London. It shows King James VI and I in half relief wearing a wide brimmed hat with an ostrich feather and the Three Brothers jewel.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The date of the carving is not recorded, but it is possible it was created around the same time as a large marble monument that commemorated the defeat of the Gunpowder Plot (created 1608).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7</a:t>
            </a:fld>
            <a:endParaRPr lang="en-GB"/>
          </a:p>
        </p:txBody>
      </p:sp>
    </p:spTree>
    <p:extLst>
      <p:ext uri="{BB962C8B-B14F-4D97-AF65-F5344CB8AC3E}">
        <p14:creationId xmlns:p14="http://schemas.microsoft.com/office/powerpoint/2010/main" val="424331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0" i="0" dirty="0">
                <a:solidFill>
                  <a:srgbClr val="000000"/>
                </a:solidFill>
                <a:effectLst/>
                <a:latin typeface="Calibri"/>
                <a:ea typeface="Calibri"/>
                <a:cs typeface="Calibri"/>
              </a:rPr>
              <a:t>The illustration shows: Thomas Bates (1567-1606), Robert Catesby (1573-1605), Guy Fawkes (1570-1606), Thomas Percy (1560-1605), Robert Winter (1568-1606), Thomas Winter (1572-1606), Christopher Wright (1570?-1605) and John Wright (1568?-1605)</a:t>
            </a:r>
            <a:r>
              <a:rPr lang="en-GB" sz="1800" b="0" i="0" dirty="0">
                <a:solidFill>
                  <a:srgbClr val="000000"/>
                </a:solidFill>
                <a:effectLst/>
                <a:latin typeface="WordVisiCarriageReturn_MSFontService"/>
              </a:rPr>
              <a:t> </a:t>
            </a:r>
            <a:br>
              <a:rPr lang="en-GB" sz="1800" b="0" i="0" dirty="0">
                <a:effectLst/>
                <a:latin typeface="WordVisiCarriageReturn_MSFontService"/>
              </a:rPr>
            </a:br>
            <a:r>
              <a:rPr lang="en-GB" sz="1800" b="0" i="0" dirty="0">
                <a:solidFill>
                  <a:srgbClr val="000000"/>
                </a:solidFill>
                <a:effectLst/>
                <a:latin typeface="WordVisiCarriageReturn_MSFontService"/>
              </a:rPr>
              <a:t> </a:t>
            </a:r>
            <a:br>
              <a:rPr lang="en-GB" sz="1800" b="0" i="0" dirty="0">
                <a:effectLst/>
                <a:latin typeface="WordVisiCarriageReturn_MSFontService"/>
              </a:rPr>
            </a:br>
            <a:r>
              <a:rPr lang="en-GB" sz="1800" b="0" i="0" dirty="0">
                <a:solidFill>
                  <a:srgbClr val="000000"/>
                </a:solidFill>
                <a:effectLst/>
                <a:latin typeface="Calibri"/>
                <a:ea typeface="Calibri"/>
                <a:cs typeface="Calibri"/>
              </a:rPr>
              <a:t>From 'Old and New London: A Narrative of its History, its People and its Places', Vol II by Walter Thornbury, 1872-8</a:t>
            </a:r>
            <a:r>
              <a:rPr lang="en-GB" sz="1800" dirty="0">
                <a:solidFill>
                  <a:srgbClr val="000000"/>
                </a:solidFill>
                <a:latin typeface="Calibri"/>
                <a:ea typeface="Calibri"/>
                <a:cs typeface="Calibri"/>
              </a:rPr>
              <a:t>, published over 200 years after the events of the Gunpowder Plot.</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a:ea typeface="Calibri"/>
                <a:cs typeface="Calibri"/>
              </a:rPr>
              <a:t> </a:t>
            </a:r>
            <a:endParaRPr lang="en-GB" b="0" i="0" dirty="0">
              <a:solidFill>
                <a:srgbClr val="000000"/>
              </a:solidFill>
              <a:effectLst/>
              <a:latin typeface="Calibri"/>
              <a:ea typeface="Calibri"/>
              <a:cs typeface="Calibri"/>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8</a:t>
            </a:fld>
            <a:endParaRPr lang="en-GB"/>
          </a:p>
        </p:txBody>
      </p:sp>
    </p:spTree>
    <p:extLst>
      <p:ext uri="{BB962C8B-B14F-4D97-AF65-F5344CB8AC3E}">
        <p14:creationId xmlns:p14="http://schemas.microsoft.com/office/powerpoint/2010/main" val="406462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812B-87F2-9144-3B5A-0A90A1CAD4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C4AC574-4693-7E99-D8AD-D814D29DD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DD4F96A-0063-2DDE-A20C-CF571C2CFDB1}"/>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5" name="Footer Placeholder 4">
            <a:extLst>
              <a:ext uri="{FF2B5EF4-FFF2-40B4-BE49-F238E27FC236}">
                <a16:creationId xmlns:a16="http://schemas.microsoft.com/office/drawing/2014/main" id="{88B78F1E-D73D-B907-24BF-B8B32C2BD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9F852-6B08-62BD-1671-B4F43317EBA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18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396B-4229-651C-0DA9-980F320DFC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5B1676F-3C62-3296-9158-2C31F46D76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86836C-66C5-6E62-5EFC-7D1869B59552}"/>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5" name="Footer Placeholder 4">
            <a:extLst>
              <a:ext uri="{FF2B5EF4-FFF2-40B4-BE49-F238E27FC236}">
                <a16:creationId xmlns:a16="http://schemas.microsoft.com/office/drawing/2014/main" id="{B31E7AAC-6996-A2F5-2FFF-F3AA7BA44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6A766-BF23-3774-87F9-C2B02246EAE9}"/>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0838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3D07F-C82B-3570-91D1-BBBD134E07A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AB85D3-4ABA-B698-8A19-0B7076FE30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65A592-8F17-0B44-CC3E-B8974F28B8BE}"/>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5" name="Footer Placeholder 4">
            <a:extLst>
              <a:ext uri="{FF2B5EF4-FFF2-40B4-BE49-F238E27FC236}">
                <a16:creationId xmlns:a16="http://schemas.microsoft.com/office/drawing/2014/main" id="{40D5CC44-1E28-8C11-B185-777456475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5414D-4A95-354F-B2DB-1DB81C2F0587}"/>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7337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B45-2753-3153-985D-BB60391477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FD06F8-86AA-8382-D9D1-15F12301AC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0771EB-69A5-147F-FF14-C43F63CA0205}"/>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5" name="Footer Placeholder 4">
            <a:extLst>
              <a:ext uri="{FF2B5EF4-FFF2-40B4-BE49-F238E27FC236}">
                <a16:creationId xmlns:a16="http://schemas.microsoft.com/office/drawing/2014/main" id="{4E9AE0D6-F39F-FBC8-F1F2-4353A622A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5D856-AABE-7D23-BD36-E7D96347C4B3}"/>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692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4B00-874F-C7DB-9135-A8B85895E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A04748-4775-9238-830A-DD0B069A4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E9D70E-CAD9-18AC-2D59-C5D23348579F}"/>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5" name="Footer Placeholder 4">
            <a:extLst>
              <a:ext uri="{FF2B5EF4-FFF2-40B4-BE49-F238E27FC236}">
                <a16:creationId xmlns:a16="http://schemas.microsoft.com/office/drawing/2014/main" id="{71E15DF1-875A-9441-361F-176898E48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7F2AB-6609-2DA0-F46C-6DE6926E498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39999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FA7-B36C-DD02-07BC-248B368574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4AD677-F9B6-C348-78DE-3632724C8A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E9E4EC-7A08-0D77-FEC3-67047FF8D1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7D9443-9D4A-60DA-0DD5-0F23DBEA69C2}"/>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6" name="Footer Placeholder 5">
            <a:extLst>
              <a:ext uri="{FF2B5EF4-FFF2-40B4-BE49-F238E27FC236}">
                <a16:creationId xmlns:a16="http://schemas.microsoft.com/office/drawing/2014/main" id="{C4FA8D65-8F24-2405-4828-BF0DD5F56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7493F-2CAB-08CC-EDF9-F949C6D7A59B}"/>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87224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0258-BCA4-7DAD-1F10-1CB7701D004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8C890A-3B0F-1A38-C585-595B6C3BE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501426-72A9-28A2-98C4-DABB20334E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85F041-6D3A-46C4-34E7-B9235B805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32C5DE-178D-79D0-D9CE-98B50EA726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C732D71-52F3-7B61-BC00-667746913A03}"/>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8" name="Footer Placeholder 7">
            <a:extLst>
              <a:ext uri="{FF2B5EF4-FFF2-40B4-BE49-F238E27FC236}">
                <a16:creationId xmlns:a16="http://schemas.microsoft.com/office/drawing/2014/main" id="{20FA67BA-2C83-DF9D-D05E-C0743F9010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23054-BC12-F4C0-88FE-50CC23CEE64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424876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47A-A529-6B7C-D72F-FD385A67D76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100564-B69B-0BFF-BEA9-984672A74FE9}"/>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4" name="Footer Placeholder 3">
            <a:extLst>
              <a:ext uri="{FF2B5EF4-FFF2-40B4-BE49-F238E27FC236}">
                <a16:creationId xmlns:a16="http://schemas.microsoft.com/office/drawing/2014/main" id="{157246CC-284E-AF45-AA6D-5123F65F21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917131-0619-9BAA-A3AE-2A0AC42108C5}"/>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8578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14DCA-E2D3-96E7-3297-0A4CE1B8900F}"/>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3" name="Footer Placeholder 2">
            <a:extLst>
              <a:ext uri="{FF2B5EF4-FFF2-40B4-BE49-F238E27FC236}">
                <a16:creationId xmlns:a16="http://schemas.microsoft.com/office/drawing/2014/main" id="{D58EE590-BB17-3CE5-AC28-6B3A039783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2A6F3-1204-84C0-C797-A1E13DFD95D6}"/>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4643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A89-18B8-B0B2-A873-B37776E323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1627B9-323F-02D9-51B8-68376D6B8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8DF57E-A788-7246-ABE3-B02215B3C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71C0D8-0395-A067-B906-5821E523FB2A}"/>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6" name="Footer Placeholder 5">
            <a:extLst>
              <a:ext uri="{FF2B5EF4-FFF2-40B4-BE49-F238E27FC236}">
                <a16:creationId xmlns:a16="http://schemas.microsoft.com/office/drawing/2014/main" id="{4F333340-0D65-0C0E-D768-0F46FAC3A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4F1CB-3E1A-74A5-D08B-D98A01CEBF5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4868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469-3E8B-CEE0-BCDC-CE0B44FD0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55B5FD-2A57-9ED1-A28F-D068888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46ABC-366D-A0C1-43DD-59572735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2A6497-EE4F-C73C-E110-3E016CD57815}"/>
              </a:ext>
            </a:extLst>
          </p:cNvPr>
          <p:cNvSpPr>
            <a:spLocks noGrp="1"/>
          </p:cNvSpPr>
          <p:nvPr>
            <p:ph type="dt" sz="half" idx="10"/>
          </p:nvPr>
        </p:nvSpPr>
        <p:spPr/>
        <p:txBody>
          <a:bodyPr/>
          <a:lstStyle/>
          <a:p>
            <a:fld id="{FC8D6E71-D995-4657-9F27-5235EA02FF64}" type="datetimeFigureOut">
              <a:rPr lang="en-GB" smtClean="0"/>
              <a:t>03/10/2023</a:t>
            </a:fld>
            <a:endParaRPr lang="en-GB"/>
          </a:p>
        </p:txBody>
      </p:sp>
      <p:sp>
        <p:nvSpPr>
          <p:cNvPr id="6" name="Footer Placeholder 5">
            <a:extLst>
              <a:ext uri="{FF2B5EF4-FFF2-40B4-BE49-F238E27FC236}">
                <a16:creationId xmlns:a16="http://schemas.microsoft.com/office/drawing/2014/main" id="{ABE3587C-579F-9A0B-4D35-AA51D0D96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12099-FC99-D5F7-605A-669FFC0033B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9472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2540E-82C7-0089-DAAA-C7B94F612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F3F345-52BA-10AA-5946-05E1C1A0A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9C4E68-B234-FA76-5B71-5C08FF0DE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6E71-D995-4657-9F27-5235EA02FF64}" type="datetimeFigureOut">
              <a:rPr lang="en-GB" smtClean="0"/>
              <a:t>03/10/2023</a:t>
            </a:fld>
            <a:endParaRPr lang="en-GB"/>
          </a:p>
        </p:txBody>
      </p:sp>
      <p:sp>
        <p:nvSpPr>
          <p:cNvPr id="5" name="Footer Placeholder 4">
            <a:extLst>
              <a:ext uri="{FF2B5EF4-FFF2-40B4-BE49-F238E27FC236}">
                <a16:creationId xmlns:a16="http://schemas.microsoft.com/office/drawing/2014/main" id="{7E7480D7-B0EA-F0D0-009A-F5495FF5B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D10F1C-AE79-E49E-A4A3-56851D143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27A45-964B-4A26-ACFA-A73E8B9FD3F3}" type="slidenum">
              <a:rPr lang="en-GB" smtClean="0"/>
              <a:t>‹#›</a:t>
            </a:fld>
            <a:endParaRPr lang="en-GB"/>
          </a:p>
        </p:txBody>
      </p:sp>
    </p:spTree>
    <p:extLst>
      <p:ext uri="{BB962C8B-B14F-4D97-AF65-F5344CB8AC3E}">
        <p14:creationId xmlns:p14="http://schemas.microsoft.com/office/powerpoint/2010/main" val="170893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ffiti which shows the name 'Ambrose Rookewood' and is carved into a wall.">
            <a:extLst>
              <a:ext uri="{FF2B5EF4-FFF2-40B4-BE49-F238E27FC236}">
                <a16:creationId xmlns:a16="http://schemas.microsoft.com/office/drawing/2014/main" id="{1F4B909F-C616-F121-1490-CCE6B9B06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604" y="1193412"/>
            <a:ext cx="6710791" cy="4471175"/>
          </a:xfrm>
          <a:prstGeom prst="rect">
            <a:avLst/>
          </a:prstGeom>
        </p:spPr>
      </p:pic>
      <p:sp>
        <p:nvSpPr>
          <p:cNvPr id="2" name="TextBox 1">
            <a:extLst>
              <a:ext uri="{FF2B5EF4-FFF2-40B4-BE49-F238E27FC236}">
                <a16:creationId xmlns:a16="http://schemas.microsoft.com/office/drawing/2014/main" id="{684A924B-DDB7-D29B-DC7F-8838803D1E75}"/>
              </a:ext>
            </a:extLst>
          </p:cNvPr>
          <p:cNvSpPr txBox="1"/>
          <p:nvPr/>
        </p:nvSpPr>
        <p:spPr>
          <a:xfrm>
            <a:off x="7523300" y="5369002"/>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
        <p:nvSpPr>
          <p:cNvPr id="3" name="TextBox 2">
            <a:extLst>
              <a:ext uri="{FF2B5EF4-FFF2-40B4-BE49-F238E27FC236}">
                <a16:creationId xmlns:a16="http://schemas.microsoft.com/office/drawing/2014/main" id="{44414B2E-C5A8-104F-B74B-7CC9B3A52681}"/>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Find more details in the ‘Notes’ section below the slide.</a:t>
            </a:r>
          </a:p>
        </p:txBody>
      </p:sp>
      <p:pic>
        <p:nvPicPr>
          <p:cNvPr id="4" name="Picture 3" descr="A close-up of a logo&#10;&#10;Description automatically generated">
            <a:extLst>
              <a:ext uri="{FF2B5EF4-FFF2-40B4-BE49-F238E27FC236}">
                <a16:creationId xmlns:a16="http://schemas.microsoft.com/office/drawing/2014/main" id="{23665BB6-3A3D-9BEE-5782-EB5AEF7AB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70310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ow of  Tudor style buildings, with a guard in uniform standing outside. A lawn in front of the buildings and the Shard behind.">
            <a:extLst>
              <a:ext uri="{FF2B5EF4-FFF2-40B4-BE49-F238E27FC236}">
                <a16:creationId xmlns:a16="http://schemas.microsoft.com/office/drawing/2014/main" id="{91A5D475-8414-75D9-AA6C-3CB1EB5F93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2" name="TextBox 1">
            <a:extLst>
              <a:ext uri="{FF2B5EF4-FFF2-40B4-BE49-F238E27FC236}">
                <a16:creationId xmlns:a16="http://schemas.microsoft.com/office/drawing/2014/main" id="{29BDA363-D3F3-64D9-9BC3-8D0C22CED254}"/>
              </a:ext>
            </a:extLst>
          </p:cNvPr>
          <p:cNvSpPr txBox="1"/>
          <p:nvPr/>
        </p:nvSpPr>
        <p:spPr>
          <a:xfrm>
            <a:off x="7433368" y="532767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8849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oom with wooden beams in the ceiling and a large window and fireplace. There are portraits on the wall and a table with chairs in the middle. ">
            <a:extLst>
              <a:ext uri="{FF2B5EF4-FFF2-40B4-BE49-F238E27FC236}">
                <a16:creationId xmlns:a16="http://schemas.microsoft.com/office/drawing/2014/main" id="{F4A7A49C-A3D8-9444-AC2E-D06BB4A79F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71FDF275-C897-A6EE-276F-84EE2230F41B}"/>
              </a:ext>
            </a:extLst>
          </p:cNvPr>
          <p:cNvSpPr txBox="1"/>
          <p:nvPr/>
        </p:nvSpPr>
        <p:spPr>
          <a:xfrm>
            <a:off x="7433368" y="532767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178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two signatures. One clearly reads 'Giudo Fawkes'. The other reads 'Guido' with lines next to it, but the letters are less strong and clear and appear a bit shakey.">
            <a:extLst>
              <a:ext uri="{FF2B5EF4-FFF2-40B4-BE49-F238E27FC236}">
                <a16:creationId xmlns:a16="http://schemas.microsoft.com/office/drawing/2014/main" id="{70BADAD1-5D27-8FE4-421E-961EC4F66D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74E44CDC-5188-5DE1-B789-05C03ED5AE01}"/>
              </a:ext>
            </a:extLst>
          </p:cNvPr>
          <p:cNvSpPr txBox="1"/>
          <p:nvPr/>
        </p:nvSpPr>
        <p:spPr>
          <a:xfrm>
            <a:off x="7523300" y="5369002"/>
            <a:ext cx="1928095" cy="276999"/>
          </a:xfrm>
          <a:prstGeom prst="rect">
            <a:avLst/>
          </a:prstGeom>
          <a:noFill/>
        </p:spPr>
        <p:txBody>
          <a:bodyPr wrap="square" lIns="91440" tIns="45720" rIns="91440" bIns="45720" anchor="t">
            <a:spAutoFit/>
          </a:bodyPr>
          <a:lstStyle/>
          <a:p>
            <a:r>
              <a:rPr lang="en-GB" sz="1200" b="0" i="0" dirty="0">
                <a:effectLst/>
                <a:latin typeface="Georgia"/>
              </a:rPr>
              <a:t>© Historic Royal Palaces</a:t>
            </a:r>
            <a:endParaRPr lang="en-GB" sz="1200" dirty="0">
              <a:latin typeface="Georgia"/>
            </a:endParaRPr>
          </a:p>
        </p:txBody>
      </p:sp>
    </p:spTree>
    <p:extLst>
      <p:ext uri="{BB962C8B-B14F-4D97-AF65-F5344CB8AC3E}">
        <p14:creationId xmlns:p14="http://schemas.microsoft.com/office/powerpoint/2010/main" val="138612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nk marble plaque with different symbols on it.">
            <a:extLst>
              <a:ext uri="{FF2B5EF4-FFF2-40B4-BE49-F238E27FC236}">
                <a16:creationId xmlns:a16="http://schemas.microsoft.com/office/drawing/2014/main" id="{2A9FEEDA-FC87-0F58-A098-6045EB4AAD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0E0A3223-E9C2-7803-ADBB-1EF9BD9CEE06}"/>
              </a:ext>
            </a:extLst>
          </p:cNvPr>
          <p:cNvSpPr txBox="1"/>
          <p:nvPr/>
        </p:nvSpPr>
        <p:spPr>
          <a:xfrm>
            <a:off x="7433368" y="5327670"/>
            <a:ext cx="1928095" cy="276999"/>
          </a:xfrm>
          <a:prstGeom prst="rect">
            <a:avLst/>
          </a:prstGeom>
          <a:noFill/>
        </p:spPr>
        <p:txBody>
          <a:bodyPr wrap="square">
            <a:spAutoFit/>
          </a:bodyPr>
          <a:lstStyle/>
          <a:p>
            <a:r>
              <a:rPr lang="en-GB" sz="1200" b="0" i="0" dirty="0">
                <a:effectLst/>
                <a:latin typeface="Georgia" panose="02040502050405020303" pitchFamily="18" charset="0"/>
              </a:rPr>
              <a:t>© Historic Royal Palaces</a:t>
            </a:r>
            <a:endParaRPr lang="en-GB" sz="1200" dirty="0">
              <a:latin typeface="Georgia" panose="02040502050405020303" pitchFamily="18" charset="0"/>
            </a:endParaRPr>
          </a:p>
        </p:txBody>
      </p:sp>
    </p:spTree>
    <p:extLst>
      <p:ext uri="{BB962C8B-B14F-4D97-AF65-F5344CB8AC3E}">
        <p14:creationId xmlns:p14="http://schemas.microsoft.com/office/powerpoint/2010/main" val="75983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laque with text on it. The text is in Latin and Hebrew. Names of the Gunpowder Plotters can be seen.">
            <a:extLst>
              <a:ext uri="{FF2B5EF4-FFF2-40B4-BE49-F238E27FC236}">
                <a16:creationId xmlns:a16="http://schemas.microsoft.com/office/drawing/2014/main" id="{00CB1BA5-09BE-2946-4B41-BDAFA8095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C9F9D93A-5191-20C4-878B-4F5F7488E454}"/>
              </a:ext>
            </a:extLst>
          </p:cNvPr>
          <p:cNvSpPr txBox="1"/>
          <p:nvPr/>
        </p:nvSpPr>
        <p:spPr>
          <a:xfrm>
            <a:off x="7433368" y="532767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7848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statue of King James I of England, V of Scotland.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3829" y="870301"/>
            <a:ext cx="3464341" cy="5117398"/>
          </a:xfrm>
          <a:prstGeom prst="rect">
            <a:avLst/>
          </a:prstGeom>
        </p:spPr>
      </p:pic>
      <p:sp>
        <p:nvSpPr>
          <p:cNvPr id="3" name="TextBox 2">
            <a:extLst>
              <a:ext uri="{FF2B5EF4-FFF2-40B4-BE49-F238E27FC236}">
                <a16:creationId xmlns:a16="http://schemas.microsoft.com/office/drawing/2014/main" id="{5250F7EE-A91D-585F-5957-33E819157C41}"/>
              </a:ext>
            </a:extLst>
          </p:cNvPr>
          <p:cNvSpPr txBox="1"/>
          <p:nvPr/>
        </p:nvSpPr>
        <p:spPr>
          <a:xfrm>
            <a:off x="6002626" y="571070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76113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 illustration of a group of eight men wearing hats. The men are labelled as the different members of the Gunpowder Plot.">
            <a:extLst>
              <a:ext uri="{FF2B5EF4-FFF2-40B4-BE49-F238E27FC236}">
                <a16:creationId xmlns:a16="http://schemas.microsoft.com/office/drawing/2014/main" id="{022EAA60-4ACB-DDE7-92DC-ADF13F86DC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59644" y="1253331"/>
            <a:ext cx="6872712" cy="4351338"/>
          </a:xfrm>
        </p:spPr>
      </p:pic>
      <p:sp>
        <p:nvSpPr>
          <p:cNvPr id="2" name="TextBox 1">
            <a:extLst>
              <a:ext uri="{FF2B5EF4-FFF2-40B4-BE49-F238E27FC236}">
                <a16:creationId xmlns:a16="http://schemas.microsoft.com/office/drawing/2014/main" id="{51622147-E751-F6B8-7C49-4E76694C2608}"/>
              </a:ext>
            </a:extLst>
          </p:cNvPr>
          <p:cNvSpPr txBox="1"/>
          <p:nvPr/>
        </p:nvSpPr>
        <p:spPr>
          <a:xfrm>
            <a:off x="7721046" y="5327670"/>
            <a:ext cx="1928095" cy="276999"/>
          </a:xfrm>
          <a:prstGeom prst="rect">
            <a:avLst/>
          </a:prstGeom>
          <a:noFill/>
        </p:spPr>
        <p:txBody>
          <a:bodyPr wrap="square">
            <a:spAutoFit/>
          </a:bodyPr>
          <a:lstStyle/>
          <a:p>
            <a:r>
              <a:rPr lang="en-GB" sz="1200" b="0" i="0" dirty="0">
                <a:effectLst/>
                <a:latin typeface="Georgia" panose="02040502050405020303" pitchFamily="18" charset="0"/>
              </a:rPr>
              <a:t>© Historic Royal Palaces</a:t>
            </a:r>
            <a:endParaRPr lang="en-GB" sz="1200" dirty="0">
              <a:latin typeface="Georgia" panose="02040502050405020303" pitchFamily="18" charset="0"/>
            </a:endParaRPr>
          </a:p>
        </p:txBody>
      </p:sp>
    </p:spTree>
    <p:extLst>
      <p:ext uri="{BB962C8B-B14F-4D97-AF65-F5344CB8AC3E}">
        <p14:creationId xmlns:p14="http://schemas.microsoft.com/office/powerpoint/2010/main" val="168132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4" ma:contentTypeDescription="Create a new document." ma:contentTypeScope="" ma:versionID="1e473d87bd5aa6bba6d6de0187bc8461">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8872ccacd59310a38cf77f353eeebe7a"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TMSDE-177636704-50437</_dlc_DocId>
    <_dlc_DocIdUrl xmlns="6a0bfff4-67be-4a96-b973-4401e8ac1668">
      <Url>https://historicroyalpalaces2.sharepoint.com/sites/TMS_Digital_Engagement_Workspace/_layouts/15/DocIdRedir.aspx?ID=TMSDE-177636704-50437</Url>
      <Description>TMSDE-177636704-50437</Description>
    </_dlc_DocIdUrl>
    <SharedWithUsers xmlns="311830fd-edab-4bb4-afbf-658c422cd60d">
      <UserInfo>
        <DisplayName>Lucie Parkes</DisplayName>
        <AccountId>39</AccountId>
        <AccountType/>
      </UserInfo>
      <UserInfo>
        <DisplayName>Steve Goggin</DisplayName>
        <AccountId>21</AccountId>
        <AccountType/>
      </UserInfo>
      <UserInfo>
        <DisplayName>Jake Patel</DisplayName>
        <AccountId>37</AccountId>
        <AccountType/>
      </UserInfo>
      <UserInfo>
        <DisplayName>Catherine Jones</DisplayName>
        <AccountId>43</AccountId>
        <AccountType/>
      </UserInfo>
      <UserInfo>
        <DisplayName>Rosie Cooper</DisplayName>
        <AccountId>295</AccountId>
        <AccountType/>
      </UserInfo>
      <UserInfo>
        <DisplayName>Evie Crockard</DisplayName>
        <AccountId>735</AccountId>
        <AccountType/>
      </UserInfo>
      <UserInfo>
        <DisplayName>Tom Keates-Miles</DisplayName>
        <AccountId>579</AccountId>
        <AccountType/>
      </UserInfo>
      <UserInfo>
        <DisplayName>Charlotte Gunnell</DisplayName>
        <AccountId>30</AccountId>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D5B18C8-64D0-427D-9F5D-A2CA38C352FF}">
  <ds:schemaRefs>
    <ds:schemaRef ds:uri="http://schemas.microsoft.com/sharepoint/v3/contenttype/forms"/>
  </ds:schemaRefs>
</ds:datastoreItem>
</file>

<file path=customXml/itemProps2.xml><?xml version="1.0" encoding="utf-8"?>
<ds:datastoreItem xmlns:ds="http://schemas.openxmlformats.org/officeDocument/2006/customXml" ds:itemID="{EC7296E1-D18D-4F4F-9FB2-B8CB67E59771}">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B26654-0395-4091-98C2-81A27BD93801}">
  <ds:schemaRefs>
    <ds:schemaRef ds:uri="http://purl.org/dc/dcmitype/"/>
    <ds:schemaRef ds:uri="c12aeb96-693d-4a38-af2e-b31719837d9a"/>
    <ds:schemaRef ds:uri="311830fd-edab-4bb4-afbf-658c422cd60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a0bfff4-67be-4a96-b973-4401e8ac1668"/>
    <ds:schemaRef ds:uri="http://purl.org/dc/terms/"/>
  </ds:schemaRefs>
</ds:datastoreItem>
</file>

<file path=customXml/itemProps4.xml><?xml version="1.0" encoding="utf-8"?>
<ds:datastoreItem xmlns:ds="http://schemas.openxmlformats.org/officeDocument/2006/customXml" ds:itemID="{54F5D301-377C-4A6C-BFEC-8C14D1D4029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520</Words>
  <Application>Microsoft Office PowerPoint</Application>
  <PresentationFormat>Widescreen</PresentationFormat>
  <Paragraphs>33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Historic Royal Palaces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Cooper</dc:creator>
  <cp:lastModifiedBy>Rosie Cooper</cp:lastModifiedBy>
  <cp:revision>14</cp:revision>
  <dcterms:created xsi:type="dcterms:W3CDTF">2023-09-21T13:05:47Z</dcterms:created>
  <dcterms:modified xsi:type="dcterms:W3CDTF">2023-10-03T09:31:36Z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d942aeba-2842-4401-a6bf-86eb9b371563</vt:lpwstr>
  </property>
  <property fmtid="{D5CDD505-2E9C-101B-9397-08002B2CF9AE}" pid="4" name="MediaServiceImageTags">
    <vt:lpwstr/>
  </property>
</Properties>
</file>