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67" r:id="rId6"/>
    <p:sldId id="274" r:id="rId7"/>
    <p:sldId id="256" r:id="rId8"/>
    <p:sldId id="276" r:id="rId9"/>
    <p:sldId id="277" r:id="rId10"/>
    <p:sldId id="279" r:id="rId11"/>
    <p:sldId id="278" r:id="rId12"/>
    <p:sldId id="268" r:id="rId13"/>
    <p:sldId id="269" r:id="rId14"/>
    <p:sldId id="275"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E7C60573-7A64-4ECE-B124-ACC431BC6996}"/>
    <pc:docChg chg="undo custSel modSld">
      <pc:chgData name="Rosie Cooper" userId="bf124abb-9a2b-4602-9121-6ae61623fa8e" providerId="ADAL" clId="{E7C60573-7A64-4ECE-B124-ACC431BC6996}" dt="2024-03-12T14:44:04.197" v="79" actId="14429"/>
      <pc:docMkLst>
        <pc:docMk/>
      </pc:docMkLst>
      <pc:sldChg chg="modSp mod">
        <pc:chgData name="Rosie Cooper" userId="bf124abb-9a2b-4602-9121-6ae61623fa8e" providerId="ADAL" clId="{E7C60573-7A64-4ECE-B124-ACC431BC6996}" dt="2024-03-12T14:36:54.621" v="45" actId="20577"/>
        <pc:sldMkLst>
          <pc:docMk/>
          <pc:sldMk cId="1248512973" sldId="256"/>
        </pc:sldMkLst>
        <pc:spChg chg="mod">
          <ac:chgData name="Rosie Cooper" userId="bf124abb-9a2b-4602-9121-6ae61623fa8e" providerId="ADAL" clId="{E7C60573-7A64-4ECE-B124-ACC431BC6996}" dt="2024-03-12T14:36:54.621" v="45" actId="20577"/>
          <ac:spMkLst>
            <pc:docMk/>
            <pc:sldMk cId="1248512973" sldId="256"/>
            <ac:spMk id="25" creationId="{7239B626-E470-0840-109D-8271BFADF3F8}"/>
          </ac:spMkLst>
        </pc:spChg>
      </pc:sldChg>
      <pc:sldChg chg="modSp mod">
        <pc:chgData name="Rosie Cooper" userId="bf124abb-9a2b-4602-9121-6ae61623fa8e" providerId="ADAL" clId="{E7C60573-7A64-4ECE-B124-ACC431BC6996}" dt="2024-03-12T14:43:50.378" v="75" actId="14429"/>
        <pc:sldMkLst>
          <pc:docMk/>
          <pc:sldMk cId="789785739" sldId="269"/>
        </pc:sldMkLst>
        <pc:spChg chg="mod">
          <ac:chgData name="Rosie Cooper" userId="bf124abb-9a2b-4602-9121-6ae61623fa8e" providerId="ADAL" clId="{E7C60573-7A64-4ECE-B124-ACC431BC6996}" dt="2024-03-12T14:43:28.772" v="65" actId="465"/>
          <ac:spMkLst>
            <pc:docMk/>
            <pc:sldMk cId="789785739" sldId="269"/>
            <ac:spMk id="76" creationId="{4F910C85-0973-6C4E-7F8A-86224D837953}"/>
          </ac:spMkLst>
        </pc:spChg>
        <pc:spChg chg="mod">
          <ac:chgData name="Rosie Cooper" userId="bf124abb-9a2b-4602-9121-6ae61623fa8e" providerId="ADAL" clId="{E7C60573-7A64-4ECE-B124-ACC431BC6996}" dt="2024-03-12T14:43:28.772" v="65" actId="465"/>
          <ac:spMkLst>
            <pc:docMk/>
            <pc:sldMk cId="789785739" sldId="269"/>
            <ac:spMk id="79" creationId="{1E863A37-F0E6-F099-695D-70642992B512}"/>
          </ac:spMkLst>
        </pc:spChg>
        <pc:spChg chg="mod">
          <ac:chgData name="Rosie Cooper" userId="bf124abb-9a2b-4602-9121-6ae61623fa8e" providerId="ADAL" clId="{E7C60573-7A64-4ECE-B124-ACC431BC6996}" dt="2024-03-12T14:43:28.772" v="65" actId="465"/>
          <ac:spMkLst>
            <pc:docMk/>
            <pc:sldMk cId="789785739" sldId="269"/>
            <ac:spMk id="82" creationId="{88FE2E61-157E-1C69-B8DD-3934B4CB815E}"/>
          </ac:spMkLst>
        </pc:spChg>
        <pc:spChg chg="mod">
          <ac:chgData name="Rosie Cooper" userId="bf124abb-9a2b-4602-9121-6ae61623fa8e" providerId="ADAL" clId="{E7C60573-7A64-4ECE-B124-ACC431BC6996}" dt="2024-03-12T14:43:28.772" v="65" actId="465"/>
          <ac:spMkLst>
            <pc:docMk/>
            <pc:sldMk cId="789785739" sldId="269"/>
            <ac:spMk id="91" creationId="{DBFB54E3-A83A-8B8D-5CAD-830115C982EF}"/>
          </ac:spMkLst>
        </pc:spChg>
        <pc:spChg chg="mod">
          <ac:chgData name="Rosie Cooper" userId="bf124abb-9a2b-4602-9121-6ae61623fa8e" providerId="ADAL" clId="{E7C60573-7A64-4ECE-B124-ACC431BC6996}" dt="2024-03-12T14:43:28.772" v="65" actId="465"/>
          <ac:spMkLst>
            <pc:docMk/>
            <pc:sldMk cId="789785739" sldId="269"/>
            <ac:spMk id="94" creationId="{316ACEB5-91F0-1690-97DB-F2C29EA1B03F}"/>
          </ac:spMkLst>
        </pc:spChg>
        <pc:spChg chg="mod">
          <ac:chgData name="Rosie Cooper" userId="bf124abb-9a2b-4602-9121-6ae61623fa8e" providerId="ADAL" clId="{E7C60573-7A64-4ECE-B124-ACC431BC6996}" dt="2024-03-12T14:43:28.772" v="65" actId="465"/>
          <ac:spMkLst>
            <pc:docMk/>
            <pc:sldMk cId="789785739" sldId="269"/>
            <ac:spMk id="97" creationId="{5C169D68-789C-81C5-C2F4-D592C4B12250}"/>
          </ac:spMkLst>
        </pc:spChg>
        <pc:spChg chg="mod">
          <ac:chgData name="Rosie Cooper" userId="bf124abb-9a2b-4602-9121-6ae61623fa8e" providerId="ADAL" clId="{E7C60573-7A64-4ECE-B124-ACC431BC6996}" dt="2024-03-12T14:43:28.772" v="65" actId="465"/>
          <ac:spMkLst>
            <pc:docMk/>
            <pc:sldMk cId="789785739" sldId="269"/>
            <ac:spMk id="100" creationId="{A5AC3E77-5DA7-1B61-3F8E-37F49F9F5BA0}"/>
          </ac:spMkLst>
        </pc:spChg>
        <pc:spChg chg="mod">
          <ac:chgData name="Rosie Cooper" userId="bf124abb-9a2b-4602-9121-6ae61623fa8e" providerId="ADAL" clId="{E7C60573-7A64-4ECE-B124-ACC431BC6996}" dt="2024-03-12T14:43:28.772" v="65" actId="465"/>
          <ac:spMkLst>
            <pc:docMk/>
            <pc:sldMk cId="789785739" sldId="269"/>
            <ac:spMk id="103" creationId="{117BC865-21C3-CDD4-BB12-2EC3A930D99C}"/>
          </ac:spMkLst>
        </pc:spChg>
        <pc:spChg chg="mod">
          <ac:chgData name="Rosie Cooper" userId="bf124abb-9a2b-4602-9121-6ae61623fa8e" providerId="ADAL" clId="{E7C60573-7A64-4ECE-B124-ACC431BC6996}" dt="2024-03-12T14:43:28.772" v="65" actId="465"/>
          <ac:spMkLst>
            <pc:docMk/>
            <pc:sldMk cId="789785739" sldId="269"/>
            <ac:spMk id="106" creationId="{B242F1EA-7DFF-6433-0EE7-D37CE9ECE83E}"/>
          </ac:spMkLst>
        </pc:spChg>
        <pc:spChg chg="mod">
          <ac:chgData name="Rosie Cooper" userId="bf124abb-9a2b-4602-9121-6ae61623fa8e" providerId="ADAL" clId="{E7C60573-7A64-4ECE-B124-ACC431BC6996}" dt="2024-03-12T14:43:28.772" v="65" actId="465"/>
          <ac:spMkLst>
            <pc:docMk/>
            <pc:sldMk cId="789785739" sldId="269"/>
            <ac:spMk id="109" creationId="{A28FD74D-AC09-286B-4D00-B5D5B5E187A1}"/>
          </ac:spMkLst>
        </pc:spChg>
        <pc:spChg chg="mod">
          <ac:chgData name="Rosie Cooper" userId="bf124abb-9a2b-4602-9121-6ae61623fa8e" providerId="ADAL" clId="{E7C60573-7A64-4ECE-B124-ACC431BC6996}" dt="2024-03-12T14:43:28.772" v="65" actId="465"/>
          <ac:spMkLst>
            <pc:docMk/>
            <pc:sldMk cId="789785739" sldId="269"/>
            <ac:spMk id="112" creationId="{5F4B14DB-7EA2-0A7B-60D3-A64F4DB68AC1}"/>
          </ac:spMkLst>
        </pc:spChg>
        <pc:spChg chg="mod">
          <ac:chgData name="Rosie Cooper" userId="bf124abb-9a2b-4602-9121-6ae61623fa8e" providerId="ADAL" clId="{E7C60573-7A64-4ECE-B124-ACC431BC6996}" dt="2024-03-12T14:43:28.772" v="65" actId="465"/>
          <ac:spMkLst>
            <pc:docMk/>
            <pc:sldMk cId="789785739" sldId="269"/>
            <ac:spMk id="115" creationId="{10971D7F-BCE5-B696-BFF1-1436CF97D928}"/>
          </ac:spMkLst>
        </pc:spChg>
        <pc:spChg chg="mod">
          <ac:chgData name="Rosie Cooper" userId="bf124abb-9a2b-4602-9121-6ae61623fa8e" providerId="ADAL" clId="{E7C60573-7A64-4ECE-B124-ACC431BC6996}" dt="2024-03-12T14:43:28.772" v="65" actId="465"/>
          <ac:spMkLst>
            <pc:docMk/>
            <pc:sldMk cId="789785739" sldId="269"/>
            <ac:spMk id="118" creationId="{F26483E9-1D1D-FD3A-6FD1-2813E00BA620}"/>
          </ac:spMkLst>
        </pc:spChg>
        <pc:picChg chg="mod modVis">
          <ac:chgData name="Rosie Cooper" userId="bf124abb-9a2b-4602-9121-6ae61623fa8e" providerId="ADAL" clId="{E7C60573-7A64-4ECE-B124-ACC431BC6996}" dt="2024-03-12T14:43:50.378" v="75" actId="14429"/>
          <ac:picMkLst>
            <pc:docMk/>
            <pc:sldMk cId="789785739" sldId="269"/>
            <ac:picMk id="7" creationId="{3DF10A4F-4098-B769-B2BE-FFDDF0A4B4C7}"/>
          </ac:picMkLst>
        </pc:picChg>
        <pc:cxnChg chg="mod">
          <ac:chgData name="Rosie Cooper" userId="bf124abb-9a2b-4602-9121-6ae61623fa8e" providerId="ADAL" clId="{E7C60573-7A64-4ECE-B124-ACC431BC6996}" dt="2024-03-12T14:43:28.772" v="65" actId="465"/>
          <ac:cxnSpMkLst>
            <pc:docMk/>
            <pc:sldMk cId="789785739" sldId="269"/>
            <ac:cxnSpMk id="18" creationId="{8D09B037-E551-0C2B-88B3-DC93918B7C27}"/>
          </ac:cxnSpMkLst>
        </pc:cxnChg>
        <pc:cxnChg chg="mod">
          <ac:chgData name="Rosie Cooper" userId="bf124abb-9a2b-4602-9121-6ae61623fa8e" providerId="ADAL" clId="{E7C60573-7A64-4ECE-B124-ACC431BC6996}" dt="2024-03-12T14:43:28.772" v="65" actId="465"/>
          <ac:cxnSpMkLst>
            <pc:docMk/>
            <pc:sldMk cId="789785739" sldId="269"/>
            <ac:cxnSpMk id="77" creationId="{C1689333-9F67-3156-44D9-9F160ECD9D5D}"/>
          </ac:cxnSpMkLst>
        </pc:cxnChg>
        <pc:cxnChg chg="mod">
          <ac:chgData name="Rosie Cooper" userId="bf124abb-9a2b-4602-9121-6ae61623fa8e" providerId="ADAL" clId="{E7C60573-7A64-4ECE-B124-ACC431BC6996}" dt="2024-03-12T14:43:28.772" v="65" actId="465"/>
          <ac:cxnSpMkLst>
            <pc:docMk/>
            <pc:sldMk cId="789785739" sldId="269"/>
            <ac:cxnSpMk id="80" creationId="{7F388366-3CDF-95E3-4F71-2496A67AB25E}"/>
          </ac:cxnSpMkLst>
        </pc:cxnChg>
        <pc:cxnChg chg="mod">
          <ac:chgData name="Rosie Cooper" userId="bf124abb-9a2b-4602-9121-6ae61623fa8e" providerId="ADAL" clId="{E7C60573-7A64-4ECE-B124-ACC431BC6996}" dt="2024-03-12T14:43:28.772" v="65" actId="465"/>
          <ac:cxnSpMkLst>
            <pc:docMk/>
            <pc:sldMk cId="789785739" sldId="269"/>
            <ac:cxnSpMk id="83" creationId="{4C2D98E9-7686-C557-75AB-853536F2F1D1}"/>
          </ac:cxnSpMkLst>
        </pc:cxnChg>
        <pc:cxnChg chg="mod">
          <ac:chgData name="Rosie Cooper" userId="bf124abb-9a2b-4602-9121-6ae61623fa8e" providerId="ADAL" clId="{E7C60573-7A64-4ECE-B124-ACC431BC6996}" dt="2024-03-12T14:43:28.772" v="65" actId="465"/>
          <ac:cxnSpMkLst>
            <pc:docMk/>
            <pc:sldMk cId="789785739" sldId="269"/>
            <ac:cxnSpMk id="92" creationId="{BB0A895A-7AED-4D48-67D2-B08791CBF3A8}"/>
          </ac:cxnSpMkLst>
        </pc:cxnChg>
        <pc:cxnChg chg="mod">
          <ac:chgData name="Rosie Cooper" userId="bf124abb-9a2b-4602-9121-6ae61623fa8e" providerId="ADAL" clId="{E7C60573-7A64-4ECE-B124-ACC431BC6996}" dt="2024-03-12T14:43:28.772" v="65" actId="465"/>
          <ac:cxnSpMkLst>
            <pc:docMk/>
            <pc:sldMk cId="789785739" sldId="269"/>
            <ac:cxnSpMk id="95" creationId="{05C5A27B-CAAC-DA69-CC69-684B47F74333}"/>
          </ac:cxnSpMkLst>
        </pc:cxnChg>
        <pc:cxnChg chg="mod">
          <ac:chgData name="Rosie Cooper" userId="bf124abb-9a2b-4602-9121-6ae61623fa8e" providerId="ADAL" clId="{E7C60573-7A64-4ECE-B124-ACC431BC6996}" dt="2024-03-12T14:43:28.772" v="65" actId="465"/>
          <ac:cxnSpMkLst>
            <pc:docMk/>
            <pc:sldMk cId="789785739" sldId="269"/>
            <ac:cxnSpMk id="98" creationId="{3ACADB2E-4B4B-8368-9090-D585B185718A}"/>
          </ac:cxnSpMkLst>
        </pc:cxnChg>
        <pc:cxnChg chg="mod">
          <ac:chgData name="Rosie Cooper" userId="bf124abb-9a2b-4602-9121-6ae61623fa8e" providerId="ADAL" clId="{E7C60573-7A64-4ECE-B124-ACC431BC6996}" dt="2024-03-12T14:43:28.772" v="65" actId="465"/>
          <ac:cxnSpMkLst>
            <pc:docMk/>
            <pc:sldMk cId="789785739" sldId="269"/>
            <ac:cxnSpMk id="101" creationId="{CAF60A3C-3322-586F-B8D7-0455726E36F7}"/>
          </ac:cxnSpMkLst>
        </pc:cxnChg>
        <pc:cxnChg chg="mod">
          <ac:chgData name="Rosie Cooper" userId="bf124abb-9a2b-4602-9121-6ae61623fa8e" providerId="ADAL" clId="{E7C60573-7A64-4ECE-B124-ACC431BC6996}" dt="2024-03-12T14:43:28.772" v="65" actId="465"/>
          <ac:cxnSpMkLst>
            <pc:docMk/>
            <pc:sldMk cId="789785739" sldId="269"/>
            <ac:cxnSpMk id="104" creationId="{9AD66956-9E25-CB57-19BD-58B5238C7DA9}"/>
          </ac:cxnSpMkLst>
        </pc:cxnChg>
        <pc:cxnChg chg="mod">
          <ac:chgData name="Rosie Cooper" userId="bf124abb-9a2b-4602-9121-6ae61623fa8e" providerId="ADAL" clId="{E7C60573-7A64-4ECE-B124-ACC431BC6996}" dt="2024-03-12T14:43:28.772" v="65" actId="465"/>
          <ac:cxnSpMkLst>
            <pc:docMk/>
            <pc:sldMk cId="789785739" sldId="269"/>
            <ac:cxnSpMk id="107" creationId="{87FE6B26-64C8-3F06-8C22-6C98FAB47FD8}"/>
          </ac:cxnSpMkLst>
        </pc:cxnChg>
        <pc:cxnChg chg="mod">
          <ac:chgData name="Rosie Cooper" userId="bf124abb-9a2b-4602-9121-6ae61623fa8e" providerId="ADAL" clId="{E7C60573-7A64-4ECE-B124-ACC431BC6996}" dt="2024-03-12T14:43:28.772" v="65" actId="465"/>
          <ac:cxnSpMkLst>
            <pc:docMk/>
            <pc:sldMk cId="789785739" sldId="269"/>
            <ac:cxnSpMk id="110" creationId="{89272BEF-9E9C-7709-B157-EE6248BB2E04}"/>
          </ac:cxnSpMkLst>
        </pc:cxnChg>
        <pc:cxnChg chg="mod">
          <ac:chgData name="Rosie Cooper" userId="bf124abb-9a2b-4602-9121-6ae61623fa8e" providerId="ADAL" clId="{E7C60573-7A64-4ECE-B124-ACC431BC6996}" dt="2024-03-12T14:43:28.772" v="65" actId="465"/>
          <ac:cxnSpMkLst>
            <pc:docMk/>
            <pc:sldMk cId="789785739" sldId="269"/>
            <ac:cxnSpMk id="113" creationId="{9654BCB3-5770-BC9C-7244-36CAB8E89268}"/>
          </ac:cxnSpMkLst>
        </pc:cxnChg>
        <pc:cxnChg chg="mod">
          <ac:chgData name="Rosie Cooper" userId="bf124abb-9a2b-4602-9121-6ae61623fa8e" providerId="ADAL" clId="{E7C60573-7A64-4ECE-B124-ACC431BC6996}" dt="2024-03-12T14:43:28.772" v="65" actId="465"/>
          <ac:cxnSpMkLst>
            <pc:docMk/>
            <pc:sldMk cId="789785739" sldId="269"/>
            <ac:cxnSpMk id="116" creationId="{08BA5BB2-FE0C-1192-7A7D-4534D2A149DC}"/>
          </ac:cxnSpMkLst>
        </pc:cxnChg>
        <pc:cxnChg chg="mod">
          <ac:chgData name="Rosie Cooper" userId="bf124abb-9a2b-4602-9121-6ae61623fa8e" providerId="ADAL" clId="{E7C60573-7A64-4ECE-B124-ACC431BC6996}" dt="2024-03-12T14:43:28.772" v="65" actId="465"/>
          <ac:cxnSpMkLst>
            <pc:docMk/>
            <pc:sldMk cId="789785739" sldId="269"/>
            <ac:cxnSpMk id="119" creationId="{E2CD502D-6C2F-755D-088E-1AB90A26454E}"/>
          </ac:cxnSpMkLst>
        </pc:cxnChg>
      </pc:sldChg>
      <pc:sldChg chg="modSp mod">
        <pc:chgData name="Rosie Cooper" userId="bf124abb-9a2b-4602-9121-6ae61623fa8e" providerId="ADAL" clId="{E7C60573-7A64-4ECE-B124-ACC431BC6996}" dt="2024-03-12T14:35:00.019" v="39" actId="20577"/>
        <pc:sldMkLst>
          <pc:docMk/>
          <pc:sldMk cId="534259785" sldId="274"/>
        </pc:sldMkLst>
        <pc:spChg chg="mod">
          <ac:chgData name="Rosie Cooper" userId="bf124abb-9a2b-4602-9121-6ae61623fa8e" providerId="ADAL" clId="{E7C60573-7A64-4ECE-B124-ACC431BC6996}" dt="2024-03-12T14:35:00.019" v="39" actId="20577"/>
          <ac:spMkLst>
            <pc:docMk/>
            <pc:sldMk cId="534259785" sldId="274"/>
            <ac:spMk id="20" creationId="{8EF1E5E4-D4E4-2461-6588-FCEC11B04F50}"/>
          </ac:spMkLst>
        </pc:spChg>
      </pc:sldChg>
      <pc:sldChg chg="modSp mod">
        <pc:chgData name="Rosie Cooper" userId="bf124abb-9a2b-4602-9121-6ae61623fa8e" providerId="ADAL" clId="{E7C60573-7A64-4ECE-B124-ACC431BC6996}" dt="2024-03-12T14:43:53.048" v="76" actId="14429"/>
        <pc:sldMkLst>
          <pc:docMk/>
          <pc:sldMk cId="4005359521" sldId="275"/>
        </pc:sldMkLst>
        <pc:spChg chg="mod">
          <ac:chgData name="Rosie Cooper" userId="bf124abb-9a2b-4602-9121-6ae61623fa8e" providerId="ADAL" clId="{E7C60573-7A64-4ECE-B124-ACC431BC6996}" dt="2024-03-12T14:43:48.415" v="74" actId="465"/>
          <ac:spMkLst>
            <pc:docMk/>
            <pc:sldMk cId="4005359521" sldId="275"/>
            <ac:spMk id="76" creationId="{4F910C85-0973-6C4E-7F8A-86224D837953}"/>
          </ac:spMkLst>
        </pc:spChg>
        <pc:spChg chg="mod">
          <ac:chgData name="Rosie Cooper" userId="bf124abb-9a2b-4602-9121-6ae61623fa8e" providerId="ADAL" clId="{E7C60573-7A64-4ECE-B124-ACC431BC6996}" dt="2024-03-12T14:43:48.415" v="74" actId="465"/>
          <ac:spMkLst>
            <pc:docMk/>
            <pc:sldMk cId="4005359521" sldId="275"/>
            <ac:spMk id="79" creationId="{1E863A37-F0E6-F099-695D-70642992B512}"/>
          </ac:spMkLst>
        </pc:spChg>
        <pc:spChg chg="mod">
          <ac:chgData name="Rosie Cooper" userId="bf124abb-9a2b-4602-9121-6ae61623fa8e" providerId="ADAL" clId="{E7C60573-7A64-4ECE-B124-ACC431BC6996}" dt="2024-03-12T14:43:48.415" v="74" actId="465"/>
          <ac:spMkLst>
            <pc:docMk/>
            <pc:sldMk cId="4005359521" sldId="275"/>
            <ac:spMk id="82" creationId="{88FE2E61-157E-1C69-B8DD-3934B4CB815E}"/>
          </ac:spMkLst>
        </pc:spChg>
        <pc:spChg chg="mod">
          <ac:chgData name="Rosie Cooper" userId="bf124abb-9a2b-4602-9121-6ae61623fa8e" providerId="ADAL" clId="{E7C60573-7A64-4ECE-B124-ACC431BC6996}" dt="2024-03-12T14:43:48.415" v="74" actId="465"/>
          <ac:spMkLst>
            <pc:docMk/>
            <pc:sldMk cId="4005359521" sldId="275"/>
            <ac:spMk id="91" creationId="{DBFB54E3-A83A-8B8D-5CAD-830115C982EF}"/>
          </ac:spMkLst>
        </pc:spChg>
        <pc:spChg chg="mod">
          <ac:chgData name="Rosie Cooper" userId="bf124abb-9a2b-4602-9121-6ae61623fa8e" providerId="ADAL" clId="{E7C60573-7A64-4ECE-B124-ACC431BC6996}" dt="2024-03-12T14:43:48.415" v="74" actId="465"/>
          <ac:spMkLst>
            <pc:docMk/>
            <pc:sldMk cId="4005359521" sldId="275"/>
            <ac:spMk id="94" creationId="{316ACEB5-91F0-1690-97DB-F2C29EA1B03F}"/>
          </ac:spMkLst>
        </pc:spChg>
        <pc:spChg chg="mod">
          <ac:chgData name="Rosie Cooper" userId="bf124abb-9a2b-4602-9121-6ae61623fa8e" providerId="ADAL" clId="{E7C60573-7A64-4ECE-B124-ACC431BC6996}" dt="2024-03-12T14:43:48.415" v="74" actId="465"/>
          <ac:spMkLst>
            <pc:docMk/>
            <pc:sldMk cId="4005359521" sldId="275"/>
            <ac:spMk id="97" creationId="{5C169D68-789C-81C5-C2F4-D592C4B12250}"/>
          </ac:spMkLst>
        </pc:spChg>
        <pc:spChg chg="mod">
          <ac:chgData name="Rosie Cooper" userId="bf124abb-9a2b-4602-9121-6ae61623fa8e" providerId="ADAL" clId="{E7C60573-7A64-4ECE-B124-ACC431BC6996}" dt="2024-03-12T14:43:48.415" v="74" actId="465"/>
          <ac:spMkLst>
            <pc:docMk/>
            <pc:sldMk cId="4005359521" sldId="275"/>
            <ac:spMk id="100" creationId="{A5AC3E77-5DA7-1B61-3F8E-37F49F9F5BA0}"/>
          </ac:spMkLst>
        </pc:spChg>
        <pc:spChg chg="mod">
          <ac:chgData name="Rosie Cooper" userId="bf124abb-9a2b-4602-9121-6ae61623fa8e" providerId="ADAL" clId="{E7C60573-7A64-4ECE-B124-ACC431BC6996}" dt="2024-03-12T14:43:48.415" v="74" actId="465"/>
          <ac:spMkLst>
            <pc:docMk/>
            <pc:sldMk cId="4005359521" sldId="275"/>
            <ac:spMk id="103" creationId="{117BC865-21C3-CDD4-BB12-2EC3A930D99C}"/>
          </ac:spMkLst>
        </pc:spChg>
        <pc:spChg chg="mod">
          <ac:chgData name="Rosie Cooper" userId="bf124abb-9a2b-4602-9121-6ae61623fa8e" providerId="ADAL" clId="{E7C60573-7A64-4ECE-B124-ACC431BC6996}" dt="2024-03-12T14:43:48.415" v="74" actId="465"/>
          <ac:spMkLst>
            <pc:docMk/>
            <pc:sldMk cId="4005359521" sldId="275"/>
            <ac:spMk id="106" creationId="{B242F1EA-7DFF-6433-0EE7-D37CE9ECE83E}"/>
          </ac:spMkLst>
        </pc:spChg>
        <pc:spChg chg="mod">
          <ac:chgData name="Rosie Cooper" userId="bf124abb-9a2b-4602-9121-6ae61623fa8e" providerId="ADAL" clId="{E7C60573-7A64-4ECE-B124-ACC431BC6996}" dt="2024-03-12T14:43:48.415" v="74" actId="465"/>
          <ac:spMkLst>
            <pc:docMk/>
            <pc:sldMk cId="4005359521" sldId="275"/>
            <ac:spMk id="109" creationId="{A28FD74D-AC09-286B-4D00-B5D5B5E187A1}"/>
          </ac:spMkLst>
        </pc:spChg>
        <pc:spChg chg="mod">
          <ac:chgData name="Rosie Cooper" userId="bf124abb-9a2b-4602-9121-6ae61623fa8e" providerId="ADAL" clId="{E7C60573-7A64-4ECE-B124-ACC431BC6996}" dt="2024-03-12T14:43:48.415" v="74" actId="465"/>
          <ac:spMkLst>
            <pc:docMk/>
            <pc:sldMk cId="4005359521" sldId="275"/>
            <ac:spMk id="112" creationId="{5F4B14DB-7EA2-0A7B-60D3-A64F4DB68AC1}"/>
          </ac:spMkLst>
        </pc:spChg>
        <pc:spChg chg="mod">
          <ac:chgData name="Rosie Cooper" userId="bf124abb-9a2b-4602-9121-6ae61623fa8e" providerId="ADAL" clId="{E7C60573-7A64-4ECE-B124-ACC431BC6996}" dt="2024-03-12T14:43:48.415" v="74" actId="465"/>
          <ac:spMkLst>
            <pc:docMk/>
            <pc:sldMk cId="4005359521" sldId="275"/>
            <ac:spMk id="115" creationId="{10971D7F-BCE5-B696-BFF1-1436CF97D928}"/>
          </ac:spMkLst>
        </pc:spChg>
        <pc:spChg chg="mod">
          <ac:chgData name="Rosie Cooper" userId="bf124abb-9a2b-4602-9121-6ae61623fa8e" providerId="ADAL" clId="{E7C60573-7A64-4ECE-B124-ACC431BC6996}" dt="2024-03-12T14:43:48.415" v="74" actId="465"/>
          <ac:spMkLst>
            <pc:docMk/>
            <pc:sldMk cId="4005359521" sldId="275"/>
            <ac:spMk id="118" creationId="{F26483E9-1D1D-FD3A-6FD1-2813E00BA620}"/>
          </ac:spMkLst>
        </pc:spChg>
        <pc:spChg chg="mod">
          <ac:chgData name="Rosie Cooper" userId="bf124abb-9a2b-4602-9121-6ae61623fa8e" providerId="ADAL" clId="{E7C60573-7A64-4ECE-B124-ACC431BC6996}" dt="2024-03-12T14:43:48.415" v="74" actId="465"/>
          <ac:spMkLst>
            <pc:docMk/>
            <pc:sldMk cId="4005359521" sldId="275"/>
            <ac:spMk id="121" creationId="{BAA3352C-8503-D8C2-9AE4-8BBDE3F78D40}"/>
          </ac:spMkLst>
        </pc:spChg>
        <pc:picChg chg="mod modVis">
          <ac:chgData name="Rosie Cooper" userId="bf124abb-9a2b-4602-9121-6ae61623fa8e" providerId="ADAL" clId="{E7C60573-7A64-4ECE-B124-ACC431BC6996}" dt="2024-03-12T14:43:53.048" v="76" actId="14429"/>
          <ac:picMkLst>
            <pc:docMk/>
            <pc:sldMk cId="4005359521" sldId="275"/>
            <ac:picMk id="7" creationId="{3DF10A4F-4098-B769-B2BE-FFDDF0A4B4C7}"/>
          </ac:picMkLst>
        </pc:picChg>
        <pc:cxnChg chg="mod">
          <ac:chgData name="Rosie Cooper" userId="bf124abb-9a2b-4602-9121-6ae61623fa8e" providerId="ADAL" clId="{E7C60573-7A64-4ECE-B124-ACC431BC6996}" dt="2024-03-12T14:43:48.415" v="74" actId="465"/>
          <ac:cxnSpMkLst>
            <pc:docMk/>
            <pc:sldMk cId="4005359521" sldId="275"/>
            <ac:cxnSpMk id="18" creationId="{8D09B037-E551-0C2B-88B3-DC93918B7C27}"/>
          </ac:cxnSpMkLst>
        </pc:cxnChg>
        <pc:cxnChg chg="mod">
          <ac:chgData name="Rosie Cooper" userId="bf124abb-9a2b-4602-9121-6ae61623fa8e" providerId="ADAL" clId="{E7C60573-7A64-4ECE-B124-ACC431BC6996}" dt="2024-03-12T14:43:48.415" v="74" actId="465"/>
          <ac:cxnSpMkLst>
            <pc:docMk/>
            <pc:sldMk cId="4005359521" sldId="275"/>
            <ac:cxnSpMk id="77" creationId="{C1689333-9F67-3156-44D9-9F160ECD9D5D}"/>
          </ac:cxnSpMkLst>
        </pc:cxnChg>
        <pc:cxnChg chg="mod">
          <ac:chgData name="Rosie Cooper" userId="bf124abb-9a2b-4602-9121-6ae61623fa8e" providerId="ADAL" clId="{E7C60573-7A64-4ECE-B124-ACC431BC6996}" dt="2024-03-12T14:43:48.415" v="74" actId="465"/>
          <ac:cxnSpMkLst>
            <pc:docMk/>
            <pc:sldMk cId="4005359521" sldId="275"/>
            <ac:cxnSpMk id="80" creationId="{7F388366-3CDF-95E3-4F71-2496A67AB25E}"/>
          </ac:cxnSpMkLst>
        </pc:cxnChg>
        <pc:cxnChg chg="mod">
          <ac:chgData name="Rosie Cooper" userId="bf124abb-9a2b-4602-9121-6ae61623fa8e" providerId="ADAL" clId="{E7C60573-7A64-4ECE-B124-ACC431BC6996}" dt="2024-03-12T14:43:48.415" v="74" actId="465"/>
          <ac:cxnSpMkLst>
            <pc:docMk/>
            <pc:sldMk cId="4005359521" sldId="275"/>
            <ac:cxnSpMk id="83" creationId="{4C2D98E9-7686-C557-75AB-853536F2F1D1}"/>
          </ac:cxnSpMkLst>
        </pc:cxnChg>
        <pc:cxnChg chg="mod">
          <ac:chgData name="Rosie Cooper" userId="bf124abb-9a2b-4602-9121-6ae61623fa8e" providerId="ADAL" clId="{E7C60573-7A64-4ECE-B124-ACC431BC6996}" dt="2024-03-12T14:43:48.415" v="74" actId="465"/>
          <ac:cxnSpMkLst>
            <pc:docMk/>
            <pc:sldMk cId="4005359521" sldId="275"/>
            <ac:cxnSpMk id="92" creationId="{BB0A895A-7AED-4D48-67D2-B08791CBF3A8}"/>
          </ac:cxnSpMkLst>
        </pc:cxnChg>
        <pc:cxnChg chg="mod">
          <ac:chgData name="Rosie Cooper" userId="bf124abb-9a2b-4602-9121-6ae61623fa8e" providerId="ADAL" clId="{E7C60573-7A64-4ECE-B124-ACC431BC6996}" dt="2024-03-12T14:43:48.415" v="74" actId="465"/>
          <ac:cxnSpMkLst>
            <pc:docMk/>
            <pc:sldMk cId="4005359521" sldId="275"/>
            <ac:cxnSpMk id="95" creationId="{05C5A27B-CAAC-DA69-CC69-684B47F74333}"/>
          </ac:cxnSpMkLst>
        </pc:cxnChg>
        <pc:cxnChg chg="mod">
          <ac:chgData name="Rosie Cooper" userId="bf124abb-9a2b-4602-9121-6ae61623fa8e" providerId="ADAL" clId="{E7C60573-7A64-4ECE-B124-ACC431BC6996}" dt="2024-03-12T14:43:48.415" v="74" actId="465"/>
          <ac:cxnSpMkLst>
            <pc:docMk/>
            <pc:sldMk cId="4005359521" sldId="275"/>
            <ac:cxnSpMk id="98" creationId="{3ACADB2E-4B4B-8368-9090-D585B185718A}"/>
          </ac:cxnSpMkLst>
        </pc:cxnChg>
        <pc:cxnChg chg="mod">
          <ac:chgData name="Rosie Cooper" userId="bf124abb-9a2b-4602-9121-6ae61623fa8e" providerId="ADAL" clId="{E7C60573-7A64-4ECE-B124-ACC431BC6996}" dt="2024-03-12T14:43:48.415" v="74" actId="465"/>
          <ac:cxnSpMkLst>
            <pc:docMk/>
            <pc:sldMk cId="4005359521" sldId="275"/>
            <ac:cxnSpMk id="101" creationId="{CAF60A3C-3322-586F-B8D7-0455726E36F7}"/>
          </ac:cxnSpMkLst>
        </pc:cxnChg>
        <pc:cxnChg chg="mod">
          <ac:chgData name="Rosie Cooper" userId="bf124abb-9a2b-4602-9121-6ae61623fa8e" providerId="ADAL" clId="{E7C60573-7A64-4ECE-B124-ACC431BC6996}" dt="2024-03-12T14:43:48.415" v="74" actId="465"/>
          <ac:cxnSpMkLst>
            <pc:docMk/>
            <pc:sldMk cId="4005359521" sldId="275"/>
            <ac:cxnSpMk id="104" creationId="{9AD66956-9E25-CB57-19BD-58B5238C7DA9}"/>
          </ac:cxnSpMkLst>
        </pc:cxnChg>
        <pc:cxnChg chg="mod">
          <ac:chgData name="Rosie Cooper" userId="bf124abb-9a2b-4602-9121-6ae61623fa8e" providerId="ADAL" clId="{E7C60573-7A64-4ECE-B124-ACC431BC6996}" dt="2024-03-12T14:43:48.415" v="74" actId="465"/>
          <ac:cxnSpMkLst>
            <pc:docMk/>
            <pc:sldMk cId="4005359521" sldId="275"/>
            <ac:cxnSpMk id="107" creationId="{87FE6B26-64C8-3F06-8C22-6C98FAB47FD8}"/>
          </ac:cxnSpMkLst>
        </pc:cxnChg>
        <pc:cxnChg chg="mod">
          <ac:chgData name="Rosie Cooper" userId="bf124abb-9a2b-4602-9121-6ae61623fa8e" providerId="ADAL" clId="{E7C60573-7A64-4ECE-B124-ACC431BC6996}" dt="2024-03-12T14:43:48.415" v="74" actId="465"/>
          <ac:cxnSpMkLst>
            <pc:docMk/>
            <pc:sldMk cId="4005359521" sldId="275"/>
            <ac:cxnSpMk id="110" creationId="{89272BEF-9E9C-7709-B157-EE6248BB2E04}"/>
          </ac:cxnSpMkLst>
        </pc:cxnChg>
        <pc:cxnChg chg="mod">
          <ac:chgData name="Rosie Cooper" userId="bf124abb-9a2b-4602-9121-6ae61623fa8e" providerId="ADAL" clId="{E7C60573-7A64-4ECE-B124-ACC431BC6996}" dt="2024-03-12T14:43:48.415" v="74" actId="465"/>
          <ac:cxnSpMkLst>
            <pc:docMk/>
            <pc:sldMk cId="4005359521" sldId="275"/>
            <ac:cxnSpMk id="113" creationId="{9654BCB3-5770-BC9C-7244-36CAB8E89268}"/>
          </ac:cxnSpMkLst>
        </pc:cxnChg>
        <pc:cxnChg chg="mod">
          <ac:chgData name="Rosie Cooper" userId="bf124abb-9a2b-4602-9121-6ae61623fa8e" providerId="ADAL" clId="{E7C60573-7A64-4ECE-B124-ACC431BC6996}" dt="2024-03-12T14:43:48.415" v="74" actId="465"/>
          <ac:cxnSpMkLst>
            <pc:docMk/>
            <pc:sldMk cId="4005359521" sldId="275"/>
            <ac:cxnSpMk id="116" creationId="{08BA5BB2-FE0C-1192-7A7D-4534D2A149DC}"/>
          </ac:cxnSpMkLst>
        </pc:cxnChg>
        <pc:cxnChg chg="mod">
          <ac:chgData name="Rosie Cooper" userId="bf124abb-9a2b-4602-9121-6ae61623fa8e" providerId="ADAL" clId="{E7C60573-7A64-4ECE-B124-ACC431BC6996}" dt="2024-03-12T14:43:48.415" v="74" actId="465"/>
          <ac:cxnSpMkLst>
            <pc:docMk/>
            <pc:sldMk cId="4005359521" sldId="275"/>
            <ac:cxnSpMk id="119" creationId="{E2CD502D-6C2F-755D-088E-1AB90A26454E}"/>
          </ac:cxnSpMkLst>
        </pc:cxnChg>
        <pc:cxnChg chg="mod">
          <ac:chgData name="Rosie Cooper" userId="bf124abb-9a2b-4602-9121-6ae61623fa8e" providerId="ADAL" clId="{E7C60573-7A64-4ECE-B124-ACC431BC6996}" dt="2024-03-12T14:43:48.415" v="74" actId="465"/>
          <ac:cxnSpMkLst>
            <pc:docMk/>
            <pc:sldMk cId="4005359521" sldId="275"/>
            <ac:cxnSpMk id="122" creationId="{0B0C083E-1F36-4820-992E-DE8D71958D6F}"/>
          </ac:cxnSpMkLst>
        </pc:cxnChg>
      </pc:sldChg>
      <pc:sldChg chg="modSp mod">
        <pc:chgData name="Rosie Cooper" userId="bf124abb-9a2b-4602-9121-6ae61623fa8e" providerId="ADAL" clId="{E7C60573-7A64-4ECE-B124-ACC431BC6996}" dt="2024-03-12T14:41:46.836" v="63" actId="20577"/>
        <pc:sldMkLst>
          <pc:docMk/>
          <pc:sldMk cId="2404038405" sldId="278"/>
        </pc:sldMkLst>
        <pc:spChg chg="mod">
          <ac:chgData name="Rosie Cooper" userId="bf124abb-9a2b-4602-9121-6ae61623fa8e" providerId="ADAL" clId="{E7C60573-7A64-4ECE-B124-ACC431BC6996}" dt="2024-03-12T14:41:46.836" v="63" actId="20577"/>
          <ac:spMkLst>
            <pc:docMk/>
            <pc:sldMk cId="2404038405" sldId="278"/>
            <ac:spMk id="25" creationId="{7239B626-E470-0840-109D-8271BFADF3F8}"/>
          </ac:spMkLst>
        </pc:spChg>
      </pc:sldChg>
      <pc:sldChg chg="modSp mod">
        <pc:chgData name="Rosie Cooper" userId="bf124abb-9a2b-4602-9121-6ae61623fa8e" providerId="ADAL" clId="{E7C60573-7A64-4ECE-B124-ACC431BC6996}" dt="2024-03-12T14:40:36.088" v="51" actId="1076"/>
        <pc:sldMkLst>
          <pc:docMk/>
          <pc:sldMk cId="3095242346" sldId="279"/>
        </pc:sldMkLst>
        <pc:spChg chg="mod">
          <ac:chgData name="Rosie Cooper" userId="bf124abb-9a2b-4602-9121-6ae61623fa8e" providerId="ADAL" clId="{E7C60573-7A64-4ECE-B124-ACC431BC6996}" dt="2024-03-12T14:40:36.088" v="51" actId="1076"/>
          <ac:spMkLst>
            <pc:docMk/>
            <pc:sldMk cId="3095242346" sldId="279"/>
            <ac:spMk id="5" creationId="{1402A85C-5EA8-1249-BCCE-56DA2E10E561}"/>
          </ac:spMkLst>
        </pc:spChg>
        <pc:picChg chg="ord">
          <ac:chgData name="Rosie Cooper" userId="bf124abb-9a2b-4602-9121-6ae61623fa8e" providerId="ADAL" clId="{E7C60573-7A64-4ECE-B124-ACC431BC6996}" dt="2024-03-12T14:40:27.480" v="48" actId="13244"/>
          <ac:picMkLst>
            <pc:docMk/>
            <pc:sldMk cId="3095242346" sldId="279"/>
            <ac:picMk id="4" creationId="{0BA08E51-C80C-CF14-909A-85173DBBA91C}"/>
          </ac:picMkLst>
        </pc:picChg>
      </pc:sldChg>
      <pc:sldChg chg="modSp mod">
        <pc:chgData name="Rosie Cooper" userId="bf124abb-9a2b-4602-9121-6ae61623fa8e" providerId="ADAL" clId="{E7C60573-7A64-4ECE-B124-ACC431BC6996}" dt="2024-03-12T14:44:04.197" v="79" actId="14429"/>
        <pc:sldMkLst>
          <pc:docMk/>
          <pc:sldMk cId="650031558" sldId="280"/>
        </pc:sldMkLst>
        <pc:spChg chg="mod">
          <ac:chgData name="Rosie Cooper" userId="bf124abb-9a2b-4602-9121-6ae61623fa8e" providerId="ADAL" clId="{E7C60573-7A64-4ECE-B124-ACC431BC6996}" dt="2024-03-12T14:44:02.118" v="78" actId="465"/>
          <ac:spMkLst>
            <pc:docMk/>
            <pc:sldMk cId="650031558" sldId="280"/>
            <ac:spMk id="76" creationId="{4F910C85-0973-6C4E-7F8A-86224D837953}"/>
          </ac:spMkLst>
        </pc:spChg>
        <pc:spChg chg="mod">
          <ac:chgData name="Rosie Cooper" userId="bf124abb-9a2b-4602-9121-6ae61623fa8e" providerId="ADAL" clId="{E7C60573-7A64-4ECE-B124-ACC431BC6996}" dt="2024-03-12T14:44:02.118" v="78" actId="465"/>
          <ac:spMkLst>
            <pc:docMk/>
            <pc:sldMk cId="650031558" sldId="280"/>
            <ac:spMk id="79" creationId="{1E863A37-F0E6-F099-695D-70642992B512}"/>
          </ac:spMkLst>
        </pc:spChg>
        <pc:spChg chg="mod">
          <ac:chgData name="Rosie Cooper" userId="bf124abb-9a2b-4602-9121-6ae61623fa8e" providerId="ADAL" clId="{E7C60573-7A64-4ECE-B124-ACC431BC6996}" dt="2024-03-12T14:44:02.118" v="78" actId="465"/>
          <ac:spMkLst>
            <pc:docMk/>
            <pc:sldMk cId="650031558" sldId="280"/>
            <ac:spMk id="82" creationId="{88FE2E61-157E-1C69-B8DD-3934B4CB815E}"/>
          </ac:spMkLst>
        </pc:spChg>
        <pc:spChg chg="mod">
          <ac:chgData name="Rosie Cooper" userId="bf124abb-9a2b-4602-9121-6ae61623fa8e" providerId="ADAL" clId="{E7C60573-7A64-4ECE-B124-ACC431BC6996}" dt="2024-03-12T14:44:02.118" v="78" actId="465"/>
          <ac:spMkLst>
            <pc:docMk/>
            <pc:sldMk cId="650031558" sldId="280"/>
            <ac:spMk id="91" creationId="{DBFB54E3-A83A-8B8D-5CAD-830115C982EF}"/>
          </ac:spMkLst>
        </pc:spChg>
        <pc:spChg chg="mod">
          <ac:chgData name="Rosie Cooper" userId="bf124abb-9a2b-4602-9121-6ae61623fa8e" providerId="ADAL" clId="{E7C60573-7A64-4ECE-B124-ACC431BC6996}" dt="2024-03-12T14:44:02.118" v="78" actId="465"/>
          <ac:spMkLst>
            <pc:docMk/>
            <pc:sldMk cId="650031558" sldId="280"/>
            <ac:spMk id="94" creationId="{316ACEB5-91F0-1690-97DB-F2C29EA1B03F}"/>
          </ac:spMkLst>
        </pc:spChg>
        <pc:spChg chg="mod">
          <ac:chgData name="Rosie Cooper" userId="bf124abb-9a2b-4602-9121-6ae61623fa8e" providerId="ADAL" clId="{E7C60573-7A64-4ECE-B124-ACC431BC6996}" dt="2024-03-12T14:44:02.118" v="78" actId="465"/>
          <ac:spMkLst>
            <pc:docMk/>
            <pc:sldMk cId="650031558" sldId="280"/>
            <ac:spMk id="97" creationId="{5C169D68-789C-81C5-C2F4-D592C4B12250}"/>
          </ac:spMkLst>
        </pc:spChg>
        <pc:spChg chg="mod">
          <ac:chgData name="Rosie Cooper" userId="bf124abb-9a2b-4602-9121-6ae61623fa8e" providerId="ADAL" clId="{E7C60573-7A64-4ECE-B124-ACC431BC6996}" dt="2024-03-12T14:44:02.118" v="78" actId="465"/>
          <ac:spMkLst>
            <pc:docMk/>
            <pc:sldMk cId="650031558" sldId="280"/>
            <ac:spMk id="100" creationId="{A5AC3E77-5DA7-1B61-3F8E-37F49F9F5BA0}"/>
          </ac:spMkLst>
        </pc:spChg>
        <pc:spChg chg="mod">
          <ac:chgData name="Rosie Cooper" userId="bf124abb-9a2b-4602-9121-6ae61623fa8e" providerId="ADAL" clId="{E7C60573-7A64-4ECE-B124-ACC431BC6996}" dt="2024-03-12T14:44:02.118" v="78" actId="465"/>
          <ac:spMkLst>
            <pc:docMk/>
            <pc:sldMk cId="650031558" sldId="280"/>
            <ac:spMk id="103" creationId="{117BC865-21C3-CDD4-BB12-2EC3A930D99C}"/>
          </ac:spMkLst>
        </pc:spChg>
        <pc:spChg chg="mod">
          <ac:chgData name="Rosie Cooper" userId="bf124abb-9a2b-4602-9121-6ae61623fa8e" providerId="ADAL" clId="{E7C60573-7A64-4ECE-B124-ACC431BC6996}" dt="2024-03-12T14:44:02.118" v="78" actId="465"/>
          <ac:spMkLst>
            <pc:docMk/>
            <pc:sldMk cId="650031558" sldId="280"/>
            <ac:spMk id="106" creationId="{B242F1EA-7DFF-6433-0EE7-D37CE9ECE83E}"/>
          </ac:spMkLst>
        </pc:spChg>
        <pc:spChg chg="mod">
          <ac:chgData name="Rosie Cooper" userId="bf124abb-9a2b-4602-9121-6ae61623fa8e" providerId="ADAL" clId="{E7C60573-7A64-4ECE-B124-ACC431BC6996}" dt="2024-03-12T14:44:02.118" v="78" actId="465"/>
          <ac:spMkLst>
            <pc:docMk/>
            <pc:sldMk cId="650031558" sldId="280"/>
            <ac:spMk id="109" creationId="{A28FD74D-AC09-286B-4D00-B5D5B5E187A1}"/>
          </ac:spMkLst>
        </pc:spChg>
        <pc:spChg chg="mod">
          <ac:chgData name="Rosie Cooper" userId="bf124abb-9a2b-4602-9121-6ae61623fa8e" providerId="ADAL" clId="{E7C60573-7A64-4ECE-B124-ACC431BC6996}" dt="2024-03-12T14:44:02.118" v="78" actId="465"/>
          <ac:spMkLst>
            <pc:docMk/>
            <pc:sldMk cId="650031558" sldId="280"/>
            <ac:spMk id="112" creationId="{5F4B14DB-7EA2-0A7B-60D3-A64F4DB68AC1}"/>
          </ac:spMkLst>
        </pc:spChg>
        <pc:spChg chg="mod">
          <ac:chgData name="Rosie Cooper" userId="bf124abb-9a2b-4602-9121-6ae61623fa8e" providerId="ADAL" clId="{E7C60573-7A64-4ECE-B124-ACC431BC6996}" dt="2024-03-12T14:44:02.118" v="78" actId="465"/>
          <ac:spMkLst>
            <pc:docMk/>
            <pc:sldMk cId="650031558" sldId="280"/>
            <ac:spMk id="115" creationId="{10971D7F-BCE5-B696-BFF1-1436CF97D928}"/>
          </ac:spMkLst>
        </pc:spChg>
        <pc:spChg chg="mod">
          <ac:chgData name="Rosie Cooper" userId="bf124abb-9a2b-4602-9121-6ae61623fa8e" providerId="ADAL" clId="{E7C60573-7A64-4ECE-B124-ACC431BC6996}" dt="2024-03-12T14:44:02.118" v="78" actId="465"/>
          <ac:spMkLst>
            <pc:docMk/>
            <pc:sldMk cId="650031558" sldId="280"/>
            <ac:spMk id="118" creationId="{F26483E9-1D1D-FD3A-6FD1-2813E00BA620}"/>
          </ac:spMkLst>
        </pc:spChg>
        <pc:spChg chg="mod">
          <ac:chgData name="Rosie Cooper" userId="bf124abb-9a2b-4602-9121-6ae61623fa8e" providerId="ADAL" clId="{E7C60573-7A64-4ECE-B124-ACC431BC6996}" dt="2024-03-12T14:44:02.118" v="78" actId="465"/>
          <ac:spMkLst>
            <pc:docMk/>
            <pc:sldMk cId="650031558" sldId="280"/>
            <ac:spMk id="121" creationId="{BAA3352C-8503-D8C2-9AE4-8BBDE3F78D40}"/>
          </ac:spMkLst>
        </pc:spChg>
        <pc:picChg chg="mod modVis">
          <ac:chgData name="Rosie Cooper" userId="bf124abb-9a2b-4602-9121-6ae61623fa8e" providerId="ADAL" clId="{E7C60573-7A64-4ECE-B124-ACC431BC6996}" dt="2024-03-12T14:44:04.197" v="79" actId="14429"/>
          <ac:picMkLst>
            <pc:docMk/>
            <pc:sldMk cId="650031558" sldId="280"/>
            <ac:picMk id="7" creationId="{3DF10A4F-4098-B769-B2BE-FFDDF0A4B4C7}"/>
          </ac:picMkLst>
        </pc:picChg>
        <pc:cxnChg chg="mod">
          <ac:chgData name="Rosie Cooper" userId="bf124abb-9a2b-4602-9121-6ae61623fa8e" providerId="ADAL" clId="{E7C60573-7A64-4ECE-B124-ACC431BC6996}" dt="2024-03-12T14:44:02.118" v="78" actId="465"/>
          <ac:cxnSpMkLst>
            <pc:docMk/>
            <pc:sldMk cId="650031558" sldId="280"/>
            <ac:cxnSpMk id="18" creationId="{8D09B037-E551-0C2B-88B3-DC93918B7C27}"/>
          </ac:cxnSpMkLst>
        </pc:cxnChg>
        <pc:cxnChg chg="mod">
          <ac:chgData name="Rosie Cooper" userId="bf124abb-9a2b-4602-9121-6ae61623fa8e" providerId="ADAL" clId="{E7C60573-7A64-4ECE-B124-ACC431BC6996}" dt="2024-03-12T14:44:02.118" v="78" actId="465"/>
          <ac:cxnSpMkLst>
            <pc:docMk/>
            <pc:sldMk cId="650031558" sldId="280"/>
            <ac:cxnSpMk id="77" creationId="{C1689333-9F67-3156-44D9-9F160ECD9D5D}"/>
          </ac:cxnSpMkLst>
        </pc:cxnChg>
        <pc:cxnChg chg="mod">
          <ac:chgData name="Rosie Cooper" userId="bf124abb-9a2b-4602-9121-6ae61623fa8e" providerId="ADAL" clId="{E7C60573-7A64-4ECE-B124-ACC431BC6996}" dt="2024-03-12T14:44:02.118" v="78" actId="465"/>
          <ac:cxnSpMkLst>
            <pc:docMk/>
            <pc:sldMk cId="650031558" sldId="280"/>
            <ac:cxnSpMk id="80" creationId="{7F388366-3CDF-95E3-4F71-2496A67AB25E}"/>
          </ac:cxnSpMkLst>
        </pc:cxnChg>
        <pc:cxnChg chg="mod">
          <ac:chgData name="Rosie Cooper" userId="bf124abb-9a2b-4602-9121-6ae61623fa8e" providerId="ADAL" clId="{E7C60573-7A64-4ECE-B124-ACC431BC6996}" dt="2024-03-12T14:44:02.118" v="78" actId="465"/>
          <ac:cxnSpMkLst>
            <pc:docMk/>
            <pc:sldMk cId="650031558" sldId="280"/>
            <ac:cxnSpMk id="83" creationId="{4C2D98E9-7686-C557-75AB-853536F2F1D1}"/>
          </ac:cxnSpMkLst>
        </pc:cxnChg>
        <pc:cxnChg chg="mod">
          <ac:chgData name="Rosie Cooper" userId="bf124abb-9a2b-4602-9121-6ae61623fa8e" providerId="ADAL" clId="{E7C60573-7A64-4ECE-B124-ACC431BC6996}" dt="2024-03-12T14:44:02.118" v="78" actId="465"/>
          <ac:cxnSpMkLst>
            <pc:docMk/>
            <pc:sldMk cId="650031558" sldId="280"/>
            <ac:cxnSpMk id="92" creationId="{BB0A895A-7AED-4D48-67D2-B08791CBF3A8}"/>
          </ac:cxnSpMkLst>
        </pc:cxnChg>
        <pc:cxnChg chg="mod">
          <ac:chgData name="Rosie Cooper" userId="bf124abb-9a2b-4602-9121-6ae61623fa8e" providerId="ADAL" clId="{E7C60573-7A64-4ECE-B124-ACC431BC6996}" dt="2024-03-12T14:44:02.118" v="78" actId="465"/>
          <ac:cxnSpMkLst>
            <pc:docMk/>
            <pc:sldMk cId="650031558" sldId="280"/>
            <ac:cxnSpMk id="95" creationId="{05C5A27B-CAAC-DA69-CC69-684B47F74333}"/>
          </ac:cxnSpMkLst>
        </pc:cxnChg>
        <pc:cxnChg chg="mod">
          <ac:chgData name="Rosie Cooper" userId="bf124abb-9a2b-4602-9121-6ae61623fa8e" providerId="ADAL" clId="{E7C60573-7A64-4ECE-B124-ACC431BC6996}" dt="2024-03-12T14:44:02.118" v="78" actId="465"/>
          <ac:cxnSpMkLst>
            <pc:docMk/>
            <pc:sldMk cId="650031558" sldId="280"/>
            <ac:cxnSpMk id="98" creationId="{3ACADB2E-4B4B-8368-9090-D585B185718A}"/>
          </ac:cxnSpMkLst>
        </pc:cxnChg>
        <pc:cxnChg chg="mod">
          <ac:chgData name="Rosie Cooper" userId="bf124abb-9a2b-4602-9121-6ae61623fa8e" providerId="ADAL" clId="{E7C60573-7A64-4ECE-B124-ACC431BC6996}" dt="2024-03-12T14:44:02.118" v="78" actId="465"/>
          <ac:cxnSpMkLst>
            <pc:docMk/>
            <pc:sldMk cId="650031558" sldId="280"/>
            <ac:cxnSpMk id="101" creationId="{CAF60A3C-3322-586F-B8D7-0455726E36F7}"/>
          </ac:cxnSpMkLst>
        </pc:cxnChg>
        <pc:cxnChg chg="mod">
          <ac:chgData name="Rosie Cooper" userId="bf124abb-9a2b-4602-9121-6ae61623fa8e" providerId="ADAL" clId="{E7C60573-7A64-4ECE-B124-ACC431BC6996}" dt="2024-03-12T14:44:02.118" v="78" actId="465"/>
          <ac:cxnSpMkLst>
            <pc:docMk/>
            <pc:sldMk cId="650031558" sldId="280"/>
            <ac:cxnSpMk id="104" creationId="{9AD66956-9E25-CB57-19BD-58B5238C7DA9}"/>
          </ac:cxnSpMkLst>
        </pc:cxnChg>
        <pc:cxnChg chg="mod">
          <ac:chgData name="Rosie Cooper" userId="bf124abb-9a2b-4602-9121-6ae61623fa8e" providerId="ADAL" clId="{E7C60573-7A64-4ECE-B124-ACC431BC6996}" dt="2024-03-12T14:44:02.118" v="78" actId="465"/>
          <ac:cxnSpMkLst>
            <pc:docMk/>
            <pc:sldMk cId="650031558" sldId="280"/>
            <ac:cxnSpMk id="107" creationId="{87FE6B26-64C8-3F06-8C22-6C98FAB47FD8}"/>
          </ac:cxnSpMkLst>
        </pc:cxnChg>
        <pc:cxnChg chg="mod">
          <ac:chgData name="Rosie Cooper" userId="bf124abb-9a2b-4602-9121-6ae61623fa8e" providerId="ADAL" clId="{E7C60573-7A64-4ECE-B124-ACC431BC6996}" dt="2024-03-12T14:44:02.118" v="78" actId="465"/>
          <ac:cxnSpMkLst>
            <pc:docMk/>
            <pc:sldMk cId="650031558" sldId="280"/>
            <ac:cxnSpMk id="110" creationId="{89272BEF-9E9C-7709-B157-EE6248BB2E04}"/>
          </ac:cxnSpMkLst>
        </pc:cxnChg>
        <pc:cxnChg chg="mod">
          <ac:chgData name="Rosie Cooper" userId="bf124abb-9a2b-4602-9121-6ae61623fa8e" providerId="ADAL" clId="{E7C60573-7A64-4ECE-B124-ACC431BC6996}" dt="2024-03-12T14:44:02.118" v="78" actId="465"/>
          <ac:cxnSpMkLst>
            <pc:docMk/>
            <pc:sldMk cId="650031558" sldId="280"/>
            <ac:cxnSpMk id="113" creationId="{9654BCB3-5770-BC9C-7244-36CAB8E89268}"/>
          </ac:cxnSpMkLst>
        </pc:cxnChg>
        <pc:cxnChg chg="mod">
          <ac:chgData name="Rosie Cooper" userId="bf124abb-9a2b-4602-9121-6ae61623fa8e" providerId="ADAL" clId="{E7C60573-7A64-4ECE-B124-ACC431BC6996}" dt="2024-03-12T14:44:02.118" v="78" actId="465"/>
          <ac:cxnSpMkLst>
            <pc:docMk/>
            <pc:sldMk cId="650031558" sldId="280"/>
            <ac:cxnSpMk id="116" creationId="{08BA5BB2-FE0C-1192-7A7D-4534D2A149DC}"/>
          </ac:cxnSpMkLst>
        </pc:cxnChg>
        <pc:cxnChg chg="mod">
          <ac:chgData name="Rosie Cooper" userId="bf124abb-9a2b-4602-9121-6ae61623fa8e" providerId="ADAL" clId="{E7C60573-7A64-4ECE-B124-ACC431BC6996}" dt="2024-03-12T14:44:02.118" v="78" actId="465"/>
          <ac:cxnSpMkLst>
            <pc:docMk/>
            <pc:sldMk cId="650031558" sldId="280"/>
            <ac:cxnSpMk id="119" creationId="{E2CD502D-6C2F-755D-088E-1AB90A26454E}"/>
          </ac:cxnSpMkLst>
        </pc:cxnChg>
        <pc:cxnChg chg="mod">
          <ac:chgData name="Rosie Cooper" userId="bf124abb-9a2b-4602-9121-6ae61623fa8e" providerId="ADAL" clId="{E7C60573-7A64-4ECE-B124-ACC431BC6996}" dt="2024-03-12T14:44:02.118" v="78" actId="465"/>
          <ac:cxnSpMkLst>
            <pc:docMk/>
            <pc:sldMk cId="650031558" sldId="280"/>
            <ac:cxnSpMk id="122" creationId="{0B0C083E-1F36-4820-992E-DE8D71958D6F}"/>
          </ac:cxnSpMkLst>
        </pc:cxnChg>
      </pc:sldChg>
    </pc:docChg>
  </pc:docChgLst>
  <pc:docChgLst>
    <pc:chgData name="Rosie Cooper" userId="bf124abb-9a2b-4602-9121-6ae61623fa8e" providerId="ADAL" clId="{BC764BB2-8011-4275-A55C-A424A2CBBC2A}"/>
    <pc:docChg chg="undo custSel addSld delSld modSld sldOrd">
      <pc:chgData name="Rosie Cooper" userId="bf124abb-9a2b-4602-9121-6ae61623fa8e" providerId="ADAL" clId="{BC764BB2-8011-4275-A55C-A424A2CBBC2A}" dt="2024-01-31T16:24:16.091" v="2012" actId="404"/>
      <pc:docMkLst>
        <pc:docMk/>
      </pc:docMkLst>
      <pc:sldChg chg="addSp delSp modSp mod">
        <pc:chgData name="Rosie Cooper" userId="bf124abb-9a2b-4602-9121-6ae61623fa8e" providerId="ADAL" clId="{BC764BB2-8011-4275-A55C-A424A2CBBC2A}" dt="2024-01-30T16:10:11.887" v="537" actId="6549"/>
        <pc:sldMkLst>
          <pc:docMk/>
          <pc:sldMk cId="1248512973" sldId="256"/>
        </pc:sldMkLst>
        <pc:spChg chg="add del mod">
          <ac:chgData name="Rosie Cooper" userId="bf124abb-9a2b-4602-9121-6ae61623fa8e" providerId="ADAL" clId="{BC764BB2-8011-4275-A55C-A424A2CBBC2A}" dt="2024-01-30T15:57:05.680" v="334" actId="478"/>
          <ac:spMkLst>
            <pc:docMk/>
            <pc:sldMk cId="1248512973" sldId="256"/>
            <ac:spMk id="5" creationId="{87221027-4A82-BF16-87EA-4602807C6F76}"/>
          </ac:spMkLst>
        </pc:spChg>
        <pc:spChg chg="mod ord">
          <ac:chgData name="Rosie Cooper" userId="bf124abb-9a2b-4602-9121-6ae61623fa8e" providerId="ADAL" clId="{BC764BB2-8011-4275-A55C-A424A2CBBC2A}" dt="2024-01-30T16:01:01.313" v="392"/>
          <ac:spMkLst>
            <pc:docMk/>
            <pc:sldMk cId="1248512973" sldId="256"/>
            <ac:spMk id="11" creationId="{390F9BF8-3617-3276-7EC8-5C7454ED2F0A}"/>
          </ac:spMkLst>
        </pc:spChg>
        <pc:spChg chg="mod">
          <ac:chgData name="Rosie Cooper" userId="bf124abb-9a2b-4602-9121-6ae61623fa8e" providerId="ADAL" clId="{BC764BB2-8011-4275-A55C-A424A2CBBC2A}" dt="2024-01-30T16:01:34.289" v="393" actId="20577"/>
          <ac:spMkLst>
            <pc:docMk/>
            <pc:sldMk cId="1248512973" sldId="256"/>
            <ac:spMk id="20" creationId="{8EF1E5E4-D4E4-2461-6588-FCEC11B04F50}"/>
          </ac:spMkLst>
        </pc:spChg>
        <pc:spChg chg="mod">
          <ac:chgData name="Rosie Cooper" userId="bf124abb-9a2b-4602-9121-6ae61623fa8e" providerId="ADAL" clId="{BC764BB2-8011-4275-A55C-A424A2CBBC2A}" dt="2024-01-30T15:50:06.241" v="178" actId="113"/>
          <ac:spMkLst>
            <pc:docMk/>
            <pc:sldMk cId="1248512973" sldId="256"/>
            <ac:spMk id="23" creationId="{959E2155-F00F-75D2-58C0-8B9EB84878F7}"/>
          </ac:spMkLst>
        </pc:spChg>
        <pc:spChg chg="mod">
          <ac:chgData name="Rosie Cooper" userId="bf124abb-9a2b-4602-9121-6ae61623fa8e" providerId="ADAL" clId="{BC764BB2-8011-4275-A55C-A424A2CBBC2A}" dt="2024-01-30T15:56:33.170" v="306" actId="20577"/>
          <ac:spMkLst>
            <pc:docMk/>
            <pc:sldMk cId="1248512973" sldId="256"/>
            <ac:spMk id="25" creationId="{7239B626-E470-0840-109D-8271BFADF3F8}"/>
          </ac:spMkLst>
        </pc:spChg>
        <pc:spChg chg="mod">
          <ac:chgData name="Rosie Cooper" userId="bf124abb-9a2b-4602-9121-6ae61623fa8e" providerId="ADAL" clId="{BC764BB2-8011-4275-A55C-A424A2CBBC2A}" dt="2024-01-30T15:52:20.670" v="222" actId="14100"/>
          <ac:spMkLst>
            <pc:docMk/>
            <pc:sldMk cId="1248512973" sldId="256"/>
            <ac:spMk id="26" creationId="{BC68A432-C1DD-9610-BEDF-FCBE2EB535ED}"/>
          </ac:spMkLst>
        </pc:spChg>
        <pc:spChg chg="mod modVis">
          <ac:chgData name="Rosie Cooper" userId="bf124abb-9a2b-4602-9121-6ae61623fa8e" providerId="ADAL" clId="{BC764BB2-8011-4275-A55C-A424A2CBBC2A}" dt="2024-01-30T15:54:54.090" v="272" actId="14429"/>
          <ac:spMkLst>
            <pc:docMk/>
            <pc:sldMk cId="1248512973" sldId="256"/>
            <ac:spMk id="27" creationId="{B98082C3-5754-3D97-E6BF-94521064A965}"/>
          </ac:spMkLst>
        </pc:spChg>
        <pc:spChg chg="del">
          <ac:chgData name="Rosie Cooper" userId="bf124abb-9a2b-4602-9121-6ae61623fa8e" providerId="ADAL" clId="{BC764BB2-8011-4275-A55C-A424A2CBBC2A}" dt="2024-01-30T15:54:40.468" v="267" actId="478"/>
          <ac:spMkLst>
            <pc:docMk/>
            <pc:sldMk cId="1248512973" sldId="256"/>
            <ac:spMk id="28" creationId="{C53C6135-DF6F-5771-7B09-328B3128BCD4}"/>
          </ac:spMkLst>
        </pc:spChg>
        <pc:spChg chg="del">
          <ac:chgData name="Rosie Cooper" userId="bf124abb-9a2b-4602-9121-6ae61623fa8e" providerId="ADAL" clId="{BC764BB2-8011-4275-A55C-A424A2CBBC2A}" dt="2024-01-30T15:54:42.330" v="268" actId="478"/>
          <ac:spMkLst>
            <pc:docMk/>
            <pc:sldMk cId="1248512973" sldId="256"/>
            <ac:spMk id="29" creationId="{5E2A8960-C6C4-C51C-B463-9C3D8E19CC69}"/>
          </ac:spMkLst>
        </pc:spChg>
        <pc:spChg chg="mod">
          <ac:chgData name="Rosie Cooper" userId="bf124abb-9a2b-4602-9121-6ae61623fa8e" providerId="ADAL" clId="{BC764BB2-8011-4275-A55C-A424A2CBBC2A}" dt="2024-01-30T15:58:21.479" v="362" actId="20577"/>
          <ac:spMkLst>
            <pc:docMk/>
            <pc:sldMk cId="1248512973" sldId="256"/>
            <ac:spMk id="30" creationId="{E760C43B-56D3-1C0A-33BF-B7BD43DE76B0}"/>
          </ac:spMkLst>
        </pc:spChg>
        <pc:spChg chg="mod">
          <ac:chgData name="Rosie Cooper" userId="bf124abb-9a2b-4602-9121-6ae61623fa8e" providerId="ADAL" clId="{BC764BB2-8011-4275-A55C-A424A2CBBC2A}" dt="2024-01-30T16:10:06.600" v="535" actId="20577"/>
          <ac:spMkLst>
            <pc:docMk/>
            <pc:sldMk cId="1248512973" sldId="256"/>
            <ac:spMk id="31" creationId="{90AEEFA3-4C69-5296-ABD4-B93EA5D5DEBE}"/>
          </ac:spMkLst>
        </pc:spChg>
        <pc:spChg chg="mod">
          <ac:chgData name="Rosie Cooper" userId="bf124abb-9a2b-4602-9121-6ae61623fa8e" providerId="ADAL" clId="{BC764BB2-8011-4275-A55C-A424A2CBBC2A}" dt="2024-01-30T15:58:08.519" v="358"/>
          <ac:spMkLst>
            <pc:docMk/>
            <pc:sldMk cId="1248512973" sldId="256"/>
            <ac:spMk id="32" creationId="{700EF7AB-D8DA-CC24-2EF3-D25CA99CF61F}"/>
          </ac:spMkLst>
        </pc:spChg>
        <pc:spChg chg="mod">
          <ac:chgData name="Rosie Cooper" userId="bf124abb-9a2b-4602-9121-6ae61623fa8e" providerId="ADAL" clId="{BC764BB2-8011-4275-A55C-A424A2CBBC2A}" dt="2024-01-30T16:10:08.665" v="536" actId="20577"/>
          <ac:spMkLst>
            <pc:docMk/>
            <pc:sldMk cId="1248512973" sldId="256"/>
            <ac:spMk id="33" creationId="{43A811A9-668D-F919-0DF3-531AFE457BD8}"/>
          </ac:spMkLst>
        </pc:spChg>
        <pc:spChg chg="mod">
          <ac:chgData name="Rosie Cooper" userId="bf124abb-9a2b-4602-9121-6ae61623fa8e" providerId="ADAL" clId="{BC764BB2-8011-4275-A55C-A424A2CBBC2A}" dt="2024-01-30T15:58:33.199" v="363"/>
          <ac:spMkLst>
            <pc:docMk/>
            <pc:sldMk cId="1248512973" sldId="256"/>
            <ac:spMk id="34" creationId="{374A7331-0E73-FEA1-FE94-F3C20509FD81}"/>
          </ac:spMkLst>
        </pc:spChg>
        <pc:spChg chg="mod">
          <ac:chgData name="Rosie Cooper" userId="bf124abb-9a2b-4602-9121-6ae61623fa8e" providerId="ADAL" clId="{BC764BB2-8011-4275-A55C-A424A2CBBC2A}" dt="2024-01-30T16:10:11.887" v="537" actId="6549"/>
          <ac:spMkLst>
            <pc:docMk/>
            <pc:sldMk cId="1248512973" sldId="256"/>
            <ac:spMk id="35" creationId="{F87805C0-596E-5425-5A8D-B971CDE773C9}"/>
          </ac:spMkLst>
        </pc:spChg>
        <pc:spChg chg="mod">
          <ac:chgData name="Rosie Cooper" userId="bf124abb-9a2b-4602-9121-6ae61623fa8e" providerId="ADAL" clId="{BC764BB2-8011-4275-A55C-A424A2CBBC2A}" dt="2024-01-30T15:57:29.109" v="354" actId="1038"/>
          <ac:spMkLst>
            <pc:docMk/>
            <pc:sldMk cId="1248512973" sldId="256"/>
            <ac:spMk id="44" creationId="{C15B7CD0-E2EB-50E3-7551-7D54FD5C7457}"/>
          </ac:spMkLst>
        </pc:spChg>
        <pc:spChg chg="del">
          <ac:chgData name="Rosie Cooper" userId="bf124abb-9a2b-4602-9121-6ae61623fa8e" providerId="ADAL" clId="{BC764BB2-8011-4275-A55C-A424A2CBBC2A}" dt="2024-01-30T15:52:48.570" v="233" actId="478"/>
          <ac:spMkLst>
            <pc:docMk/>
            <pc:sldMk cId="1248512973" sldId="256"/>
            <ac:spMk id="45" creationId="{9C0BEE9B-F041-AB87-A5A0-B6787CC59622}"/>
          </ac:spMkLst>
        </pc:spChg>
        <pc:picChg chg="add del mod">
          <ac:chgData name="Rosie Cooper" userId="bf124abb-9a2b-4602-9121-6ae61623fa8e" providerId="ADAL" clId="{BC764BB2-8011-4275-A55C-A424A2CBBC2A}" dt="2024-01-30T15:57:05.680" v="334" actId="478"/>
          <ac:picMkLst>
            <pc:docMk/>
            <pc:sldMk cId="1248512973" sldId="256"/>
            <ac:picMk id="4" creationId="{39D69E18-4642-0CF3-FB66-CE7B630AF5B6}"/>
          </ac:picMkLst>
        </pc:picChg>
        <pc:picChg chg="del">
          <ac:chgData name="Rosie Cooper" userId="bf124abb-9a2b-4602-9121-6ae61623fa8e" providerId="ADAL" clId="{BC764BB2-8011-4275-A55C-A424A2CBBC2A}" dt="2024-01-30T15:52:47.305" v="232" actId="478"/>
          <ac:picMkLst>
            <pc:docMk/>
            <pc:sldMk cId="1248512973" sldId="256"/>
            <ac:picMk id="7" creationId="{496E6DED-7DF3-3BBC-7758-DF055B03D279}"/>
          </ac:picMkLst>
        </pc:picChg>
        <pc:picChg chg="add mod modVis modCrop">
          <ac:chgData name="Rosie Cooper" userId="bf124abb-9a2b-4602-9121-6ae61623fa8e" providerId="ADAL" clId="{BC764BB2-8011-4275-A55C-A424A2CBBC2A}" dt="2024-01-30T16:02:53.167" v="398" actId="18131"/>
          <ac:picMkLst>
            <pc:docMk/>
            <pc:sldMk cId="1248512973" sldId="256"/>
            <ac:picMk id="9" creationId="{FB4AAD1C-9DE3-CF7F-8522-9817C59E6935}"/>
          </ac:picMkLst>
        </pc:picChg>
        <pc:picChg chg="mod">
          <ac:chgData name="Rosie Cooper" userId="bf124abb-9a2b-4602-9121-6ae61623fa8e" providerId="ADAL" clId="{BC764BB2-8011-4275-A55C-A424A2CBBC2A}" dt="2024-01-30T15:57:29.109" v="354" actId="1038"/>
          <ac:picMkLst>
            <pc:docMk/>
            <pc:sldMk cId="1248512973" sldId="256"/>
            <ac:picMk id="10" creationId="{831F01BA-2B97-53B9-F092-8D91571FB52C}"/>
          </ac:picMkLst>
        </pc:picChg>
        <pc:picChg chg="add del mod">
          <ac:chgData name="Rosie Cooper" userId="bf124abb-9a2b-4602-9121-6ae61623fa8e" providerId="ADAL" clId="{BC764BB2-8011-4275-A55C-A424A2CBBC2A}" dt="2024-01-30T16:02:11.938" v="396" actId="478"/>
          <ac:picMkLst>
            <pc:docMk/>
            <pc:sldMk cId="1248512973" sldId="256"/>
            <ac:picMk id="13" creationId="{5C056DAF-B144-4C8B-1893-EFEF307E0008}"/>
          </ac:picMkLst>
        </pc:picChg>
        <pc:picChg chg="del">
          <ac:chgData name="Rosie Cooper" userId="bf124abb-9a2b-4602-9121-6ae61623fa8e" providerId="ADAL" clId="{BC764BB2-8011-4275-A55C-A424A2CBBC2A}" dt="2024-01-30T16:00:42.316" v="388" actId="478"/>
          <ac:picMkLst>
            <pc:docMk/>
            <pc:sldMk cId="1248512973" sldId="256"/>
            <ac:picMk id="21" creationId="{EA066F8E-CEBE-1FF3-F004-33FBB461A21D}"/>
          </ac:picMkLst>
        </pc:picChg>
        <pc:cxnChg chg="del">
          <ac:chgData name="Rosie Cooper" userId="bf124abb-9a2b-4602-9121-6ae61623fa8e" providerId="ADAL" clId="{BC764BB2-8011-4275-A55C-A424A2CBBC2A}" dt="2024-01-30T15:54:52.780" v="271" actId="478"/>
          <ac:cxnSpMkLst>
            <pc:docMk/>
            <pc:sldMk cId="1248512973" sldId="256"/>
            <ac:cxnSpMk id="37" creationId="{C29F37ED-CC81-6C67-3D56-2B60B2314903}"/>
          </ac:cxnSpMkLst>
        </pc:cxnChg>
        <pc:cxnChg chg="mod">
          <ac:chgData name="Rosie Cooper" userId="bf124abb-9a2b-4602-9121-6ae61623fa8e" providerId="ADAL" clId="{BC764BB2-8011-4275-A55C-A424A2CBBC2A}" dt="2024-01-30T15:58:44.050" v="375" actId="1036"/>
          <ac:cxnSpMkLst>
            <pc:docMk/>
            <pc:sldMk cId="1248512973" sldId="256"/>
            <ac:cxnSpMk id="39" creationId="{06D1E6D8-360B-13A1-38D0-2AC7C0352B5B}"/>
          </ac:cxnSpMkLst>
        </pc:cxnChg>
        <pc:cxnChg chg="mod">
          <ac:chgData name="Rosie Cooper" userId="bf124abb-9a2b-4602-9121-6ae61623fa8e" providerId="ADAL" clId="{BC764BB2-8011-4275-A55C-A424A2CBBC2A}" dt="2024-01-30T15:58:44.050" v="375" actId="1036"/>
          <ac:cxnSpMkLst>
            <pc:docMk/>
            <pc:sldMk cId="1248512973" sldId="256"/>
            <ac:cxnSpMk id="40" creationId="{5A21F28C-FCB9-3EA5-8108-3A1D00181812}"/>
          </ac:cxnSpMkLst>
        </pc:cxnChg>
      </pc:sldChg>
      <pc:sldChg chg="del">
        <pc:chgData name="Rosie Cooper" userId="bf124abb-9a2b-4602-9121-6ae61623fa8e" providerId="ADAL" clId="{BC764BB2-8011-4275-A55C-A424A2CBBC2A}" dt="2024-01-30T16:59:52.454" v="1856" actId="47"/>
        <pc:sldMkLst>
          <pc:docMk/>
          <pc:sldMk cId="3885894406" sldId="266"/>
        </pc:sldMkLst>
      </pc:sldChg>
      <pc:sldChg chg="del">
        <pc:chgData name="Rosie Cooper" userId="bf124abb-9a2b-4602-9121-6ae61623fa8e" providerId="ADAL" clId="{BC764BB2-8011-4275-A55C-A424A2CBBC2A}" dt="2024-01-30T15:40:37.384" v="0" actId="47"/>
        <pc:sldMkLst>
          <pc:docMk/>
          <pc:sldMk cId="4032837913" sldId="267"/>
        </pc:sldMkLst>
      </pc:sldChg>
      <pc:sldChg chg="modSp mod">
        <pc:chgData name="Rosie Cooper" userId="bf124abb-9a2b-4602-9121-6ae61623fa8e" providerId="ADAL" clId="{BC764BB2-8011-4275-A55C-A424A2CBBC2A}" dt="2024-01-30T16:59:48.315" v="1855" actId="33524"/>
        <pc:sldMkLst>
          <pc:docMk/>
          <pc:sldMk cId="3803241487" sldId="268"/>
        </pc:sldMkLst>
        <pc:spChg chg="mod">
          <ac:chgData name="Rosie Cooper" userId="bf124abb-9a2b-4602-9121-6ae61623fa8e" providerId="ADAL" clId="{BC764BB2-8011-4275-A55C-A424A2CBBC2A}" dt="2024-01-30T16:59:46.346" v="1854" actId="33524"/>
          <ac:spMkLst>
            <pc:docMk/>
            <pc:sldMk cId="3803241487" sldId="268"/>
            <ac:spMk id="33" creationId="{EF32A54C-E6D5-A3D5-4E12-ADD107B11EEC}"/>
          </ac:spMkLst>
        </pc:spChg>
        <pc:spChg chg="mod">
          <ac:chgData name="Rosie Cooper" userId="bf124abb-9a2b-4602-9121-6ae61623fa8e" providerId="ADAL" clId="{BC764BB2-8011-4275-A55C-A424A2CBBC2A}" dt="2024-01-30T16:59:48.315" v="1855" actId="33524"/>
          <ac:spMkLst>
            <pc:docMk/>
            <pc:sldMk cId="3803241487" sldId="268"/>
            <ac:spMk id="65" creationId="{5F5E9072-3CA2-A0BF-6A2B-F0048FB91933}"/>
          </ac:spMkLst>
        </pc:spChg>
      </pc:sldChg>
      <pc:sldChg chg="modSp add del mod">
        <pc:chgData name="Rosie Cooper" userId="bf124abb-9a2b-4602-9121-6ae61623fa8e" providerId="ADAL" clId="{BC764BB2-8011-4275-A55C-A424A2CBBC2A}" dt="2024-01-31T14:13:58.018" v="1895"/>
        <pc:sldMkLst>
          <pc:docMk/>
          <pc:sldMk cId="789785739" sldId="269"/>
        </pc:sldMkLst>
        <pc:spChg chg="mod">
          <ac:chgData name="Rosie Cooper" userId="bf124abb-9a2b-4602-9121-6ae61623fa8e" providerId="ADAL" clId="{BC764BB2-8011-4275-A55C-A424A2CBBC2A}" dt="2024-01-31T14:09:17.856" v="1860"/>
          <ac:spMkLst>
            <pc:docMk/>
            <pc:sldMk cId="789785739" sldId="269"/>
            <ac:spMk id="10" creationId="{D845CFDD-E078-E193-4727-8B67D6F700F3}"/>
          </ac:spMkLst>
        </pc:spChg>
        <pc:spChg chg="mod">
          <ac:chgData name="Rosie Cooper" userId="bf124abb-9a2b-4602-9121-6ae61623fa8e" providerId="ADAL" clId="{BC764BB2-8011-4275-A55C-A424A2CBBC2A}" dt="2024-01-31T14:09:33.031" v="1862"/>
          <ac:spMkLst>
            <pc:docMk/>
            <pc:sldMk cId="789785739" sldId="269"/>
            <ac:spMk id="76" creationId="{4F910C85-0973-6C4E-7F8A-86224D837953}"/>
          </ac:spMkLst>
        </pc:spChg>
        <pc:spChg chg="mod">
          <ac:chgData name="Rosie Cooper" userId="bf124abb-9a2b-4602-9121-6ae61623fa8e" providerId="ADAL" clId="{BC764BB2-8011-4275-A55C-A424A2CBBC2A}" dt="2024-01-31T14:10:19.533" v="1869" actId="6549"/>
          <ac:spMkLst>
            <pc:docMk/>
            <pc:sldMk cId="789785739" sldId="269"/>
            <ac:spMk id="79" creationId="{1E863A37-F0E6-F099-695D-70642992B512}"/>
          </ac:spMkLst>
        </pc:spChg>
        <pc:spChg chg="mod">
          <ac:chgData name="Rosie Cooper" userId="bf124abb-9a2b-4602-9121-6ae61623fa8e" providerId="ADAL" clId="{BC764BB2-8011-4275-A55C-A424A2CBBC2A}" dt="2024-01-31T14:10:16.402" v="1868" actId="20577"/>
          <ac:spMkLst>
            <pc:docMk/>
            <pc:sldMk cId="789785739" sldId="269"/>
            <ac:spMk id="82" creationId="{88FE2E61-157E-1C69-B8DD-3934B4CB815E}"/>
          </ac:spMkLst>
        </pc:spChg>
        <pc:spChg chg="mod">
          <ac:chgData name="Rosie Cooper" userId="bf124abb-9a2b-4602-9121-6ae61623fa8e" providerId="ADAL" clId="{BC764BB2-8011-4275-A55C-A424A2CBBC2A}" dt="2024-01-31T14:10:49.639" v="1871"/>
          <ac:spMkLst>
            <pc:docMk/>
            <pc:sldMk cId="789785739" sldId="269"/>
            <ac:spMk id="91" creationId="{DBFB54E3-A83A-8B8D-5CAD-830115C982EF}"/>
          </ac:spMkLst>
        </pc:spChg>
        <pc:spChg chg="mod">
          <ac:chgData name="Rosie Cooper" userId="bf124abb-9a2b-4602-9121-6ae61623fa8e" providerId="ADAL" clId="{BC764BB2-8011-4275-A55C-A424A2CBBC2A}" dt="2024-01-31T14:11:04.240" v="1873"/>
          <ac:spMkLst>
            <pc:docMk/>
            <pc:sldMk cId="789785739" sldId="269"/>
            <ac:spMk id="94" creationId="{316ACEB5-91F0-1690-97DB-F2C29EA1B03F}"/>
          </ac:spMkLst>
        </pc:spChg>
        <pc:spChg chg="mod">
          <ac:chgData name="Rosie Cooper" userId="bf124abb-9a2b-4602-9121-6ae61623fa8e" providerId="ADAL" clId="{BC764BB2-8011-4275-A55C-A424A2CBBC2A}" dt="2024-01-31T14:11:18.971" v="1875"/>
          <ac:spMkLst>
            <pc:docMk/>
            <pc:sldMk cId="789785739" sldId="269"/>
            <ac:spMk id="97" creationId="{5C169D68-789C-81C5-C2F4-D592C4B12250}"/>
          </ac:spMkLst>
        </pc:spChg>
        <pc:spChg chg="mod">
          <ac:chgData name="Rosie Cooper" userId="bf124abb-9a2b-4602-9121-6ae61623fa8e" providerId="ADAL" clId="{BC764BB2-8011-4275-A55C-A424A2CBBC2A}" dt="2024-01-31T14:11:36.436" v="1877"/>
          <ac:spMkLst>
            <pc:docMk/>
            <pc:sldMk cId="789785739" sldId="269"/>
            <ac:spMk id="100" creationId="{A5AC3E77-5DA7-1B61-3F8E-37F49F9F5BA0}"/>
          </ac:spMkLst>
        </pc:spChg>
        <pc:spChg chg="mod">
          <ac:chgData name="Rosie Cooper" userId="bf124abb-9a2b-4602-9121-6ae61623fa8e" providerId="ADAL" clId="{BC764BB2-8011-4275-A55C-A424A2CBBC2A}" dt="2024-01-31T14:11:53.167" v="1879"/>
          <ac:spMkLst>
            <pc:docMk/>
            <pc:sldMk cId="789785739" sldId="269"/>
            <ac:spMk id="103" creationId="{117BC865-21C3-CDD4-BB12-2EC3A930D99C}"/>
          </ac:spMkLst>
        </pc:spChg>
        <pc:spChg chg="mod">
          <ac:chgData name="Rosie Cooper" userId="bf124abb-9a2b-4602-9121-6ae61623fa8e" providerId="ADAL" clId="{BC764BB2-8011-4275-A55C-A424A2CBBC2A}" dt="2024-01-31T14:12:09.221" v="1881"/>
          <ac:spMkLst>
            <pc:docMk/>
            <pc:sldMk cId="789785739" sldId="269"/>
            <ac:spMk id="106" creationId="{B242F1EA-7DFF-6433-0EE7-D37CE9ECE83E}"/>
          </ac:spMkLst>
        </pc:spChg>
        <pc:spChg chg="mod">
          <ac:chgData name="Rosie Cooper" userId="bf124abb-9a2b-4602-9121-6ae61623fa8e" providerId="ADAL" clId="{BC764BB2-8011-4275-A55C-A424A2CBBC2A}" dt="2024-01-31T14:12:38.041" v="1887" actId="6549"/>
          <ac:spMkLst>
            <pc:docMk/>
            <pc:sldMk cId="789785739" sldId="269"/>
            <ac:spMk id="109" creationId="{A28FD74D-AC09-286B-4D00-B5D5B5E187A1}"/>
          </ac:spMkLst>
        </pc:spChg>
        <pc:spChg chg="mod">
          <ac:chgData name="Rosie Cooper" userId="bf124abb-9a2b-4602-9121-6ae61623fa8e" providerId="ADAL" clId="{BC764BB2-8011-4275-A55C-A424A2CBBC2A}" dt="2024-01-31T14:12:56.595" v="1889"/>
          <ac:spMkLst>
            <pc:docMk/>
            <pc:sldMk cId="789785739" sldId="269"/>
            <ac:spMk id="112" creationId="{5F4B14DB-7EA2-0A7B-60D3-A64F4DB68AC1}"/>
          </ac:spMkLst>
        </pc:spChg>
        <pc:spChg chg="mod">
          <ac:chgData name="Rosie Cooper" userId="bf124abb-9a2b-4602-9121-6ae61623fa8e" providerId="ADAL" clId="{BC764BB2-8011-4275-A55C-A424A2CBBC2A}" dt="2024-01-31T14:13:13.987" v="1891"/>
          <ac:spMkLst>
            <pc:docMk/>
            <pc:sldMk cId="789785739" sldId="269"/>
            <ac:spMk id="115" creationId="{10971D7F-BCE5-B696-BFF1-1436CF97D928}"/>
          </ac:spMkLst>
        </pc:spChg>
        <pc:spChg chg="mod">
          <ac:chgData name="Rosie Cooper" userId="bf124abb-9a2b-4602-9121-6ae61623fa8e" providerId="ADAL" clId="{BC764BB2-8011-4275-A55C-A424A2CBBC2A}" dt="2024-01-31T14:13:33.953" v="1893"/>
          <ac:spMkLst>
            <pc:docMk/>
            <pc:sldMk cId="789785739" sldId="269"/>
            <ac:spMk id="118" creationId="{F26483E9-1D1D-FD3A-6FD1-2813E00BA620}"/>
          </ac:spMkLst>
        </pc:spChg>
        <pc:spChg chg="mod">
          <ac:chgData name="Rosie Cooper" userId="bf124abb-9a2b-4602-9121-6ae61623fa8e" providerId="ADAL" clId="{BC764BB2-8011-4275-A55C-A424A2CBBC2A}" dt="2024-01-31T14:13:58.018" v="1895"/>
          <ac:spMkLst>
            <pc:docMk/>
            <pc:sldMk cId="789785739" sldId="269"/>
            <ac:spMk id="121" creationId="{BAA3352C-8503-D8C2-9AE4-8BBDE3F78D40}"/>
          </ac:spMkLst>
        </pc:spChg>
      </pc:sldChg>
      <pc:sldChg chg="del">
        <pc:chgData name="Rosie Cooper" userId="bf124abb-9a2b-4602-9121-6ae61623fa8e" providerId="ADAL" clId="{BC764BB2-8011-4275-A55C-A424A2CBBC2A}" dt="2024-01-30T16:03:08.602" v="400" actId="47"/>
        <pc:sldMkLst>
          <pc:docMk/>
          <pc:sldMk cId="999019947" sldId="270"/>
        </pc:sldMkLst>
      </pc:sldChg>
      <pc:sldChg chg="del">
        <pc:chgData name="Rosie Cooper" userId="bf124abb-9a2b-4602-9121-6ae61623fa8e" providerId="ADAL" clId="{BC764BB2-8011-4275-A55C-A424A2CBBC2A}" dt="2024-01-30T16:10:53.979" v="541" actId="47"/>
        <pc:sldMkLst>
          <pc:docMk/>
          <pc:sldMk cId="2821758118" sldId="271"/>
        </pc:sldMkLst>
      </pc:sldChg>
      <pc:sldChg chg="del">
        <pc:chgData name="Rosie Cooper" userId="bf124abb-9a2b-4602-9121-6ae61623fa8e" providerId="ADAL" clId="{BC764BB2-8011-4275-A55C-A424A2CBBC2A}" dt="2024-01-30T16:42:46.655" v="1508" actId="47"/>
        <pc:sldMkLst>
          <pc:docMk/>
          <pc:sldMk cId="328375856" sldId="272"/>
        </pc:sldMkLst>
      </pc:sldChg>
      <pc:sldChg chg="del">
        <pc:chgData name="Rosie Cooper" userId="bf124abb-9a2b-4602-9121-6ae61623fa8e" providerId="ADAL" clId="{BC764BB2-8011-4275-A55C-A424A2CBBC2A}" dt="2024-01-30T16:42:48.775" v="1509" actId="47"/>
        <pc:sldMkLst>
          <pc:docMk/>
          <pc:sldMk cId="3368033604" sldId="273"/>
        </pc:sldMkLst>
      </pc:sldChg>
      <pc:sldChg chg="addSp delSp modSp mod">
        <pc:chgData name="Rosie Cooper" userId="bf124abb-9a2b-4602-9121-6ae61623fa8e" providerId="ADAL" clId="{BC764BB2-8011-4275-A55C-A424A2CBBC2A}" dt="2024-01-30T15:48:21.991" v="152"/>
        <pc:sldMkLst>
          <pc:docMk/>
          <pc:sldMk cId="534259785" sldId="274"/>
        </pc:sldMkLst>
        <pc:spChg chg="mod ord">
          <ac:chgData name="Rosie Cooper" userId="bf124abb-9a2b-4602-9121-6ae61623fa8e" providerId="ADAL" clId="{BC764BB2-8011-4275-A55C-A424A2CBBC2A}" dt="2024-01-30T15:47:43.951" v="145" actId="20577"/>
          <ac:spMkLst>
            <pc:docMk/>
            <pc:sldMk cId="534259785" sldId="274"/>
            <ac:spMk id="11" creationId="{390F9BF8-3617-3276-7EC8-5C7454ED2F0A}"/>
          </ac:spMkLst>
        </pc:spChg>
        <pc:spChg chg="mod">
          <ac:chgData name="Rosie Cooper" userId="bf124abb-9a2b-4602-9121-6ae61623fa8e" providerId="ADAL" clId="{BC764BB2-8011-4275-A55C-A424A2CBBC2A}" dt="2024-01-30T15:44:38.417" v="71" actId="1035"/>
          <ac:spMkLst>
            <pc:docMk/>
            <pc:sldMk cId="534259785" sldId="274"/>
            <ac:spMk id="20" creationId="{8EF1E5E4-D4E4-2461-6588-FCEC11B04F50}"/>
          </ac:spMkLst>
        </pc:spChg>
        <pc:spChg chg="mod">
          <ac:chgData name="Rosie Cooper" userId="bf124abb-9a2b-4602-9121-6ae61623fa8e" providerId="ADAL" clId="{BC764BB2-8011-4275-A55C-A424A2CBBC2A}" dt="2024-01-30T15:41:26.194" v="3" actId="20577"/>
          <ac:spMkLst>
            <pc:docMk/>
            <pc:sldMk cId="534259785" sldId="274"/>
            <ac:spMk id="22" creationId="{3BF1A004-F71B-F10F-C57B-32A9032C7ED1}"/>
          </ac:spMkLst>
        </pc:spChg>
        <pc:spChg chg="mod">
          <ac:chgData name="Rosie Cooper" userId="bf124abb-9a2b-4602-9121-6ae61623fa8e" providerId="ADAL" clId="{BC764BB2-8011-4275-A55C-A424A2CBBC2A}" dt="2024-01-30T15:41:43.874" v="12" actId="20577"/>
          <ac:spMkLst>
            <pc:docMk/>
            <pc:sldMk cId="534259785" sldId="274"/>
            <ac:spMk id="23" creationId="{959E2155-F00F-75D2-58C0-8B9EB84878F7}"/>
          </ac:spMkLst>
        </pc:spChg>
        <pc:spChg chg="mod">
          <ac:chgData name="Rosie Cooper" userId="bf124abb-9a2b-4602-9121-6ae61623fa8e" providerId="ADAL" clId="{BC764BB2-8011-4275-A55C-A424A2CBBC2A}" dt="2024-01-30T15:44:23.961" v="53" actId="113"/>
          <ac:spMkLst>
            <pc:docMk/>
            <pc:sldMk cId="534259785" sldId="274"/>
            <ac:spMk id="25" creationId="{7239B626-E470-0840-109D-8271BFADF3F8}"/>
          </ac:spMkLst>
        </pc:spChg>
        <pc:spChg chg="mod">
          <ac:chgData name="Rosie Cooper" userId="bf124abb-9a2b-4602-9121-6ae61623fa8e" providerId="ADAL" clId="{BC764BB2-8011-4275-A55C-A424A2CBBC2A}" dt="2024-01-30T15:43:56.223" v="47" actId="14100"/>
          <ac:spMkLst>
            <pc:docMk/>
            <pc:sldMk cId="534259785" sldId="274"/>
            <ac:spMk id="26" creationId="{BC68A432-C1DD-9610-BEDF-FCBE2EB535ED}"/>
          </ac:spMkLst>
        </pc:spChg>
        <pc:spChg chg="mod">
          <ac:chgData name="Rosie Cooper" userId="bf124abb-9a2b-4602-9121-6ae61623fa8e" providerId="ADAL" clId="{BC764BB2-8011-4275-A55C-A424A2CBBC2A}" dt="2024-01-30T15:44:49.513" v="72"/>
          <ac:spMkLst>
            <pc:docMk/>
            <pc:sldMk cId="534259785" sldId="274"/>
            <ac:spMk id="28" creationId="{C53C6135-DF6F-5771-7B09-328B3128BCD4}"/>
          </ac:spMkLst>
        </pc:spChg>
        <pc:spChg chg="mod">
          <ac:chgData name="Rosie Cooper" userId="bf124abb-9a2b-4602-9121-6ae61623fa8e" providerId="ADAL" clId="{BC764BB2-8011-4275-A55C-A424A2CBBC2A}" dt="2024-01-30T15:45:23.603" v="83" actId="20577"/>
          <ac:spMkLst>
            <pc:docMk/>
            <pc:sldMk cId="534259785" sldId="274"/>
            <ac:spMk id="29" creationId="{5E2A8960-C6C4-C51C-B463-9C3D8E19CC69}"/>
          </ac:spMkLst>
        </pc:spChg>
        <pc:spChg chg="del">
          <ac:chgData name="Rosie Cooper" userId="bf124abb-9a2b-4602-9121-6ae61623fa8e" providerId="ADAL" clId="{BC764BB2-8011-4275-A55C-A424A2CBBC2A}" dt="2024-01-30T15:45:07.983" v="77" actId="478"/>
          <ac:spMkLst>
            <pc:docMk/>
            <pc:sldMk cId="534259785" sldId="274"/>
            <ac:spMk id="30" creationId="{E760C43B-56D3-1C0A-33BF-B7BD43DE76B0}"/>
          </ac:spMkLst>
        </pc:spChg>
        <pc:spChg chg="del">
          <ac:chgData name="Rosie Cooper" userId="bf124abb-9a2b-4602-9121-6ae61623fa8e" providerId="ADAL" clId="{BC764BB2-8011-4275-A55C-A424A2CBBC2A}" dt="2024-01-30T15:45:04.583" v="76" actId="478"/>
          <ac:spMkLst>
            <pc:docMk/>
            <pc:sldMk cId="534259785" sldId="274"/>
            <ac:spMk id="31" creationId="{90AEEFA3-4C69-5296-ABD4-B93EA5D5DEBE}"/>
          </ac:spMkLst>
        </pc:spChg>
        <pc:spChg chg="add del mod">
          <ac:chgData name="Rosie Cooper" userId="bf124abb-9a2b-4602-9121-6ae61623fa8e" providerId="ADAL" clId="{BC764BB2-8011-4275-A55C-A424A2CBBC2A}" dt="2024-01-30T15:45:36.774" v="84"/>
          <ac:spMkLst>
            <pc:docMk/>
            <pc:sldMk cId="534259785" sldId="274"/>
            <ac:spMk id="32" creationId="{700EF7AB-D8DA-CC24-2EF3-D25CA99CF61F}"/>
          </ac:spMkLst>
        </pc:spChg>
        <pc:spChg chg="mod">
          <ac:chgData name="Rosie Cooper" userId="bf124abb-9a2b-4602-9121-6ae61623fa8e" providerId="ADAL" clId="{BC764BB2-8011-4275-A55C-A424A2CBBC2A}" dt="2024-01-30T15:45:10.213" v="78" actId="20577"/>
          <ac:spMkLst>
            <pc:docMk/>
            <pc:sldMk cId="534259785" sldId="274"/>
            <ac:spMk id="33" creationId="{43A811A9-668D-F919-0DF3-531AFE457BD8}"/>
          </ac:spMkLst>
        </pc:spChg>
        <pc:spChg chg="del">
          <ac:chgData name="Rosie Cooper" userId="bf124abb-9a2b-4602-9121-6ae61623fa8e" providerId="ADAL" clId="{BC764BB2-8011-4275-A55C-A424A2CBBC2A}" dt="2024-01-30T15:45:42.912" v="87" actId="478"/>
          <ac:spMkLst>
            <pc:docMk/>
            <pc:sldMk cId="534259785" sldId="274"/>
            <ac:spMk id="34" creationId="{374A7331-0E73-FEA1-FE94-F3C20509FD81}"/>
          </ac:spMkLst>
        </pc:spChg>
        <pc:spChg chg="del">
          <ac:chgData name="Rosie Cooper" userId="bf124abb-9a2b-4602-9121-6ae61623fa8e" providerId="ADAL" clId="{BC764BB2-8011-4275-A55C-A424A2CBBC2A}" dt="2024-01-30T15:45:41.403" v="86" actId="478"/>
          <ac:spMkLst>
            <pc:docMk/>
            <pc:sldMk cId="534259785" sldId="274"/>
            <ac:spMk id="35" creationId="{F87805C0-596E-5425-5A8D-B971CDE773C9}"/>
          </ac:spMkLst>
        </pc:spChg>
        <pc:spChg chg="mod">
          <ac:chgData name="Rosie Cooper" userId="bf124abb-9a2b-4602-9121-6ae61623fa8e" providerId="ADAL" clId="{BC764BB2-8011-4275-A55C-A424A2CBBC2A}" dt="2024-01-30T15:43:05.724" v="39" actId="12788"/>
          <ac:spMkLst>
            <pc:docMk/>
            <pc:sldMk cId="534259785" sldId="274"/>
            <ac:spMk id="44" creationId="{C15B7CD0-E2EB-50E3-7551-7D54FD5C7457}"/>
          </ac:spMkLst>
        </pc:spChg>
        <pc:spChg chg="mod">
          <ac:chgData name="Rosie Cooper" userId="bf124abb-9a2b-4602-9121-6ae61623fa8e" providerId="ADAL" clId="{BC764BB2-8011-4275-A55C-A424A2CBBC2A}" dt="2024-01-30T15:43:00.833" v="38" actId="12788"/>
          <ac:spMkLst>
            <pc:docMk/>
            <pc:sldMk cId="534259785" sldId="274"/>
            <ac:spMk id="45" creationId="{9C0BEE9B-F041-AB87-A5A0-B6787CC59622}"/>
          </ac:spMkLst>
        </pc:spChg>
        <pc:picChg chg="add mod modVis">
          <ac:chgData name="Rosie Cooper" userId="bf124abb-9a2b-4602-9121-6ae61623fa8e" providerId="ADAL" clId="{BC764BB2-8011-4275-A55C-A424A2CBBC2A}" dt="2024-01-30T15:48:21.991" v="152"/>
          <ac:picMkLst>
            <pc:docMk/>
            <pc:sldMk cId="534259785" sldId="274"/>
            <ac:picMk id="5" creationId="{494A0D17-4B25-3965-11DA-83D4C8ED9E9E}"/>
          </ac:picMkLst>
        </pc:picChg>
        <pc:picChg chg="mod">
          <ac:chgData name="Rosie Cooper" userId="bf124abb-9a2b-4602-9121-6ae61623fa8e" providerId="ADAL" clId="{BC764BB2-8011-4275-A55C-A424A2CBBC2A}" dt="2024-01-30T15:43:00.833" v="38" actId="12788"/>
          <ac:picMkLst>
            <pc:docMk/>
            <pc:sldMk cId="534259785" sldId="274"/>
            <ac:picMk id="7" creationId="{496E6DED-7DF3-3BBC-7758-DF055B03D279}"/>
          </ac:picMkLst>
        </pc:picChg>
        <pc:picChg chg="mod">
          <ac:chgData name="Rosie Cooper" userId="bf124abb-9a2b-4602-9121-6ae61623fa8e" providerId="ADAL" clId="{BC764BB2-8011-4275-A55C-A424A2CBBC2A}" dt="2024-01-30T15:43:05.724" v="39" actId="12788"/>
          <ac:picMkLst>
            <pc:docMk/>
            <pc:sldMk cId="534259785" sldId="274"/>
            <ac:picMk id="10" creationId="{831F01BA-2B97-53B9-F092-8D91571FB52C}"/>
          </ac:picMkLst>
        </pc:picChg>
        <pc:picChg chg="del">
          <ac:chgData name="Rosie Cooper" userId="bf124abb-9a2b-4602-9121-6ae61623fa8e" providerId="ADAL" clId="{BC764BB2-8011-4275-A55C-A424A2CBBC2A}" dt="2024-01-30T15:46:44.942" v="117" actId="478"/>
          <ac:picMkLst>
            <pc:docMk/>
            <pc:sldMk cId="534259785" sldId="274"/>
            <ac:picMk id="21" creationId="{EA066F8E-CEBE-1FF3-F004-33FBB461A21D}"/>
          </ac:picMkLst>
        </pc:picChg>
        <pc:cxnChg chg="del">
          <ac:chgData name="Rosie Cooper" userId="bf124abb-9a2b-4602-9121-6ae61623fa8e" providerId="ADAL" clId="{BC764BB2-8011-4275-A55C-A424A2CBBC2A}" dt="2024-01-30T15:44:55.763" v="73" actId="478"/>
          <ac:cxnSpMkLst>
            <pc:docMk/>
            <pc:sldMk cId="534259785" sldId="274"/>
            <ac:cxnSpMk id="37" creationId="{C29F37ED-CC81-6C67-3D56-2B60B2314903}"/>
          </ac:cxnSpMkLst>
        </pc:cxnChg>
        <pc:cxnChg chg="del">
          <ac:chgData name="Rosie Cooper" userId="bf124abb-9a2b-4602-9121-6ae61623fa8e" providerId="ADAL" clId="{BC764BB2-8011-4275-A55C-A424A2CBBC2A}" dt="2024-01-30T15:45:39.262" v="85" actId="478"/>
          <ac:cxnSpMkLst>
            <pc:docMk/>
            <pc:sldMk cId="534259785" sldId="274"/>
            <ac:cxnSpMk id="40" creationId="{5A21F28C-FCB9-3EA5-8108-3A1D00181812}"/>
          </ac:cxnSpMkLst>
        </pc:cxnChg>
      </pc:sldChg>
      <pc:sldChg chg="modSp add del mod">
        <pc:chgData name="Rosie Cooper" userId="bf124abb-9a2b-4602-9121-6ae61623fa8e" providerId="ADAL" clId="{BC764BB2-8011-4275-A55C-A424A2CBBC2A}" dt="2024-01-30T15:49:34.911" v="158" actId="47"/>
        <pc:sldMkLst>
          <pc:docMk/>
          <pc:sldMk cId="3827907851" sldId="275"/>
        </pc:sldMkLst>
        <pc:spChg chg="mod">
          <ac:chgData name="Rosie Cooper" userId="bf124abb-9a2b-4602-9121-6ae61623fa8e" providerId="ADAL" clId="{BC764BB2-8011-4275-A55C-A424A2CBBC2A}" dt="2024-01-30T15:49:01.931" v="154" actId="20577"/>
          <ac:spMkLst>
            <pc:docMk/>
            <pc:sldMk cId="3827907851" sldId="275"/>
            <ac:spMk id="8" creationId="{7759A5BB-587E-31A9-7AB4-6303F41118E7}"/>
          </ac:spMkLst>
        </pc:spChg>
      </pc:sldChg>
      <pc:sldChg chg="modSp add mod">
        <pc:chgData name="Rosie Cooper" userId="bf124abb-9a2b-4602-9121-6ae61623fa8e" providerId="ADAL" clId="{BC764BB2-8011-4275-A55C-A424A2CBBC2A}" dt="2024-01-31T14:19:37.407" v="1942"/>
        <pc:sldMkLst>
          <pc:docMk/>
          <pc:sldMk cId="4005359521" sldId="275"/>
        </pc:sldMkLst>
        <pc:spChg chg="mod">
          <ac:chgData name="Rosie Cooper" userId="bf124abb-9a2b-4602-9121-6ae61623fa8e" providerId="ADAL" clId="{BC764BB2-8011-4275-A55C-A424A2CBBC2A}" dt="2024-01-31T14:19:37.407" v="1942"/>
          <ac:spMkLst>
            <pc:docMk/>
            <pc:sldMk cId="4005359521" sldId="275"/>
            <ac:spMk id="8" creationId="{D8EF2534-E0F0-495B-A171-5791ADF0CE0F}"/>
          </ac:spMkLst>
        </pc:spChg>
        <pc:spChg chg="mod">
          <ac:chgData name="Rosie Cooper" userId="bf124abb-9a2b-4602-9121-6ae61623fa8e" providerId="ADAL" clId="{BC764BB2-8011-4275-A55C-A424A2CBBC2A}" dt="2024-01-31T14:14:28.229" v="1900" actId="20577"/>
          <ac:spMkLst>
            <pc:docMk/>
            <pc:sldMk cId="4005359521" sldId="275"/>
            <ac:spMk id="10" creationId="{D845CFDD-E078-E193-4727-8B67D6F700F3}"/>
          </ac:spMkLst>
        </pc:spChg>
        <pc:spChg chg="mod">
          <ac:chgData name="Rosie Cooper" userId="bf124abb-9a2b-4602-9121-6ae61623fa8e" providerId="ADAL" clId="{BC764BB2-8011-4275-A55C-A424A2CBBC2A}" dt="2024-01-31T14:14:46.787" v="1902"/>
          <ac:spMkLst>
            <pc:docMk/>
            <pc:sldMk cId="4005359521" sldId="275"/>
            <ac:spMk id="76" creationId="{4F910C85-0973-6C4E-7F8A-86224D837953}"/>
          </ac:spMkLst>
        </pc:spChg>
        <pc:spChg chg="mod">
          <ac:chgData name="Rosie Cooper" userId="bf124abb-9a2b-4602-9121-6ae61623fa8e" providerId="ADAL" clId="{BC764BB2-8011-4275-A55C-A424A2CBBC2A}" dt="2024-01-31T14:15:02.552" v="1904"/>
          <ac:spMkLst>
            <pc:docMk/>
            <pc:sldMk cId="4005359521" sldId="275"/>
            <ac:spMk id="79" creationId="{1E863A37-F0E6-F099-695D-70642992B512}"/>
          </ac:spMkLst>
        </pc:spChg>
        <pc:spChg chg="mod">
          <ac:chgData name="Rosie Cooper" userId="bf124abb-9a2b-4602-9121-6ae61623fa8e" providerId="ADAL" clId="{BC764BB2-8011-4275-A55C-A424A2CBBC2A}" dt="2024-01-31T14:15:52.075" v="1906"/>
          <ac:spMkLst>
            <pc:docMk/>
            <pc:sldMk cId="4005359521" sldId="275"/>
            <ac:spMk id="82" creationId="{88FE2E61-157E-1C69-B8DD-3934B4CB815E}"/>
          </ac:spMkLst>
        </pc:spChg>
        <pc:spChg chg="mod">
          <ac:chgData name="Rosie Cooper" userId="bf124abb-9a2b-4602-9121-6ae61623fa8e" providerId="ADAL" clId="{BC764BB2-8011-4275-A55C-A424A2CBBC2A}" dt="2024-01-31T14:16:15.555" v="1908"/>
          <ac:spMkLst>
            <pc:docMk/>
            <pc:sldMk cId="4005359521" sldId="275"/>
            <ac:spMk id="91" creationId="{DBFB54E3-A83A-8B8D-5CAD-830115C982EF}"/>
          </ac:spMkLst>
        </pc:spChg>
        <pc:spChg chg="mod">
          <ac:chgData name="Rosie Cooper" userId="bf124abb-9a2b-4602-9121-6ae61623fa8e" providerId="ADAL" clId="{BC764BB2-8011-4275-A55C-A424A2CBBC2A}" dt="2024-01-31T14:16:28.733" v="1910"/>
          <ac:spMkLst>
            <pc:docMk/>
            <pc:sldMk cId="4005359521" sldId="275"/>
            <ac:spMk id="94" creationId="{316ACEB5-91F0-1690-97DB-F2C29EA1B03F}"/>
          </ac:spMkLst>
        </pc:spChg>
        <pc:spChg chg="mod">
          <ac:chgData name="Rosie Cooper" userId="bf124abb-9a2b-4602-9121-6ae61623fa8e" providerId="ADAL" clId="{BC764BB2-8011-4275-A55C-A424A2CBBC2A}" dt="2024-01-31T14:16:49.258" v="1912"/>
          <ac:spMkLst>
            <pc:docMk/>
            <pc:sldMk cId="4005359521" sldId="275"/>
            <ac:spMk id="97" creationId="{5C169D68-789C-81C5-C2F4-D592C4B12250}"/>
          </ac:spMkLst>
        </pc:spChg>
        <pc:spChg chg="mod">
          <ac:chgData name="Rosie Cooper" userId="bf124abb-9a2b-4602-9121-6ae61623fa8e" providerId="ADAL" clId="{BC764BB2-8011-4275-A55C-A424A2CBBC2A}" dt="2024-01-31T14:17:06.664" v="1914"/>
          <ac:spMkLst>
            <pc:docMk/>
            <pc:sldMk cId="4005359521" sldId="275"/>
            <ac:spMk id="100" creationId="{A5AC3E77-5DA7-1B61-3F8E-37F49F9F5BA0}"/>
          </ac:spMkLst>
        </pc:spChg>
        <pc:spChg chg="mod">
          <ac:chgData name="Rosie Cooper" userId="bf124abb-9a2b-4602-9121-6ae61623fa8e" providerId="ADAL" clId="{BC764BB2-8011-4275-A55C-A424A2CBBC2A}" dt="2024-01-31T14:17:18.925" v="1916"/>
          <ac:spMkLst>
            <pc:docMk/>
            <pc:sldMk cId="4005359521" sldId="275"/>
            <ac:spMk id="103" creationId="{117BC865-21C3-CDD4-BB12-2EC3A930D99C}"/>
          </ac:spMkLst>
        </pc:spChg>
        <pc:spChg chg="mod">
          <ac:chgData name="Rosie Cooper" userId="bf124abb-9a2b-4602-9121-6ae61623fa8e" providerId="ADAL" clId="{BC764BB2-8011-4275-A55C-A424A2CBBC2A}" dt="2024-01-31T14:17:32.167" v="1918"/>
          <ac:spMkLst>
            <pc:docMk/>
            <pc:sldMk cId="4005359521" sldId="275"/>
            <ac:spMk id="106" creationId="{B242F1EA-7DFF-6433-0EE7-D37CE9ECE83E}"/>
          </ac:spMkLst>
        </pc:spChg>
        <pc:spChg chg="mod">
          <ac:chgData name="Rosie Cooper" userId="bf124abb-9a2b-4602-9121-6ae61623fa8e" providerId="ADAL" clId="{BC764BB2-8011-4275-A55C-A424A2CBBC2A}" dt="2024-01-31T14:17:46.882" v="1920"/>
          <ac:spMkLst>
            <pc:docMk/>
            <pc:sldMk cId="4005359521" sldId="275"/>
            <ac:spMk id="109" creationId="{A28FD74D-AC09-286B-4D00-B5D5B5E187A1}"/>
          </ac:spMkLst>
        </pc:spChg>
        <pc:spChg chg="mod">
          <ac:chgData name="Rosie Cooper" userId="bf124abb-9a2b-4602-9121-6ae61623fa8e" providerId="ADAL" clId="{BC764BB2-8011-4275-A55C-A424A2CBBC2A}" dt="2024-01-31T14:18:12.291" v="1933"/>
          <ac:spMkLst>
            <pc:docMk/>
            <pc:sldMk cId="4005359521" sldId="275"/>
            <ac:spMk id="112" creationId="{5F4B14DB-7EA2-0A7B-60D3-A64F4DB68AC1}"/>
          </ac:spMkLst>
        </pc:spChg>
        <pc:spChg chg="mod">
          <ac:chgData name="Rosie Cooper" userId="bf124abb-9a2b-4602-9121-6ae61623fa8e" providerId="ADAL" clId="{BC764BB2-8011-4275-A55C-A424A2CBBC2A}" dt="2024-01-31T14:18:28.010" v="1935"/>
          <ac:spMkLst>
            <pc:docMk/>
            <pc:sldMk cId="4005359521" sldId="275"/>
            <ac:spMk id="115" creationId="{10971D7F-BCE5-B696-BFF1-1436CF97D928}"/>
          </ac:spMkLst>
        </pc:spChg>
        <pc:spChg chg="mod">
          <ac:chgData name="Rosie Cooper" userId="bf124abb-9a2b-4602-9121-6ae61623fa8e" providerId="ADAL" clId="{BC764BB2-8011-4275-A55C-A424A2CBBC2A}" dt="2024-01-31T14:18:44.343" v="1937"/>
          <ac:spMkLst>
            <pc:docMk/>
            <pc:sldMk cId="4005359521" sldId="275"/>
            <ac:spMk id="118" creationId="{F26483E9-1D1D-FD3A-6FD1-2813E00BA620}"/>
          </ac:spMkLst>
        </pc:spChg>
        <pc:spChg chg="mod">
          <ac:chgData name="Rosie Cooper" userId="bf124abb-9a2b-4602-9121-6ae61623fa8e" providerId="ADAL" clId="{BC764BB2-8011-4275-A55C-A424A2CBBC2A}" dt="2024-01-31T14:19:18.232" v="1940" actId="6549"/>
          <ac:spMkLst>
            <pc:docMk/>
            <pc:sldMk cId="4005359521" sldId="275"/>
            <ac:spMk id="121" creationId="{BAA3352C-8503-D8C2-9AE4-8BBDE3F78D40}"/>
          </ac:spMkLst>
        </pc:spChg>
      </pc:sldChg>
      <pc:sldChg chg="add del">
        <pc:chgData name="Rosie Cooper" userId="bf124abb-9a2b-4602-9121-6ae61623fa8e" providerId="ADAL" clId="{BC764BB2-8011-4275-A55C-A424A2CBBC2A}" dt="2024-01-30T16:10:42.514" v="540" actId="47"/>
        <pc:sldMkLst>
          <pc:docMk/>
          <pc:sldMk cId="4232168583" sldId="275"/>
        </pc:sldMkLst>
      </pc:sldChg>
      <pc:sldChg chg="addSp delSp modSp add mod">
        <pc:chgData name="Rosie Cooper" userId="bf124abb-9a2b-4602-9121-6ae61623fa8e" providerId="ADAL" clId="{BC764BB2-8011-4275-A55C-A424A2CBBC2A}" dt="2024-01-31T16:24:16.091" v="2012" actId="404"/>
        <pc:sldMkLst>
          <pc:docMk/>
          <pc:sldMk cId="472255573" sldId="276"/>
        </pc:sldMkLst>
        <pc:spChg chg="add mod">
          <ac:chgData name="Rosie Cooper" userId="bf124abb-9a2b-4602-9121-6ae61623fa8e" providerId="ADAL" clId="{BC764BB2-8011-4275-A55C-A424A2CBBC2A}" dt="2024-01-31T16:24:08.011" v="2009" actId="403"/>
          <ac:spMkLst>
            <pc:docMk/>
            <pc:sldMk cId="472255573" sldId="276"/>
            <ac:spMk id="7" creationId="{C7813D73-DF26-8866-F990-A0E0EF348C64}"/>
          </ac:spMkLst>
        </pc:spChg>
        <pc:spChg chg="mod">
          <ac:chgData name="Rosie Cooper" userId="bf124abb-9a2b-4602-9121-6ae61623fa8e" providerId="ADAL" clId="{BC764BB2-8011-4275-A55C-A424A2CBBC2A}" dt="2024-01-30T16:03:18.001" v="410" actId="20577"/>
          <ac:spMkLst>
            <pc:docMk/>
            <pc:sldMk cId="472255573" sldId="276"/>
            <ac:spMk id="8" creationId="{7759A5BB-587E-31A9-7AB4-6303F41118E7}"/>
          </ac:spMkLst>
        </pc:spChg>
        <pc:spChg chg="add mod">
          <ac:chgData name="Rosie Cooper" userId="bf124abb-9a2b-4602-9121-6ae61623fa8e" providerId="ADAL" clId="{BC764BB2-8011-4275-A55C-A424A2CBBC2A}" dt="2024-01-30T16:10:00.476" v="533"/>
          <ac:spMkLst>
            <pc:docMk/>
            <pc:sldMk cId="472255573" sldId="276"/>
            <ac:spMk id="12" creationId="{E64E74A8-EFA1-0905-0185-3158DA6ECFCE}"/>
          </ac:spMkLst>
        </pc:spChg>
        <pc:spChg chg="add mod">
          <ac:chgData name="Rosie Cooper" userId="bf124abb-9a2b-4602-9121-6ae61623fa8e" providerId="ADAL" clId="{BC764BB2-8011-4275-A55C-A424A2CBBC2A}" dt="2024-01-30T16:10:22.965" v="538"/>
          <ac:spMkLst>
            <pc:docMk/>
            <pc:sldMk cId="472255573" sldId="276"/>
            <ac:spMk id="13" creationId="{3E5D88A1-7ACB-6EC5-FF29-F93AD0C7A520}"/>
          </ac:spMkLst>
        </pc:spChg>
        <pc:spChg chg="add mod">
          <ac:chgData name="Rosie Cooper" userId="bf124abb-9a2b-4602-9121-6ae61623fa8e" providerId="ADAL" clId="{BC764BB2-8011-4275-A55C-A424A2CBBC2A}" dt="2024-01-30T16:10:00.476" v="533"/>
          <ac:spMkLst>
            <pc:docMk/>
            <pc:sldMk cId="472255573" sldId="276"/>
            <ac:spMk id="14" creationId="{4B211197-1440-6ABE-9873-E5B1A80E088D}"/>
          </ac:spMkLst>
        </pc:spChg>
        <pc:spChg chg="add mod">
          <ac:chgData name="Rosie Cooper" userId="bf124abb-9a2b-4602-9121-6ae61623fa8e" providerId="ADAL" clId="{BC764BB2-8011-4275-A55C-A424A2CBBC2A}" dt="2024-01-30T16:10:30.434" v="539"/>
          <ac:spMkLst>
            <pc:docMk/>
            <pc:sldMk cId="472255573" sldId="276"/>
            <ac:spMk id="15" creationId="{65343910-726F-C7F6-5C42-6FE85492193C}"/>
          </ac:spMkLst>
        </pc:spChg>
        <pc:spChg chg="add mod">
          <ac:chgData name="Rosie Cooper" userId="bf124abb-9a2b-4602-9121-6ae61623fa8e" providerId="ADAL" clId="{BC764BB2-8011-4275-A55C-A424A2CBBC2A}" dt="2024-01-30T16:10:00.476" v="533"/>
          <ac:spMkLst>
            <pc:docMk/>
            <pc:sldMk cId="472255573" sldId="276"/>
            <ac:spMk id="16" creationId="{EC8C46F4-A9A4-8EBC-5337-ABE5E13D6105}"/>
          </ac:spMkLst>
        </pc:spChg>
        <pc:spChg chg="mod">
          <ac:chgData name="Rosie Cooper" userId="bf124abb-9a2b-4602-9121-6ae61623fa8e" providerId="ADAL" clId="{BC764BB2-8011-4275-A55C-A424A2CBBC2A}" dt="2024-01-30T16:06:52.456" v="463" actId="113"/>
          <ac:spMkLst>
            <pc:docMk/>
            <pc:sldMk cId="472255573" sldId="276"/>
            <ac:spMk id="20" creationId="{8EF1E5E4-D4E4-2461-6588-FCEC11B04F50}"/>
          </ac:spMkLst>
        </pc:spChg>
        <pc:spChg chg="mod">
          <ac:chgData name="Rosie Cooper" userId="bf124abb-9a2b-4602-9121-6ae61623fa8e" providerId="ADAL" clId="{BC764BB2-8011-4275-A55C-A424A2CBBC2A}" dt="2024-01-30T16:04:54.397" v="422" actId="20577"/>
          <ac:spMkLst>
            <pc:docMk/>
            <pc:sldMk cId="472255573" sldId="276"/>
            <ac:spMk id="22" creationId="{3BF1A004-F71B-F10F-C57B-32A9032C7ED1}"/>
          </ac:spMkLst>
        </pc:spChg>
        <pc:spChg chg="mod">
          <ac:chgData name="Rosie Cooper" userId="bf124abb-9a2b-4602-9121-6ae61623fa8e" providerId="ADAL" clId="{BC764BB2-8011-4275-A55C-A424A2CBBC2A}" dt="2024-01-30T16:04:41.016" v="419" actId="20577"/>
          <ac:spMkLst>
            <pc:docMk/>
            <pc:sldMk cId="472255573" sldId="276"/>
            <ac:spMk id="23" creationId="{959E2155-F00F-75D2-58C0-8B9EB84878F7}"/>
          </ac:spMkLst>
        </pc:spChg>
        <pc:spChg chg="mod">
          <ac:chgData name="Rosie Cooper" userId="bf124abb-9a2b-4602-9121-6ae61623fa8e" providerId="ADAL" clId="{BC764BB2-8011-4275-A55C-A424A2CBBC2A}" dt="2024-01-30T16:07:47.785" v="483" actId="113"/>
          <ac:spMkLst>
            <pc:docMk/>
            <pc:sldMk cId="472255573" sldId="276"/>
            <ac:spMk id="25" creationId="{7239B626-E470-0840-109D-8271BFADF3F8}"/>
          </ac:spMkLst>
        </pc:spChg>
        <pc:spChg chg="mod">
          <ac:chgData name="Rosie Cooper" userId="bf124abb-9a2b-4602-9121-6ae61623fa8e" providerId="ADAL" clId="{BC764BB2-8011-4275-A55C-A424A2CBBC2A}" dt="2024-01-30T16:04:29.716" v="416" actId="6549"/>
          <ac:spMkLst>
            <pc:docMk/>
            <pc:sldMk cId="472255573" sldId="276"/>
            <ac:spMk id="26" creationId="{BC68A432-C1DD-9610-BEDF-FCBE2EB535ED}"/>
          </ac:spMkLst>
        </pc:spChg>
        <pc:spChg chg="del">
          <ac:chgData name="Rosie Cooper" userId="bf124abb-9a2b-4602-9121-6ae61623fa8e" providerId="ADAL" clId="{BC764BB2-8011-4275-A55C-A424A2CBBC2A}" dt="2024-01-30T16:09:43.725" v="528" actId="478"/>
          <ac:spMkLst>
            <pc:docMk/>
            <pc:sldMk cId="472255573" sldId="276"/>
            <ac:spMk id="27" creationId="{B98082C3-5754-3D97-E6BF-94521064A965}"/>
          </ac:spMkLst>
        </pc:spChg>
        <pc:spChg chg="del mod">
          <ac:chgData name="Rosie Cooper" userId="bf124abb-9a2b-4602-9121-6ae61623fa8e" providerId="ADAL" clId="{BC764BB2-8011-4275-A55C-A424A2CBBC2A}" dt="2024-01-30T16:09:45.383" v="530" actId="478"/>
          <ac:spMkLst>
            <pc:docMk/>
            <pc:sldMk cId="472255573" sldId="276"/>
            <ac:spMk id="30" creationId="{E760C43B-56D3-1C0A-33BF-B7BD43DE76B0}"/>
          </ac:spMkLst>
        </pc:spChg>
        <pc:spChg chg="del">
          <ac:chgData name="Rosie Cooper" userId="bf124abb-9a2b-4602-9121-6ae61623fa8e" providerId="ADAL" clId="{BC764BB2-8011-4275-A55C-A424A2CBBC2A}" dt="2024-01-30T16:09:49.889" v="532" actId="478"/>
          <ac:spMkLst>
            <pc:docMk/>
            <pc:sldMk cId="472255573" sldId="276"/>
            <ac:spMk id="31" creationId="{90AEEFA3-4C69-5296-ABD4-B93EA5D5DEBE}"/>
          </ac:spMkLst>
        </pc:spChg>
        <pc:spChg chg="del">
          <ac:chgData name="Rosie Cooper" userId="bf124abb-9a2b-4602-9121-6ae61623fa8e" providerId="ADAL" clId="{BC764BB2-8011-4275-A55C-A424A2CBBC2A}" dt="2024-01-30T16:09:49.889" v="532" actId="478"/>
          <ac:spMkLst>
            <pc:docMk/>
            <pc:sldMk cId="472255573" sldId="276"/>
            <ac:spMk id="32" creationId="{700EF7AB-D8DA-CC24-2EF3-D25CA99CF61F}"/>
          </ac:spMkLst>
        </pc:spChg>
        <pc:spChg chg="del">
          <ac:chgData name="Rosie Cooper" userId="bf124abb-9a2b-4602-9121-6ae61623fa8e" providerId="ADAL" clId="{BC764BB2-8011-4275-A55C-A424A2CBBC2A}" dt="2024-01-30T16:09:49.889" v="532" actId="478"/>
          <ac:spMkLst>
            <pc:docMk/>
            <pc:sldMk cId="472255573" sldId="276"/>
            <ac:spMk id="33" creationId="{43A811A9-668D-F919-0DF3-531AFE457BD8}"/>
          </ac:spMkLst>
        </pc:spChg>
        <pc:spChg chg="del">
          <ac:chgData name="Rosie Cooper" userId="bf124abb-9a2b-4602-9121-6ae61623fa8e" providerId="ADAL" clId="{BC764BB2-8011-4275-A55C-A424A2CBBC2A}" dt="2024-01-30T16:09:49.889" v="532" actId="478"/>
          <ac:spMkLst>
            <pc:docMk/>
            <pc:sldMk cId="472255573" sldId="276"/>
            <ac:spMk id="34" creationId="{374A7331-0E73-FEA1-FE94-F3C20509FD81}"/>
          </ac:spMkLst>
        </pc:spChg>
        <pc:spChg chg="del">
          <ac:chgData name="Rosie Cooper" userId="bf124abb-9a2b-4602-9121-6ae61623fa8e" providerId="ADAL" clId="{BC764BB2-8011-4275-A55C-A424A2CBBC2A}" dt="2024-01-30T16:09:49.889" v="532" actId="478"/>
          <ac:spMkLst>
            <pc:docMk/>
            <pc:sldMk cId="472255573" sldId="276"/>
            <ac:spMk id="35" creationId="{F87805C0-596E-5425-5A8D-B971CDE773C9}"/>
          </ac:spMkLst>
        </pc:spChg>
        <pc:spChg chg="mod">
          <ac:chgData name="Rosie Cooper" userId="bf124abb-9a2b-4602-9121-6ae61623fa8e" providerId="ADAL" clId="{BC764BB2-8011-4275-A55C-A424A2CBBC2A}" dt="2024-01-31T16:24:16.091" v="2012" actId="404"/>
          <ac:spMkLst>
            <pc:docMk/>
            <pc:sldMk cId="472255573" sldId="276"/>
            <ac:spMk id="44" creationId="{C15B7CD0-E2EB-50E3-7551-7D54FD5C7457}"/>
          </ac:spMkLst>
        </pc:spChg>
        <pc:picChg chg="mod modVis">
          <ac:chgData name="Rosie Cooper" userId="bf124abb-9a2b-4602-9121-6ae61623fa8e" providerId="ADAL" clId="{BC764BB2-8011-4275-A55C-A424A2CBBC2A}" dt="2024-01-30T16:10:02.645" v="534" actId="14429"/>
          <ac:picMkLst>
            <pc:docMk/>
            <pc:sldMk cId="472255573" sldId="276"/>
            <ac:picMk id="3" creationId="{6E409DC5-A305-9971-9550-31F31CC11970}"/>
          </ac:picMkLst>
        </pc:picChg>
        <pc:picChg chg="add del mod">
          <ac:chgData name="Rosie Cooper" userId="bf124abb-9a2b-4602-9121-6ae61623fa8e" providerId="ADAL" clId="{BC764BB2-8011-4275-A55C-A424A2CBBC2A}" dt="2024-01-30T16:04:02.726" v="413" actId="478"/>
          <ac:picMkLst>
            <pc:docMk/>
            <pc:sldMk cId="472255573" sldId="276"/>
            <ac:picMk id="5" creationId="{BA66621D-3A6B-7971-F182-A7A07B79581C}"/>
          </ac:picMkLst>
        </pc:picChg>
        <pc:picChg chg="add mod">
          <ac:chgData name="Rosie Cooper" userId="bf124abb-9a2b-4602-9121-6ae61623fa8e" providerId="ADAL" clId="{BC764BB2-8011-4275-A55C-A424A2CBBC2A}" dt="2024-01-30T16:09:03.471" v="523" actId="12788"/>
          <ac:picMkLst>
            <pc:docMk/>
            <pc:sldMk cId="472255573" sldId="276"/>
            <ac:picMk id="6" creationId="{CCDD8DAD-5277-10CB-CC61-629BD4734DF3}"/>
          </ac:picMkLst>
        </pc:picChg>
        <pc:picChg chg="mod">
          <ac:chgData name="Rosie Cooper" userId="bf124abb-9a2b-4602-9121-6ae61623fa8e" providerId="ADAL" clId="{BC764BB2-8011-4275-A55C-A424A2CBBC2A}" dt="2024-01-30T16:04:10.616" v="414" actId="14826"/>
          <ac:picMkLst>
            <pc:docMk/>
            <pc:sldMk cId="472255573" sldId="276"/>
            <ac:picMk id="9" creationId="{FB4AAD1C-9DE3-CF7F-8522-9817C59E6935}"/>
          </ac:picMkLst>
        </pc:picChg>
        <pc:picChg chg="mod">
          <ac:chgData name="Rosie Cooper" userId="bf124abb-9a2b-4602-9121-6ae61623fa8e" providerId="ADAL" clId="{BC764BB2-8011-4275-A55C-A424A2CBBC2A}" dt="2024-01-30T16:08:01.836" v="485" actId="1076"/>
          <ac:picMkLst>
            <pc:docMk/>
            <pc:sldMk cId="472255573" sldId="276"/>
            <ac:picMk id="10" creationId="{831F01BA-2B97-53B9-F092-8D91571FB52C}"/>
          </ac:picMkLst>
        </pc:picChg>
        <pc:cxnChg chg="add mod">
          <ac:chgData name="Rosie Cooper" userId="bf124abb-9a2b-4602-9121-6ae61623fa8e" providerId="ADAL" clId="{BC764BB2-8011-4275-A55C-A424A2CBBC2A}" dt="2024-01-30T16:10:00.476" v="533"/>
          <ac:cxnSpMkLst>
            <pc:docMk/>
            <pc:sldMk cId="472255573" sldId="276"/>
            <ac:cxnSpMk id="17" creationId="{26DFA4CC-047D-6D58-EA41-44283020E80F}"/>
          </ac:cxnSpMkLst>
        </pc:cxnChg>
        <pc:cxnChg chg="del mod">
          <ac:chgData name="Rosie Cooper" userId="bf124abb-9a2b-4602-9121-6ae61623fa8e" providerId="ADAL" clId="{BC764BB2-8011-4275-A55C-A424A2CBBC2A}" dt="2024-01-30T16:09:49.889" v="532" actId="478"/>
          <ac:cxnSpMkLst>
            <pc:docMk/>
            <pc:sldMk cId="472255573" sldId="276"/>
            <ac:cxnSpMk id="39" creationId="{06D1E6D8-360B-13A1-38D0-2AC7C0352B5B}"/>
          </ac:cxnSpMkLst>
        </pc:cxnChg>
        <pc:cxnChg chg="del">
          <ac:chgData name="Rosie Cooper" userId="bf124abb-9a2b-4602-9121-6ae61623fa8e" providerId="ADAL" clId="{BC764BB2-8011-4275-A55C-A424A2CBBC2A}" dt="2024-01-30T16:09:49.889" v="532" actId="478"/>
          <ac:cxnSpMkLst>
            <pc:docMk/>
            <pc:sldMk cId="472255573" sldId="276"/>
            <ac:cxnSpMk id="40" creationId="{5A21F28C-FCB9-3EA5-8108-3A1D00181812}"/>
          </ac:cxnSpMkLst>
        </pc:cxnChg>
      </pc:sldChg>
      <pc:sldChg chg="addSp delSp modSp add mod">
        <pc:chgData name="Rosie Cooper" userId="bf124abb-9a2b-4602-9121-6ae61623fa8e" providerId="ADAL" clId="{BC764BB2-8011-4275-A55C-A424A2CBBC2A}" dt="2024-01-30T16:25:22.848" v="906" actId="1035"/>
        <pc:sldMkLst>
          <pc:docMk/>
          <pc:sldMk cId="2095164695" sldId="277"/>
        </pc:sldMkLst>
        <pc:spChg chg="add del mod">
          <ac:chgData name="Rosie Cooper" userId="bf124abb-9a2b-4602-9121-6ae61623fa8e" providerId="ADAL" clId="{BC764BB2-8011-4275-A55C-A424A2CBBC2A}" dt="2024-01-30T16:24:32.749" v="892" actId="478"/>
          <ac:spMkLst>
            <pc:docMk/>
            <pc:sldMk cId="2095164695" sldId="277"/>
            <ac:spMk id="5" creationId="{52C3E2A8-941D-6C64-D19A-3EED8F9620E0}"/>
          </ac:spMkLst>
        </pc:spChg>
        <pc:spChg chg="del">
          <ac:chgData name="Rosie Cooper" userId="bf124abb-9a2b-4602-9121-6ae61623fa8e" providerId="ADAL" clId="{BC764BB2-8011-4275-A55C-A424A2CBBC2A}" dt="2024-01-30T16:13:14.395" v="604" actId="478"/>
          <ac:spMkLst>
            <pc:docMk/>
            <pc:sldMk cId="2095164695" sldId="277"/>
            <ac:spMk id="7" creationId="{C7813D73-DF26-8866-F990-A0E0EF348C64}"/>
          </ac:spMkLst>
        </pc:spChg>
        <pc:spChg chg="mod">
          <ac:chgData name="Rosie Cooper" userId="bf124abb-9a2b-4602-9121-6ae61623fa8e" providerId="ADAL" clId="{BC764BB2-8011-4275-A55C-A424A2CBBC2A}" dt="2024-01-30T16:11:03.204" v="556" actId="20577"/>
          <ac:spMkLst>
            <pc:docMk/>
            <pc:sldMk cId="2095164695" sldId="277"/>
            <ac:spMk id="8" creationId="{7759A5BB-587E-31A9-7AB4-6303F41118E7}"/>
          </ac:spMkLst>
        </pc:spChg>
        <pc:spChg chg="mod">
          <ac:chgData name="Rosie Cooper" userId="bf124abb-9a2b-4602-9121-6ae61623fa8e" providerId="ADAL" clId="{BC764BB2-8011-4275-A55C-A424A2CBBC2A}" dt="2024-01-30T16:18:39.912" v="654" actId="20577"/>
          <ac:spMkLst>
            <pc:docMk/>
            <pc:sldMk cId="2095164695" sldId="277"/>
            <ac:spMk id="11" creationId="{390F9BF8-3617-3276-7EC8-5C7454ED2F0A}"/>
          </ac:spMkLst>
        </pc:spChg>
        <pc:spChg chg="mod">
          <ac:chgData name="Rosie Cooper" userId="bf124abb-9a2b-4602-9121-6ae61623fa8e" providerId="ADAL" clId="{BC764BB2-8011-4275-A55C-A424A2CBBC2A}" dt="2024-01-30T16:20:41.600" v="661" actId="164"/>
          <ac:spMkLst>
            <pc:docMk/>
            <pc:sldMk cId="2095164695" sldId="277"/>
            <ac:spMk id="12" creationId="{E64E74A8-EFA1-0905-0185-3158DA6ECFCE}"/>
          </ac:spMkLst>
        </pc:spChg>
        <pc:spChg chg="mod">
          <ac:chgData name="Rosie Cooper" userId="bf124abb-9a2b-4602-9121-6ae61623fa8e" providerId="ADAL" clId="{BC764BB2-8011-4275-A55C-A424A2CBBC2A}" dt="2024-01-30T16:24:55.418" v="901" actId="20577"/>
          <ac:spMkLst>
            <pc:docMk/>
            <pc:sldMk cId="2095164695" sldId="277"/>
            <ac:spMk id="13" creationId="{3E5D88A1-7ACB-6EC5-FF29-F93AD0C7A520}"/>
          </ac:spMkLst>
        </pc:spChg>
        <pc:spChg chg="mod">
          <ac:chgData name="Rosie Cooper" userId="bf124abb-9a2b-4602-9121-6ae61623fa8e" providerId="ADAL" clId="{BC764BB2-8011-4275-A55C-A424A2CBBC2A}" dt="2024-01-30T16:20:41.600" v="661" actId="164"/>
          <ac:spMkLst>
            <pc:docMk/>
            <pc:sldMk cId="2095164695" sldId="277"/>
            <ac:spMk id="14" creationId="{4B211197-1440-6ABE-9873-E5B1A80E088D}"/>
          </ac:spMkLst>
        </pc:spChg>
        <pc:spChg chg="del mod">
          <ac:chgData name="Rosie Cooper" userId="bf124abb-9a2b-4602-9121-6ae61623fa8e" providerId="ADAL" clId="{BC764BB2-8011-4275-A55C-A424A2CBBC2A}" dt="2024-01-30T16:20:15.584" v="657" actId="478"/>
          <ac:spMkLst>
            <pc:docMk/>
            <pc:sldMk cId="2095164695" sldId="277"/>
            <ac:spMk id="15" creationId="{65343910-726F-C7F6-5C42-6FE85492193C}"/>
          </ac:spMkLst>
        </pc:spChg>
        <pc:spChg chg="del">
          <ac:chgData name="Rosie Cooper" userId="bf124abb-9a2b-4602-9121-6ae61623fa8e" providerId="ADAL" clId="{BC764BB2-8011-4275-A55C-A424A2CBBC2A}" dt="2024-01-30T16:20:18.450" v="659" actId="478"/>
          <ac:spMkLst>
            <pc:docMk/>
            <pc:sldMk cId="2095164695" sldId="277"/>
            <ac:spMk id="16" creationId="{EC8C46F4-A9A4-8EBC-5337-ABE5E13D6105}"/>
          </ac:spMkLst>
        </pc:spChg>
        <pc:spChg chg="mod">
          <ac:chgData name="Rosie Cooper" userId="bf124abb-9a2b-4602-9121-6ae61623fa8e" providerId="ADAL" clId="{BC764BB2-8011-4275-A55C-A424A2CBBC2A}" dt="2024-01-30T16:23:25.868" v="881" actId="14100"/>
          <ac:spMkLst>
            <pc:docMk/>
            <pc:sldMk cId="2095164695" sldId="277"/>
            <ac:spMk id="20" creationId="{8EF1E5E4-D4E4-2461-6588-FCEC11B04F50}"/>
          </ac:spMkLst>
        </pc:spChg>
        <pc:spChg chg="mod">
          <ac:chgData name="Rosie Cooper" userId="bf124abb-9a2b-4602-9121-6ae61623fa8e" providerId="ADAL" clId="{BC764BB2-8011-4275-A55C-A424A2CBBC2A}" dt="2024-01-30T16:11:39.674" v="568" actId="6549"/>
          <ac:spMkLst>
            <pc:docMk/>
            <pc:sldMk cId="2095164695" sldId="277"/>
            <ac:spMk id="22" creationId="{3BF1A004-F71B-F10F-C57B-32A9032C7ED1}"/>
          </ac:spMkLst>
        </pc:spChg>
        <pc:spChg chg="mod">
          <ac:chgData name="Rosie Cooper" userId="bf124abb-9a2b-4602-9121-6ae61623fa8e" providerId="ADAL" clId="{BC764BB2-8011-4275-A55C-A424A2CBBC2A}" dt="2024-01-30T16:11:32.410" v="561"/>
          <ac:spMkLst>
            <pc:docMk/>
            <pc:sldMk cId="2095164695" sldId="277"/>
            <ac:spMk id="23" creationId="{959E2155-F00F-75D2-58C0-8B9EB84878F7}"/>
          </ac:spMkLst>
        </pc:spChg>
        <pc:spChg chg="mod">
          <ac:chgData name="Rosie Cooper" userId="bf124abb-9a2b-4602-9121-6ae61623fa8e" providerId="ADAL" clId="{BC764BB2-8011-4275-A55C-A424A2CBBC2A}" dt="2024-01-30T16:14:09.214" v="623" actId="113"/>
          <ac:spMkLst>
            <pc:docMk/>
            <pc:sldMk cId="2095164695" sldId="277"/>
            <ac:spMk id="25" creationId="{7239B626-E470-0840-109D-8271BFADF3F8}"/>
          </ac:spMkLst>
        </pc:spChg>
        <pc:spChg chg="mod">
          <ac:chgData name="Rosie Cooper" userId="bf124abb-9a2b-4602-9121-6ae61623fa8e" providerId="ADAL" clId="{BC764BB2-8011-4275-A55C-A424A2CBBC2A}" dt="2024-01-30T16:11:11.378" v="557"/>
          <ac:spMkLst>
            <pc:docMk/>
            <pc:sldMk cId="2095164695" sldId="277"/>
            <ac:spMk id="26" creationId="{BC68A432-C1DD-9610-BEDF-FCBE2EB535ED}"/>
          </ac:spMkLst>
        </pc:spChg>
        <pc:spChg chg="mod">
          <ac:chgData name="Rosie Cooper" userId="bf124abb-9a2b-4602-9121-6ae61623fa8e" providerId="ADAL" clId="{BC764BB2-8011-4275-A55C-A424A2CBBC2A}" dt="2024-01-30T16:21:30.049" v="872" actId="1036"/>
          <ac:spMkLst>
            <pc:docMk/>
            <pc:sldMk cId="2095164695" sldId="277"/>
            <ac:spMk id="44" creationId="{C15B7CD0-E2EB-50E3-7551-7D54FD5C7457}"/>
          </ac:spMkLst>
        </pc:spChg>
        <pc:grpChg chg="add mod modVis">
          <ac:chgData name="Rosie Cooper" userId="bf124abb-9a2b-4602-9121-6ae61623fa8e" providerId="ADAL" clId="{BC764BB2-8011-4275-A55C-A424A2CBBC2A}" dt="2024-01-30T16:25:22.848" v="906" actId="1035"/>
          <ac:grpSpMkLst>
            <pc:docMk/>
            <pc:sldMk cId="2095164695" sldId="277"/>
            <ac:grpSpMk id="4" creationId="{D470751E-B60C-6C0F-09C6-1D53D27271EB}"/>
          </ac:grpSpMkLst>
        </pc:grpChg>
        <pc:picChg chg="del">
          <ac:chgData name="Rosie Cooper" userId="bf124abb-9a2b-4602-9121-6ae61623fa8e" providerId="ADAL" clId="{BC764BB2-8011-4275-A55C-A424A2CBBC2A}" dt="2024-01-30T16:13:15.685" v="605" actId="478"/>
          <ac:picMkLst>
            <pc:docMk/>
            <pc:sldMk cId="2095164695" sldId="277"/>
            <ac:picMk id="6" creationId="{CCDD8DAD-5277-10CB-CC61-629BD4734DF3}"/>
          </ac:picMkLst>
        </pc:picChg>
        <pc:picChg chg="mod">
          <ac:chgData name="Rosie Cooper" userId="bf124abb-9a2b-4602-9121-6ae61623fa8e" providerId="ADAL" clId="{BC764BB2-8011-4275-A55C-A424A2CBBC2A}" dt="2024-01-30T16:18:31.284" v="629" actId="14826"/>
          <ac:picMkLst>
            <pc:docMk/>
            <pc:sldMk cId="2095164695" sldId="277"/>
            <ac:picMk id="9" creationId="{FB4AAD1C-9DE3-CF7F-8522-9817C59E6935}"/>
          </ac:picMkLst>
        </pc:picChg>
        <pc:picChg chg="mod">
          <ac:chgData name="Rosie Cooper" userId="bf124abb-9a2b-4602-9121-6ae61623fa8e" providerId="ADAL" clId="{BC764BB2-8011-4275-A55C-A424A2CBBC2A}" dt="2024-01-30T16:21:30.049" v="872" actId="1036"/>
          <ac:picMkLst>
            <pc:docMk/>
            <pc:sldMk cId="2095164695" sldId="277"/>
            <ac:picMk id="10" creationId="{831F01BA-2B97-53B9-F092-8D91571FB52C}"/>
          </ac:picMkLst>
        </pc:picChg>
        <pc:cxnChg chg="del">
          <ac:chgData name="Rosie Cooper" userId="bf124abb-9a2b-4602-9121-6ae61623fa8e" providerId="ADAL" clId="{BC764BB2-8011-4275-A55C-A424A2CBBC2A}" dt="2024-01-30T16:20:16.843" v="658" actId="478"/>
          <ac:cxnSpMkLst>
            <pc:docMk/>
            <pc:sldMk cId="2095164695" sldId="277"/>
            <ac:cxnSpMk id="17" creationId="{26DFA4CC-047D-6D58-EA41-44283020E80F}"/>
          </ac:cxnSpMkLst>
        </pc:cxnChg>
      </pc:sldChg>
      <pc:sldChg chg="addSp delSp modSp add del mod ord">
        <pc:chgData name="Rosie Cooper" userId="bf124abb-9a2b-4602-9121-6ae61623fa8e" providerId="ADAL" clId="{BC764BB2-8011-4275-A55C-A424A2CBBC2A}" dt="2024-01-30T16:58:18.684" v="1853" actId="20577"/>
        <pc:sldMkLst>
          <pc:docMk/>
          <pc:sldMk cId="2404038405" sldId="278"/>
        </pc:sldMkLst>
        <pc:spChg chg="add del mod">
          <ac:chgData name="Rosie Cooper" userId="bf124abb-9a2b-4602-9121-6ae61623fa8e" providerId="ADAL" clId="{BC764BB2-8011-4275-A55C-A424A2CBBC2A}" dt="2024-01-30T16:50:32.695" v="1736" actId="478"/>
          <ac:spMkLst>
            <pc:docMk/>
            <pc:sldMk cId="2404038405" sldId="278"/>
            <ac:spMk id="5" creationId="{1402A85C-5EA8-1249-BCCE-56DA2E10E561}"/>
          </ac:spMkLst>
        </pc:spChg>
        <pc:spChg chg="add mod">
          <ac:chgData name="Rosie Cooper" userId="bf124abb-9a2b-4602-9121-6ae61623fa8e" providerId="ADAL" clId="{BC764BB2-8011-4275-A55C-A424A2CBBC2A}" dt="2024-01-30T16:57:55.014" v="1843" actId="1035"/>
          <ac:spMkLst>
            <pc:docMk/>
            <pc:sldMk cId="2404038405" sldId="278"/>
            <ac:spMk id="7" creationId="{C59B3C20-E143-71D2-DC63-D45063282BE3}"/>
          </ac:spMkLst>
        </pc:spChg>
        <pc:spChg chg="mod">
          <ac:chgData name="Rosie Cooper" userId="bf124abb-9a2b-4602-9121-6ae61623fa8e" providerId="ADAL" clId="{BC764BB2-8011-4275-A55C-A424A2CBBC2A}" dt="2024-01-30T16:48:19.757" v="1675" actId="20577"/>
          <ac:spMkLst>
            <pc:docMk/>
            <pc:sldMk cId="2404038405" sldId="278"/>
            <ac:spMk id="8" creationId="{7759A5BB-587E-31A9-7AB4-6303F41118E7}"/>
          </ac:spMkLst>
        </pc:spChg>
        <pc:spChg chg="mod">
          <ac:chgData name="Rosie Cooper" userId="bf124abb-9a2b-4602-9121-6ae61623fa8e" providerId="ADAL" clId="{BC764BB2-8011-4275-A55C-A424A2CBBC2A}" dt="2024-01-30T16:28:58.126" v="950" actId="20577"/>
          <ac:spMkLst>
            <pc:docMk/>
            <pc:sldMk cId="2404038405" sldId="278"/>
            <ac:spMk id="11" creationId="{390F9BF8-3617-3276-7EC8-5C7454ED2F0A}"/>
          </ac:spMkLst>
        </pc:spChg>
        <pc:spChg chg="add del mod">
          <ac:chgData name="Rosie Cooper" userId="bf124abb-9a2b-4602-9121-6ae61623fa8e" providerId="ADAL" clId="{BC764BB2-8011-4275-A55C-A424A2CBBC2A}" dt="2024-01-30T16:54:41.814" v="1778"/>
          <ac:spMkLst>
            <pc:docMk/>
            <pc:sldMk cId="2404038405" sldId="278"/>
            <ac:spMk id="12" creationId="{C79672E2-51CB-2289-0160-AEE6F6B4EE96}"/>
          </ac:spMkLst>
        </pc:spChg>
        <pc:spChg chg="add del mod">
          <ac:chgData name="Rosie Cooper" userId="bf124abb-9a2b-4602-9121-6ae61623fa8e" providerId="ADAL" clId="{BC764BB2-8011-4275-A55C-A424A2CBBC2A}" dt="2024-01-30T16:54:41.814" v="1778"/>
          <ac:spMkLst>
            <pc:docMk/>
            <pc:sldMk cId="2404038405" sldId="278"/>
            <ac:spMk id="13" creationId="{CBE6AB62-0AAC-6A6F-A8F9-D856A0C52DCE}"/>
          </ac:spMkLst>
        </pc:spChg>
        <pc:spChg chg="add del mod">
          <ac:chgData name="Rosie Cooper" userId="bf124abb-9a2b-4602-9121-6ae61623fa8e" providerId="ADAL" clId="{BC764BB2-8011-4275-A55C-A424A2CBBC2A}" dt="2024-01-30T16:54:41.814" v="1778"/>
          <ac:spMkLst>
            <pc:docMk/>
            <pc:sldMk cId="2404038405" sldId="278"/>
            <ac:spMk id="14" creationId="{BECDF1E5-5629-BA67-C849-E0503800FB5D}"/>
          </ac:spMkLst>
        </pc:spChg>
        <pc:spChg chg="add del mod">
          <ac:chgData name="Rosie Cooper" userId="bf124abb-9a2b-4602-9121-6ae61623fa8e" providerId="ADAL" clId="{BC764BB2-8011-4275-A55C-A424A2CBBC2A}" dt="2024-01-30T16:54:41.814" v="1778"/>
          <ac:spMkLst>
            <pc:docMk/>
            <pc:sldMk cId="2404038405" sldId="278"/>
            <ac:spMk id="15" creationId="{F45909DA-00DC-3C04-4CFE-C23F0E089435}"/>
          </ac:spMkLst>
        </pc:spChg>
        <pc:spChg chg="add del mod">
          <ac:chgData name="Rosie Cooper" userId="bf124abb-9a2b-4602-9121-6ae61623fa8e" providerId="ADAL" clId="{BC764BB2-8011-4275-A55C-A424A2CBBC2A}" dt="2024-01-30T16:54:41.814" v="1778"/>
          <ac:spMkLst>
            <pc:docMk/>
            <pc:sldMk cId="2404038405" sldId="278"/>
            <ac:spMk id="16" creationId="{E3ABF894-848C-1440-ED55-12EED864F46C}"/>
          </ac:spMkLst>
        </pc:spChg>
        <pc:spChg chg="mod">
          <ac:chgData name="Rosie Cooper" userId="bf124abb-9a2b-4602-9121-6ae61623fa8e" providerId="ADAL" clId="{BC764BB2-8011-4275-A55C-A424A2CBBC2A}" dt="2024-01-30T16:50:08.289" v="1730" actId="21"/>
          <ac:spMkLst>
            <pc:docMk/>
            <pc:sldMk cId="2404038405" sldId="278"/>
            <ac:spMk id="20" creationId="{8EF1E5E4-D4E4-2461-6588-FCEC11B04F50}"/>
          </ac:spMkLst>
        </pc:spChg>
        <pc:spChg chg="add mod topLvl">
          <ac:chgData name="Rosie Cooper" userId="bf124abb-9a2b-4602-9121-6ae61623fa8e" providerId="ADAL" clId="{BC764BB2-8011-4275-A55C-A424A2CBBC2A}" dt="2024-01-30T16:56:46.356" v="1812" actId="12788"/>
          <ac:spMkLst>
            <pc:docMk/>
            <pc:sldMk cId="2404038405" sldId="278"/>
            <ac:spMk id="21" creationId="{32DAC5B0-5C45-E55B-3893-CC266CCB94EA}"/>
          </ac:spMkLst>
        </pc:spChg>
        <pc:spChg chg="mod">
          <ac:chgData name="Rosie Cooper" userId="bf124abb-9a2b-4602-9121-6ae61623fa8e" providerId="ADAL" clId="{BC764BB2-8011-4275-A55C-A424A2CBBC2A}" dt="2024-01-30T16:48:43.529" v="1683" actId="20577"/>
          <ac:spMkLst>
            <pc:docMk/>
            <pc:sldMk cId="2404038405" sldId="278"/>
            <ac:spMk id="22" creationId="{3BF1A004-F71B-F10F-C57B-32A9032C7ED1}"/>
          </ac:spMkLst>
        </pc:spChg>
        <pc:spChg chg="mod">
          <ac:chgData name="Rosie Cooper" userId="bf124abb-9a2b-4602-9121-6ae61623fa8e" providerId="ADAL" clId="{BC764BB2-8011-4275-A55C-A424A2CBBC2A}" dt="2024-01-30T16:48:53.344" v="1695" actId="20577"/>
          <ac:spMkLst>
            <pc:docMk/>
            <pc:sldMk cId="2404038405" sldId="278"/>
            <ac:spMk id="23" creationId="{959E2155-F00F-75D2-58C0-8B9EB84878F7}"/>
          </ac:spMkLst>
        </pc:spChg>
        <pc:spChg chg="add mod topLvl">
          <ac:chgData name="Rosie Cooper" userId="bf124abb-9a2b-4602-9121-6ae61623fa8e" providerId="ADAL" clId="{BC764BB2-8011-4275-A55C-A424A2CBBC2A}" dt="2024-01-30T16:56:14.144" v="1796" actId="165"/>
          <ac:spMkLst>
            <pc:docMk/>
            <pc:sldMk cId="2404038405" sldId="278"/>
            <ac:spMk id="24" creationId="{C6673D42-87B7-7E99-18B1-5778E9A68AD4}"/>
          </ac:spMkLst>
        </pc:spChg>
        <pc:spChg chg="mod">
          <ac:chgData name="Rosie Cooper" userId="bf124abb-9a2b-4602-9121-6ae61623fa8e" providerId="ADAL" clId="{BC764BB2-8011-4275-A55C-A424A2CBBC2A}" dt="2024-01-30T16:58:18.684" v="1853" actId="20577"/>
          <ac:spMkLst>
            <pc:docMk/>
            <pc:sldMk cId="2404038405" sldId="278"/>
            <ac:spMk id="25" creationId="{7239B626-E470-0840-109D-8271BFADF3F8}"/>
          </ac:spMkLst>
        </pc:spChg>
        <pc:spChg chg="mod">
          <ac:chgData name="Rosie Cooper" userId="bf124abb-9a2b-4602-9121-6ae61623fa8e" providerId="ADAL" clId="{BC764BB2-8011-4275-A55C-A424A2CBBC2A}" dt="2024-01-30T16:49:03.834" v="1696"/>
          <ac:spMkLst>
            <pc:docMk/>
            <pc:sldMk cId="2404038405" sldId="278"/>
            <ac:spMk id="26" creationId="{BC68A432-C1DD-9610-BEDF-FCBE2EB535ED}"/>
          </ac:spMkLst>
        </pc:spChg>
        <pc:spChg chg="del">
          <ac:chgData name="Rosie Cooper" userId="bf124abb-9a2b-4602-9121-6ae61623fa8e" providerId="ADAL" clId="{BC764BB2-8011-4275-A55C-A424A2CBBC2A}" dt="2024-01-30T16:54:14.884" v="1772" actId="478"/>
          <ac:spMkLst>
            <pc:docMk/>
            <pc:sldMk cId="2404038405" sldId="278"/>
            <ac:spMk id="27" creationId="{B98082C3-5754-3D97-E6BF-94521064A965}"/>
          </ac:spMkLst>
        </pc:spChg>
        <pc:spChg chg="add mod topLvl">
          <ac:chgData name="Rosie Cooper" userId="bf124abb-9a2b-4602-9121-6ae61623fa8e" providerId="ADAL" clId="{BC764BB2-8011-4275-A55C-A424A2CBBC2A}" dt="2024-01-30T16:56:14.144" v="1796" actId="165"/>
          <ac:spMkLst>
            <pc:docMk/>
            <pc:sldMk cId="2404038405" sldId="278"/>
            <ac:spMk id="28" creationId="{E770E89E-AE49-6FAA-B83E-BA654E30E769}"/>
          </ac:spMkLst>
        </pc:spChg>
        <pc:spChg chg="add mod topLvl">
          <ac:chgData name="Rosie Cooper" userId="bf124abb-9a2b-4602-9121-6ae61623fa8e" providerId="ADAL" clId="{BC764BB2-8011-4275-A55C-A424A2CBBC2A}" dt="2024-01-30T16:56:35.728" v="1811" actId="1036"/>
          <ac:spMkLst>
            <pc:docMk/>
            <pc:sldMk cId="2404038405" sldId="278"/>
            <ac:spMk id="29" creationId="{CB0C3F0B-7577-EE53-8826-5CCEBA659204}"/>
          </ac:spMkLst>
        </pc:spChg>
        <pc:spChg chg="del mod">
          <ac:chgData name="Rosie Cooper" userId="bf124abb-9a2b-4602-9121-6ae61623fa8e" providerId="ADAL" clId="{BC764BB2-8011-4275-A55C-A424A2CBBC2A}" dt="2024-01-30T16:54:16.274" v="1773" actId="478"/>
          <ac:spMkLst>
            <pc:docMk/>
            <pc:sldMk cId="2404038405" sldId="278"/>
            <ac:spMk id="30" creationId="{E760C43B-56D3-1C0A-33BF-B7BD43DE76B0}"/>
          </ac:spMkLst>
        </pc:spChg>
        <pc:spChg chg="del mod">
          <ac:chgData name="Rosie Cooper" userId="bf124abb-9a2b-4602-9121-6ae61623fa8e" providerId="ADAL" clId="{BC764BB2-8011-4275-A55C-A424A2CBBC2A}" dt="2024-01-30T16:54:22.566" v="1776" actId="478"/>
          <ac:spMkLst>
            <pc:docMk/>
            <pc:sldMk cId="2404038405" sldId="278"/>
            <ac:spMk id="31" creationId="{90AEEFA3-4C69-5296-ABD4-B93EA5D5DEBE}"/>
          </ac:spMkLst>
        </pc:spChg>
        <pc:spChg chg="del mod">
          <ac:chgData name="Rosie Cooper" userId="bf124abb-9a2b-4602-9121-6ae61623fa8e" providerId="ADAL" clId="{BC764BB2-8011-4275-A55C-A424A2CBBC2A}" dt="2024-01-30T16:54:22.566" v="1776" actId="478"/>
          <ac:spMkLst>
            <pc:docMk/>
            <pc:sldMk cId="2404038405" sldId="278"/>
            <ac:spMk id="32" creationId="{700EF7AB-D8DA-CC24-2EF3-D25CA99CF61F}"/>
          </ac:spMkLst>
        </pc:spChg>
        <pc:spChg chg="del">
          <ac:chgData name="Rosie Cooper" userId="bf124abb-9a2b-4602-9121-6ae61623fa8e" providerId="ADAL" clId="{BC764BB2-8011-4275-A55C-A424A2CBBC2A}" dt="2024-01-30T16:54:22.566" v="1776" actId="478"/>
          <ac:spMkLst>
            <pc:docMk/>
            <pc:sldMk cId="2404038405" sldId="278"/>
            <ac:spMk id="33" creationId="{43A811A9-668D-F919-0DF3-531AFE457BD8}"/>
          </ac:spMkLst>
        </pc:spChg>
        <pc:spChg chg="del mod">
          <ac:chgData name="Rosie Cooper" userId="bf124abb-9a2b-4602-9121-6ae61623fa8e" providerId="ADAL" clId="{BC764BB2-8011-4275-A55C-A424A2CBBC2A}" dt="2024-01-30T16:54:22.566" v="1776" actId="478"/>
          <ac:spMkLst>
            <pc:docMk/>
            <pc:sldMk cId="2404038405" sldId="278"/>
            <ac:spMk id="34" creationId="{374A7331-0E73-FEA1-FE94-F3C20509FD81}"/>
          </ac:spMkLst>
        </pc:spChg>
        <pc:spChg chg="del">
          <ac:chgData name="Rosie Cooper" userId="bf124abb-9a2b-4602-9121-6ae61623fa8e" providerId="ADAL" clId="{BC764BB2-8011-4275-A55C-A424A2CBBC2A}" dt="2024-01-30T16:54:22.566" v="1776" actId="478"/>
          <ac:spMkLst>
            <pc:docMk/>
            <pc:sldMk cId="2404038405" sldId="278"/>
            <ac:spMk id="35" creationId="{F87805C0-596E-5425-5A8D-B971CDE773C9}"/>
          </ac:spMkLst>
        </pc:spChg>
        <pc:spChg chg="add mod topLvl">
          <ac:chgData name="Rosie Cooper" userId="bf124abb-9a2b-4602-9121-6ae61623fa8e" providerId="ADAL" clId="{BC764BB2-8011-4275-A55C-A424A2CBBC2A}" dt="2024-01-30T16:56:35.728" v="1811" actId="1036"/>
          <ac:spMkLst>
            <pc:docMk/>
            <pc:sldMk cId="2404038405" sldId="278"/>
            <ac:spMk id="36" creationId="{9A1EEFF1-FBDD-46DD-D303-D5CD8E75D1F4}"/>
          </ac:spMkLst>
        </pc:spChg>
        <pc:spChg chg="mod">
          <ac:chgData name="Rosie Cooper" userId="bf124abb-9a2b-4602-9121-6ae61623fa8e" providerId="ADAL" clId="{BC764BB2-8011-4275-A55C-A424A2CBBC2A}" dt="2024-01-30T16:58:00.304" v="1849" actId="1036"/>
          <ac:spMkLst>
            <pc:docMk/>
            <pc:sldMk cId="2404038405" sldId="278"/>
            <ac:spMk id="44" creationId="{C15B7CD0-E2EB-50E3-7551-7D54FD5C7457}"/>
          </ac:spMkLst>
        </pc:spChg>
        <pc:grpChg chg="add del mod">
          <ac:chgData name="Rosie Cooper" userId="bf124abb-9a2b-4602-9121-6ae61623fa8e" providerId="ADAL" clId="{BC764BB2-8011-4275-A55C-A424A2CBBC2A}" dt="2024-01-30T16:56:14.144" v="1796" actId="165"/>
          <ac:grpSpMkLst>
            <pc:docMk/>
            <pc:sldMk cId="2404038405" sldId="278"/>
            <ac:grpSpMk id="41" creationId="{2E9D9C4E-079E-6172-8191-A5FD5EBB45F1}"/>
          </ac:grpSpMkLst>
        </pc:grpChg>
        <pc:picChg chg="mod modVis">
          <ac:chgData name="Rosie Cooper" userId="bf124abb-9a2b-4602-9121-6ae61623fa8e" providerId="ADAL" clId="{BC764BB2-8011-4275-A55C-A424A2CBBC2A}" dt="2024-01-30T16:56:20.726" v="1804" actId="1036"/>
          <ac:picMkLst>
            <pc:docMk/>
            <pc:sldMk cId="2404038405" sldId="278"/>
            <ac:picMk id="3" creationId="{6E409DC5-A305-9971-9550-31F31CC11970}"/>
          </ac:picMkLst>
        </pc:picChg>
        <pc:picChg chg="add del mod">
          <ac:chgData name="Rosie Cooper" userId="bf124abb-9a2b-4602-9121-6ae61623fa8e" providerId="ADAL" clId="{BC764BB2-8011-4275-A55C-A424A2CBBC2A}" dt="2024-01-30T16:50:31.444" v="1735" actId="478"/>
          <ac:picMkLst>
            <pc:docMk/>
            <pc:sldMk cId="2404038405" sldId="278"/>
            <ac:picMk id="4" creationId="{0BA08E51-C80C-CF14-909A-85173DBBA91C}"/>
          </ac:picMkLst>
        </pc:picChg>
        <pc:picChg chg="add mod">
          <ac:chgData name="Rosie Cooper" userId="bf124abb-9a2b-4602-9121-6ae61623fa8e" providerId="ADAL" clId="{BC764BB2-8011-4275-A55C-A424A2CBBC2A}" dt="2024-01-30T16:57:55.014" v="1843" actId="1035"/>
          <ac:picMkLst>
            <pc:docMk/>
            <pc:sldMk cId="2404038405" sldId="278"/>
            <ac:picMk id="6" creationId="{32DE6111-852A-B5E6-1170-6409F96907F1}"/>
          </ac:picMkLst>
        </pc:picChg>
        <pc:picChg chg="mod modCrop">
          <ac:chgData name="Rosie Cooper" userId="bf124abb-9a2b-4602-9121-6ae61623fa8e" providerId="ADAL" clId="{BC764BB2-8011-4275-A55C-A424A2CBBC2A}" dt="2024-01-30T16:53:00.214" v="1768" actId="18131"/>
          <ac:picMkLst>
            <pc:docMk/>
            <pc:sldMk cId="2404038405" sldId="278"/>
            <ac:picMk id="9" creationId="{FB4AAD1C-9DE3-CF7F-8522-9817C59E6935}"/>
          </ac:picMkLst>
        </pc:picChg>
        <pc:picChg chg="mod">
          <ac:chgData name="Rosie Cooper" userId="bf124abb-9a2b-4602-9121-6ae61623fa8e" providerId="ADAL" clId="{BC764BB2-8011-4275-A55C-A424A2CBBC2A}" dt="2024-01-30T16:58:00.304" v="1849" actId="1036"/>
          <ac:picMkLst>
            <pc:docMk/>
            <pc:sldMk cId="2404038405" sldId="278"/>
            <ac:picMk id="10" creationId="{831F01BA-2B97-53B9-F092-8D91571FB52C}"/>
          </ac:picMkLst>
        </pc:picChg>
        <pc:cxnChg chg="add del mod">
          <ac:chgData name="Rosie Cooper" userId="bf124abb-9a2b-4602-9121-6ae61623fa8e" providerId="ADAL" clId="{BC764BB2-8011-4275-A55C-A424A2CBBC2A}" dt="2024-01-30T16:54:41.814" v="1778"/>
          <ac:cxnSpMkLst>
            <pc:docMk/>
            <pc:sldMk cId="2404038405" sldId="278"/>
            <ac:cxnSpMk id="17" creationId="{D316C061-ABC2-C748-4520-701FF6FC0974}"/>
          </ac:cxnSpMkLst>
        </pc:cxnChg>
        <pc:cxnChg chg="add mod topLvl">
          <ac:chgData name="Rosie Cooper" userId="bf124abb-9a2b-4602-9121-6ae61623fa8e" providerId="ADAL" clId="{BC764BB2-8011-4275-A55C-A424A2CBBC2A}" dt="2024-01-30T16:56:46.356" v="1812" actId="12788"/>
          <ac:cxnSpMkLst>
            <pc:docMk/>
            <pc:sldMk cId="2404038405" sldId="278"/>
            <ac:cxnSpMk id="37" creationId="{E0A84BF6-90AB-EA22-7BA0-662369A29A37}"/>
          </ac:cxnSpMkLst>
        </pc:cxnChg>
        <pc:cxnChg chg="del">
          <ac:chgData name="Rosie Cooper" userId="bf124abb-9a2b-4602-9121-6ae61623fa8e" providerId="ADAL" clId="{BC764BB2-8011-4275-A55C-A424A2CBBC2A}" dt="2024-01-30T16:54:22.566" v="1776" actId="478"/>
          <ac:cxnSpMkLst>
            <pc:docMk/>
            <pc:sldMk cId="2404038405" sldId="278"/>
            <ac:cxnSpMk id="39" creationId="{06D1E6D8-360B-13A1-38D0-2AC7C0352B5B}"/>
          </ac:cxnSpMkLst>
        </pc:cxnChg>
        <pc:cxnChg chg="del">
          <ac:chgData name="Rosie Cooper" userId="bf124abb-9a2b-4602-9121-6ae61623fa8e" providerId="ADAL" clId="{BC764BB2-8011-4275-A55C-A424A2CBBC2A}" dt="2024-01-30T16:54:22.566" v="1776" actId="478"/>
          <ac:cxnSpMkLst>
            <pc:docMk/>
            <pc:sldMk cId="2404038405" sldId="278"/>
            <ac:cxnSpMk id="40" creationId="{5A21F28C-FCB9-3EA5-8108-3A1D00181812}"/>
          </ac:cxnSpMkLst>
        </pc:cxnChg>
      </pc:sldChg>
      <pc:sldChg chg="add del">
        <pc:chgData name="Rosie Cooper" userId="bf124abb-9a2b-4602-9121-6ae61623fa8e" providerId="ADAL" clId="{BC764BB2-8011-4275-A55C-A424A2CBBC2A}" dt="2024-01-30T16:46:54.265" v="1584"/>
        <pc:sldMkLst>
          <pc:docMk/>
          <pc:sldMk cId="3976237256" sldId="278"/>
        </pc:sldMkLst>
      </pc:sldChg>
      <pc:sldChg chg="addSp delSp modSp add mod ord">
        <pc:chgData name="Rosie Cooper" userId="bf124abb-9a2b-4602-9121-6ae61623fa8e" providerId="ADAL" clId="{BC764BB2-8011-4275-A55C-A424A2CBBC2A}" dt="2024-01-30T16:48:10.164" v="1664"/>
        <pc:sldMkLst>
          <pc:docMk/>
          <pc:sldMk cId="3095242346" sldId="279"/>
        </pc:sldMkLst>
        <pc:spChg chg="add del mod">
          <ac:chgData name="Rosie Cooper" userId="bf124abb-9a2b-4602-9121-6ae61623fa8e" providerId="ADAL" clId="{BC764BB2-8011-4275-A55C-A424A2CBBC2A}" dt="2024-01-30T16:46:23.025" v="1581"/>
          <ac:spMkLst>
            <pc:docMk/>
            <pc:sldMk cId="3095242346" sldId="279"/>
            <ac:spMk id="7" creationId="{7203F207-A86C-37D8-57FC-969829218F4C}"/>
          </ac:spMkLst>
        </pc:spChg>
        <pc:spChg chg="mod">
          <ac:chgData name="Rosie Cooper" userId="bf124abb-9a2b-4602-9121-6ae61623fa8e" providerId="ADAL" clId="{BC764BB2-8011-4275-A55C-A424A2CBBC2A}" dt="2024-01-30T16:47:55.665" v="1661" actId="6549"/>
          <ac:spMkLst>
            <pc:docMk/>
            <pc:sldMk cId="3095242346" sldId="279"/>
            <ac:spMk id="8" creationId="{7759A5BB-587E-31A9-7AB4-6303F41118E7}"/>
          </ac:spMkLst>
        </pc:spChg>
        <pc:spChg chg="mod">
          <ac:chgData name="Rosie Cooper" userId="bf124abb-9a2b-4602-9121-6ae61623fa8e" providerId="ADAL" clId="{BC764BB2-8011-4275-A55C-A424A2CBBC2A}" dt="2024-01-30T16:47:40.820" v="1625" actId="20577"/>
          <ac:spMkLst>
            <pc:docMk/>
            <pc:sldMk cId="3095242346" sldId="279"/>
            <ac:spMk id="22" creationId="{3BF1A004-F71B-F10F-C57B-32A9032C7ED1}"/>
          </ac:spMkLst>
        </pc:spChg>
        <pc:spChg chg="mod">
          <ac:chgData name="Rosie Cooper" userId="bf124abb-9a2b-4602-9121-6ae61623fa8e" providerId="ADAL" clId="{BC764BB2-8011-4275-A55C-A424A2CBBC2A}" dt="2024-01-30T16:47:32.925" v="1617" actId="6549"/>
          <ac:spMkLst>
            <pc:docMk/>
            <pc:sldMk cId="3095242346" sldId="279"/>
            <ac:spMk id="23" creationId="{959E2155-F00F-75D2-58C0-8B9EB84878F7}"/>
          </ac:spMkLst>
        </pc:spChg>
        <pc:spChg chg="mod">
          <ac:chgData name="Rosie Cooper" userId="bf124abb-9a2b-4602-9121-6ae61623fa8e" providerId="ADAL" clId="{BC764BB2-8011-4275-A55C-A424A2CBBC2A}" dt="2024-01-30T16:48:03.021" v="1662"/>
          <ac:spMkLst>
            <pc:docMk/>
            <pc:sldMk cId="3095242346" sldId="279"/>
            <ac:spMk id="26" creationId="{BC68A432-C1DD-9610-BEDF-FCBE2EB535ED}"/>
          </ac:spMkLst>
        </pc:spChg>
        <pc:picChg chg="add del mod">
          <ac:chgData name="Rosie Cooper" userId="bf124abb-9a2b-4602-9121-6ae61623fa8e" providerId="ADAL" clId="{BC764BB2-8011-4275-A55C-A424A2CBBC2A}" dt="2024-01-30T16:46:23.025" v="1581"/>
          <ac:picMkLst>
            <pc:docMk/>
            <pc:sldMk cId="3095242346" sldId="279"/>
            <ac:picMk id="6" creationId="{D36F1EAF-66CC-B905-4F6F-0AEF98FE95CD}"/>
          </ac:picMkLst>
        </pc:picChg>
      </pc:sldChg>
      <pc:sldChg chg="modSp add mod">
        <pc:chgData name="Rosie Cooper" userId="bf124abb-9a2b-4602-9121-6ae61623fa8e" providerId="ADAL" clId="{BC764BB2-8011-4275-A55C-A424A2CBBC2A}" dt="2024-01-31T14:24:22.309" v="1993"/>
        <pc:sldMkLst>
          <pc:docMk/>
          <pc:sldMk cId="650031558" sldId="280"/>
        </pc:sldMkLst>
        <pc:spChg chg="mod">
          <ac:chgData name="Rosie Cooper" userId="bf124abb-9a2b-4602-9121-6ae61623fa8e" providerId="ADAL" clId="{BC764BB2-8011-4275-A55C-A424A2CBBC2A}" dt="2024-01-31T14:24:22.309" v="1993"/>
          <ac:spMkLst>
            <pc:docMk/>
            <pc:sldMk cId="650031558" sldId="280"/>
            <ac:spMk id="8" creationId="{D8EF2534-E0F0-495B-A171-5791ADF0CE0F}"/>
          </ac:spMkLst>
        </pc:spChg>
        <pc:spChg chg="mod">
          <ac:chgData name="Rosie Cooper" userId="bf124abb-9a2b-4602-9121-6ae61623fa8e" providerId="ADAL" clId="{BC764BB2-8011-4275-A55C-A424A2CBBC2A}" dt="2024-01-31T14:19:56.031" v="1945"/>
          <ac:spMkLst>
            <pc:docMk/>
            <pc:sldMk cId="650031558" sldId="280"/>
            <ac:spMk id="10" creationId="{D845CFDD-E078-E193-4727-8B67D6F700F3}"/>
          </ac:spMkLst>
        </pc:spChg>
        <pc:spChg chg="mod">
          <ac:chgData name="Rosie Cooper" userId="bf124abb-9a2b-4602-9121-6ae61623fa8e" providerId="ADAL" clId="{BC764BB2-8011-4275-A55C-A424A2CBBC2A}" dt="2024-01-31T14:20:08.655" v="1947"/>
          <ac:spMkLst>
            <pc:docMk/>
            <pc:sldMk cId="650031558" sldId="280"/>
            <ac:spMk id="76" creationId="{4F910C85-0973-6C4E-7F8A-86224D837953}"/>
          </ac:spMkLst>
        </pc:spChg>
        <pc:spChg chg="mod">
          <ac:chgData name="Rosie Cooper" userId="bf124abb-9a2b-4602-9121-6ae61623fa8e" providerId="ADAL" clId="{BC764BB2-8011-4275-A55C-A424A2CBBC2A}" dt="2024-01-31T14:20:20.838" v="1949"/>
          <ac:spMkLst>
            <pc:docMk/>
            <pc:sldMk cId="650031558" sldId="280"/>
            <ac:spMk id="79" creationId="{1E863A37-F0E6-F099-695D-70642992B512}"/>
          </ac:spMkLst>
        </pc:spChg>
        <pc:spChg chg="mod">
          <ac:chgData name="Rosie Cooper" userId="bf124abb-9a2b-4602-9121-6ae61623fa8e" providerId="ADAL" clId="{BC764BB2-8011-4275-A55C-A424A2CBBC2A}" dt="2024-01-31T14:20:36.734" v="1951"/>
          <ac:spMkLst>
            <pc:docMk/>
            <pc:sldMk cId="650031558" sldId="280"/>
            <ac:spMk id="82" creationId="{88FE2E61-157E-1C69-B8DD-3934B4CB815E}"/>
          </ac:spMkLst>
        </pc:spChg>
        <pc:spChg chg="mod">
          <ac:chgData name="Rosie Cooper" userId="bf124abb-9a2b-4602-9121-6ae61623fa8e" providerId="ADAL" clId="{BC764BB2-8011-4275-A55C-A424A2CBBC2A}" dt="2024-01-31T14:20:58.226" v="1953"/>
          <ac:spMkLst>
            <pc:docMk/>
            <pc:sldMk cId="650031558" sldId="280"/>
            <ac:spMk id="91" creationId="{DBFB54E3-A83A-8B8D-5CAD-830115C982EF}"/>
          </ac:spMkLst>
        </pc:spChg>
        <pc:spChg chg="mod">
          <ac:chgData name="Rosie Cooper" userId="bf124abb-9a2b-4602-9121-6ae61623fa8e" providerId="ADAL" clId="{BC764BB2-8011-4275-A55C-A424A2CBBC2A}" dt="2024-01-31T14:21:12.747" v="1957" actId="20577"/>
          <ac:spMkLst>
            <pc:docMk/>
            <pc:sldMk cId="650031558" sldId="280"/>
            <ac:spMk id="94" creationId="{316ACEB5-91F0-1690-97DB-F2C29EA1B03F}"/>
          </ac:spMkLst>
        </pc:spChg>
        <pc:spChg chg="mod">
          <ac:chgData name="Rosie Cooper" userId="bf124abb-9a2b-4602-9121-6ae61623fa8e" providerId="ADAL" clId="{BC764BB2-8011-4275-A55C-A424A2CBBC2A}" dt="2024-01-31T14:21:31.939" v="1959"/>
          <ac:spMkLst>
            <pc:docMk/>
            <pc:sldMk cId="650031558" sldId="280"/>
            <ac:spMk id="97" creationId="{5C169D68-789C-81C5-C2F4-D592C4B12250}"/>
          </ac:spMkLst>
        </pc:spChg>
        <pc:spChg chg="mod">
          <ac:chgData name="Rosie Cooper" userId="bf124abb-9a2b-4602-9121-6ae61623fa8e" providerId="ADAL" clId="{BC764BB2-8011-4275-A55C-A424A2CBBC2A}" dt="2024-01-31T14:21:48.674" v="1961"/>
          <ac:spMkLst>
            <pc:docMk/>
            <pc:sldMk cId="650031558" sldId="280"/>
            <ac:spMk id="100" creationId="{A5AC3E77-5DA7-1B61-3F8E-37F49F9F5BA0}"/>
          </ac:spMkLst>
        </pc:spChg>
        <pc:spChg chg="mod">
          <ac:chgData name="Rosie Cooper" userId="bf124abb-9a2b-4602-9121-6ae61623fa8e" providerId="ADAL" clId="{BC764BB2-8011-4275-A55C-A424A2CBBC2A}" dt="2024-01-31T14:22:02.598" v="1963"/>
          <ac:spMkLst>
            <pc:docMk/>
            <pc:sldMk cId="650031558" sldId="280"/>
            <ac:spMk id="103" creationId="{117BC865-21C3-CDD4-BB12-2EC3A930D99C}"/>
          </ac:spMkLst>
        </pc:spChg>
        <pc:spChg chg="mod">
          <ac:chgData name="Rosie Cooper" userId="bf124abb-9a2b-4602-9121-6ae61623fa8e" providerId="ADAL" clId="{BC764BB2-8011-4275-A55C-A424A2CBBC2A}" dt="2024-01-31T14:22:23.714" v="1965"/>
          <ac:spMkLst>
            <pc:docMk/>
            <pc:sldMk cId="650031558" sldId="280"/>
            <ac:spMk id="106" creationId="{B242F1EA-7DFF-6433-0EE7-D37CE9ECE83E}"/>
          </ac:spMkLst>
        </pc:spChg>
        <pc:spChg chg="mod">
          <ac:chgData name="Rosie Cooper" userId="bf124abb-9a2b-4602-9121-6ae61623fa8e" providerId="ADAL" clId="{BC764BB2-8011-4275-A55C-A424A2CBBC2A}" dt="2024-01-31T14:22:39.522" v="1970" actId="6549"/>
          <ac:spMkLst>
            <pc:docMk/>
            <pc:sldMk cId="650031558" sldId="280"/>
            <ac:spMk id="109" creationId="{A28FD74D-AC09-286B-4D00-B5D5B5E187A1}"/>
          </ac:spMkLst>
        </pc:spChg>
        <pc:spChg chg="mod">
          <ac:chgData name="Rosie Cooper" userId="bf124abb-9a2b-4602-9121-6ae61623fa8e" providerId="ADAL" clId="{BC764BB2-8011-4275-A55C-A424A2CBBC2A}" dt="2024-01-31T14:22:53.322" v="1972"/>
          <ac:spMkLst>
            <pc:docMk/>
            <pc:sldMk cId="650031558" sldId="280"/>
            <ac:spMk id="112" creationId="{5F4B14DB-7EA2-0A7B-60D3-A64F4DB68AC1}"/>
          </ac:spMkLst>
        </pc:spChg>
        <pc:spChg chg="mod">
          <ac:chgData name="Rosie Cooper" userId="bf124abb-9a2b-4602-9121-6ae61623fa8e" providerId="ADAL" clId="{BC764BB2-8011-4275-A55C-A424A2CBBC2A}" dt="2024-01-31T14:23:09.643" v="1974"/>
          <ac:spMkLst>
            <pc:docMk/>
            <pc:sldMk cId="650031558" sldId="280"/>
            <ac:spMk id="115" creationId="{10971D7F-BCE5-B696-BFF1-1436CF97D928}"/>
          </ac:spMkLst>
        </pc:spChg>
        <pc:spChg chg="mod">
          <ac:chgData name="Rosie Cooper" userId="bf124abb-9a2b-4602-9121-6ae61623fa8e" providerId="ADAL" clId="{BC764BB2-8011-4275-A55C-A424A2CBBC2A}" dt="2024-01-31T14:23:24.218" v="1976"/>
          <ac:spMkLst>
            <pc:docMk/>
            <pc:sldMk cId="650031558" sldId="280"/>
            <ac:spMk id="118" creationId="{F26483E9-1D1D-FD3A-6FD1-2813E00BA620}"/>
          </ac:spMkLst>
        </pc:spChg>
        <pc:spChg chg="mod">
          <ac:chgData name="Rosie Cooper" userId="bf124abb-9a2b-4602-9121-6ae61623fa8e" providerId="ADAL" clId="{BC764BB2-8011-4275-A55C-A424A2CBBC2A}" dt="2024-01-31T14:24:00.137" v="1991" actId="20577"/>
          <ac:spMkLst>
            <pc:docMk/>
            <pc:sldMk cId="650031558" sldId="280"/>
            <ac:spMk id="121" creationId="{BAA3352C-8503-D8C2-9AE4-8BBDE3F78D40}"/>
          </ac:spMkLst>
        </pc:spChg>
      </pc:sldChg>
      <pc:sldChg chg="delSp modSp add mod">
        <pc:chgData name="Rosie Cooper" userId="bf124abb-9a2b-4602-9121-6ae61623fa8e" providerId="ADAL" clId="{BC764BB2-8011-4275-A55C-A424A2CBBC2A}" dt="2024-01-31T14:25:14.042" v="2007" actId="14429"/>
        <pc:sldMkLst>
          <pc:docMk/>
          <pc:sldMk cId="62595125" sldId="281"/>
        </pc:sldMkLst>
        <pc:spChg chg="del">
          <ac:chgData name="Rosie Cooper" userId="bf124abb-9a2b-4602-9121-6ae61623fa8e" providerId="ADAL" clId="{BC764BB2-8011-4275-A55C-A424A2CBBC2A}" dt="2024-01-31T14:25:11.182" v="2005" actId="478"/>
          <ac:spMkLst>
            <pc:docMk/>
            <pc:sldMk cId="62595125" sldId="281"/>
            <ac:spMk id="8" creationId="{D8EF2534-E0F0-495B-A171-5791ADF0CE0F}"/>
          </ac:spMkLst>
        </pc:spChg>
        <pc:spChg chg="mod">
          <ac:chgData name="Rosie Cooper" userId="bf124abb-9a2b-4602-9121-6ae61623fa8e" providerId="ADAL" clId="{BC764BB2-8011-4275-A55C-A424A2CBBC2A}" dt="2024-01-31T14:24:37.080" v="1996"/>
          <ac:spMkLst>
            <pc:docMk/>
            <pc:sldMk cId="62595125" sldId="281"/>
            <ac:spMk id="10" creationId="{D845CFDD-E078-E193-4727-8B67D6F700F3}"/>
          </ac:spMkLst>
        </pc:spChg>
        <pc:spChg chg="mod">
          <ac:chgData name="Rosie Cooper" userId="bf124abb-9a2b-4602-9121-6ae61623fa8e" providerId="ADAL" clId="{BC764BB2-8011-4275-A55C-A424A2CBBC2A}" dt="2024-01-31T14:24:53.068" v="2003"/>
          <ac:spMkLst>
            <pc:docMk/>
            <pc:sldMk cId="62595125" sldId="281"/>
            <ac:spMk id="76" creationId="{4F910C85-0973-6C4E-7F8A-86224D837953}"/>
          </ac:spMkLst>
        </pc:spChg>
        <pc:grpChg chg="del">
          <ac:chgData name="Rosie Cooper" userId="bf124abb-9a2b-4602-9121-6ae61623fa8e" providerId="ADAL" clId="{BC764BB2-8011-4275-A55C-A424A2CBBC2A}" dt="2024-01-31T14:25:12.398" v="2006" actId="478"/>
          <ac:grpSpMkLst>
            <pc:docMk/>
            <pc:sldMk cId="62595125" sldId="281"/>
            <ac:grpSpMk id="78" creationId="{E35FC237-C4FB-9FE0-17F4-147EBDE83FAF}"/>
          </ac:grpSpMkLst>
        </pc:grpChg>
        <pc:grpChg chg="del">
          <ac:chgData name="Rosie Cooper" userId="bf124abb-9a2b-4602-9121-6ae61623fa8e" providerId="ADAL" clId="{BC764BB2-8011-4275-A55C-A424A2CBBC2A}" dt="2024-01-31T14:25:11.182" v="2005" actId="478"/>
          <ac:grpSpMkLst>
            <pc:docMk/>
            <pc:sldMk cId="62595125" sldId="281"/>
            <ac:grpSpMk id="81" creationId="{5132C410-E436-9616-AFDA-8B6D3F03D097}"/>
          </ac:grpSpMkLst>
        </pc:grpChg>
        <pc:grpChg chg="del">
          <ac:chgData name="Rosie Cooper" userId="bf124abb-9a2b-4602-9121-6ae61623fa8e" providerId="ADAL" clId="{BC764BB2-8011-4275-A55C-A424A2CBBC2A}" dt="2024-01-31T14:25:11.182" v="2005" actId="478"/>
          <ac:grpSpMkLst>
            <pc:docMk/>
            <pc:sldMk cId="62595125" sldId="281"/>
            <ac:grpSpMk id="90" creationId="{F8892437-6C42-4CFB-3607-3530B6A0DF60}"/>
          </ac:grpSpMkLst>
        </pc:grpChg>
        <pc:grpChg chg="del">
          <ac:chgData name="Rosie Cooper" userId="bf124abb-9a2b-4602-9121-6ae61623fa8e" providerId="ADAL" clId="{BC764BB2-8011-4275-A55C-A424A2CBBC2A}" dt="2024-01-31T14:25:11.182" v="2005" actId="478"/>
          <ac:grpSpMkLst>
            <pc:docMk/>
            <pc:sldMk cId="62595125" sldId="281"/>
            <ac:grpSpMk id="93" creationId="{4E4BB71E-4330-B2DB-F3CA-2F5D1FE5DD71}"/>
          </ac:grpSpMkLst>
        </pc:grpChg>
        <pc:grpChg chg="del">
          <ac:chgData name="Rosie Cooper" userId="bf124abb-9a2b-4602-9121-6ae61623fa8e" providerId="ADAL" clId="{BC764BB2-8011-4275-A55C-A424A2CBBC2A}" dt="2024-01-31T14:25:11.182" v="2005" actId="478"/>
          <ac:grpSpMkLst>
            <pc:docMk/>
            <pc:sldMk cId="62595125" sldId="281"/>
            <ac:grpSpMk id="96" creationId="{5871C532-645F-A4AC-7E49-B56CCF8E0A98}"/>
          </ac:grpSpMkLst>
        </pc:grpChg>
        <pc:grpChg chg="del">
          <ac:chgData name="Rosie Cooper" userId="bf124abb-9a2b-4602-9121-6ae61623fa8e" providerId="ADAL" clId="{BC764BB2-8011-4275-A55C-A424A2CBBC2A}" dt="2024-01-31T14:25:11.182" v="2005" actId="478"/>
          <ac:grpSpMkLst>
            <pc:docMk/>
            <pc:sldMk cId="62595125" sldId="281"/>
            <ac:grpSpMk id="99" creationId="{606BAD87-466F-76FC-AD87-7BFDF36C3EB0}"/>
          </ac:grpSpMkLst>
        </pc:grpChg>
        <pc:grpChg chg="del">
          <ac:chgData name="Rosie Cooper" userId="bf124abb-9a2b-4602-9121-6ae61623fa8e" providerId="ADAL" clId="{BC764BB2-8011-4275-A55C-A424A2CBBC2A}" dt="2024-01-31T14:25:11.182" v="2005" actId="478"/>
          <ac:grpSpMkLst>
            <pc:docMk/>
            <pc:sldMk cId="62595125" sldId="281"/>
            <ac:grpSpMk id="102" creationId="{47D509A7-E872-C43A-8408-FE3901CFC778}"/>
          </ac:grpSpMkLst>
        </pc:grpChg>
        <pc:grpChg chg="del">
          <ac:chgData name="Rosie Cooper" userId="bf124abb-9a2b-4602-9121-6ae61623fa8e" providerId="ADAL" clId="{BC764BB2-8011-4275-A55C-A424A2CBBC2A}" dt="2024-01-31T14:25:11.182" v="2005" actId="478"/>
          <ac:grpSpMkLst>
            <pc:docMk/>
            <pc:sldMk cId="62595125" sldId="281"/>
            <ac:grpSpMk id="105" creationId="{6E2E0A41-4622-EF8D-2200-E2FE87246739}"/>
          </ac:grpSpMkLst>
        </pc:grpChg>
        <pc:grpChg chg="del">
          <ac:chgData name="Rosie Cooper" userId="bf124abb-9a2b-4602-9121-6ae61623fa8e" providerId="ADAL" clId="{BC764BB2-8011-4275-A55C-A424A2CBBC2A}" dt="2024-01-31T14:25:11.182" v="2005" actId="478"/>
          <ac:grpSpMkLst>
            <pc:docMk/>
            <pc:sldMk cId="62595125" sldId="281"/>
            <ac:grpSpMk id="108" creationId="{FB9BC271-57D6-B2D6-6CEB-A18AC57E47BE}"/>
          </ac:grpSpMkLst>
        </pc:grpChg>
        <pc:grpChg chg="del">
          <ac:chgData name="Rosie Cooper" userId="bf124abb-9a2b-4602-9121-6ae61623fa8e" providerId="ADAL" clId="{BC764BB2-8011-4275-A55C-A424A2CBBC2A}" dt="2024-01-31T14:25:11.182" v="2005" actId="478"/>
          <ac:grpSpMkLst>
            <pc:docMk/>
            <pc:sldMk cId="62595125" sldId="281"/>
            <ac:grpSpMk id="111" creationId="{0F4EDFB2-530A-BE2F-21A7-A5135B3606CD}"/>
          </ac:grpSpMkLst>
        </pc:grpChg>
        <pc:grpChg chg="del">
          <ac:chgData name="Rosie Cooper" userId="bf124abb-9a2b-4602-9121-6ae61623fa8e" providerId="ADAL" clId="{BC764BB2-8011-4275-A55C-A424A2CBBC2A}" dt="2024-01-31T14:25:11.182" v="2005" actId="478"/>
          <ac:grpSpMkLst>
            <pc:docMk/>
            <pc:sldMk cId="62595125" sldId="281"/>
            <ac:grpSpMk id="114" creationId="{EE2E12B5-E1ED-69EF-F40D-E88CECEACFD8}"/>
          </ac:grpSpMkLst>
        </pc:grpChg>
        <pc:grpChg chg="del">
          <ac:chgData name="Rosie Cooper" userId="bf124abb-9a2b-4602-9121-6ae61623fa8e" providerId="ADAL" clId="{BC764BB2-8011-4275-A55C-A424A2CBBC2A}" dt="2024-01-31T14:25:11.182" v="2005" actId="478"/>
          <ac:grpSpMkLst>
            <pc:docMk/>
            <pc:sldMk cId="62595125" sldId="281"/>
            <ac:grpSpMk id="117" creationId="{396658AC-4F32-2026-9DD1-225C24DC0A67}"/>
          </ac:grpSpMkLst>
        </pc:grpChg>
        <pc:grpChg chg="del">
          <ac:chgData name="Rosie Cooper" userId="bf124abb-9a2b-4602-9121-6ae61623fa8e" providerId="ADAL" clId="{BC764BB2-8011-4275-A55C-A424A2CBBC2A}" dt="2024-01-31T14:25:11.182" v="2005" actId="478"/>
          <ac:grpSpMkLst>
            <pc:docMk/>
            <pc:sldMk cId="62595125" sldId="281"/>
            <ac:grpSpMk id="120" creationId="{592A4F1E-3788-81E5-0FF0-D29C59167D2A}"/>
          </ac:grpSpMkLst>
        </pc:grpChg>
        <pc:picChg chg="mod modVis">
          <ac:chgData name="Rosie Cooper" userId="bf124abb-9a2b-4602-9121-6ae61623fa8e" providerId="ADAL" clId="{BC764BB2-8011-4275-A55C-A424A2CBBC2A}" dt="2024-01-31T14:25:14.042" v="2007" actId="14429"/>
          <ac:picMkLst>
            <pc:docMk/>
            <pc:sldMk cId="62595125" sldId="281"/>
            <ac:picMk id="7" creationId="{3DF10A4F-4098-B769-B2BE-FFDDF0A4B4C7}"/>
          </ac:picMkLst>
        </pc:pic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Louise Quick" userId="S::louise.quick@hrp.org.uk::830c3289-4ca7-43ed-ad7a-41ea76563c00" providerId="AD" clId="Web-{D9392033-91A7-B172-C1E9-7370ACFEB2D2}"/>
    <pc:docChg chg="modSld">
      <pc:chgData name="Louise Quick" userId="S::louise.quick@hrp.org.uk::830c3289-4ca7-43ed-ad7a-41ea76563c00" providerId="AD" clId="Web-{D9392033-91A7-B172-C1E9-7370ACFEB2D2}" dt="2024-03-12T15:22:18.012" v="5" actId="20577"/>
      <pc:docMkLst>
        <pc:docMk/>
      </pc:docMkLst>
      <pc:sldChg chg="modSp">
        <pc:chgData name="Louise Quick" userId="S::louise.quick@hrp.org.uk::830c3289-4ca7-43ed-ad7a-41ea76563c00" providerId="AD" clId="Web-{D9392033-91A7-B172-C1E9-7370ACFEB2D2}" dt="2024-03-12T15:22:18.012" v="5" actId="20577"/>
        <pc:sldMkLst>
          <pc:docMk/>
          <pc:sldMk cId="1248512973" sldId="256"/>
        </pc:sldMkLst>
        <pc:spChg chg="mod">
          <ac:chgData name="Louise Quick" userId="S::louise.quick@hrp.org.uk::830c3289-4ca7-43ed-ad7a-41ea76563c00" providerId="AD" clId="Web-{D9392033-91A7-B172-C1E9-7370ACFEB2D2}" dt="2024-03-12T15:22:18.012" v="5" actId="20577"/>
          <ac:spMkLst>
            <pc:docMk/>
            <pc:sldMk cId="1248512973" sldId="256"/>
            <ac:spMk id="22" creationId="{3BF1A004-F71B-F10F-C57B-32A9032C7ED1}"/>
          </ac:spMkLst>
        </pc:spChg>
      </pc:sldChg>
    </pc:docChg>
  </pc:docChgLst>
  <pc:docChgLst>
    <pc:chgData name="Rosie Cooper" userId="bf124abb-9a2b-4602-9121-6ae61623fa8e" providerId="ADAL" clId="{D4C06B71-0330-45CD-8861-5FAEE12396BA}"/>
    <pc:docChg chg="undo redo custSel addSld modSld">
      <pc:chgData name="Rosie Cooper" userId="bf124abb-9a2b-4602-9121-6ae61623fa8e" providerId="ADAL" clId="{D4C06B71-0330-45CD-8861-5FAEE12396BA}" dt="2024-02-19T16:13:31.489" v="2995" actId="478"/>
      <pc:docMkLst>
        <pc:docMk/>
      </pc:docMkLst>
      <pc:sldChg chg="addSp delSp modSp mod modNotesTx">
        <pc:chgData name="Rosie Cooper" userId="bf124abb-9a2b-4602-9121-6ae61623fa8e" providerId="ADAL" clId="{D4C06B71-0330-45CD-8861-5FAEE12396BA}" dt="2024-02-19T16:07:21.879" v="2689" actId="478"/>
        <pc:sldMkLst>
          <pc:docMk/>
          <pc:sldMk cId="1248512973" sldId="256"/>
        </pc:sldMkLst>
        <pc:spChg chg="add del mod">
          <ac:chgData name="Rosie Cooper" userId="bf124abb-9a2b-4602-9121-6ae61623fa8e" providerId="ADAL" clId="{D4C06B71-0330-45CD-8861-5FAEE12396BA}" dt="2024-02-19T16:06:22.589" v="2661" actId="478"/>
          <ac:spMkLst>
            <pc:docMk/>
            <pc:sldMk cId="1248512973" sldId="256"/>
            <ac:spMk id="4" creationId="{B7A84C2A-8C26-B037-4005-2E67D908A2B0}"/>
          </ac:spMkLst>
        </pc:spChg>
        <pc:spChg chg="mod">
          <ac:chgData name="Rosie Cooper" userId="bf124abb-9a2b-4602-9121-6ae61623fa8e" providerId="ADAL" clId="{D4C06B71-0330-45CD-8861-5FAEE12396BA}" dt="2024-02-19T16:06:27.119" v="2662" actId="33553"/>
          <ac:spMkLst>
            <pc:docMk/>
            <pc:sldMk cId="1248512973" sldId="256"/>
            <ac:spMk id="8" creationId="{7759A5BB-587E-31A9-7AB4-6303F41118E7}"/>
          </ac:spMkLst>
        </pc:spChg>
        <pc:spChg chg="mod">
          <ac:chgData name="Rosie Cooper" userId="bf124abb-9a2b-4602-9121-6ae61623fa8e" providerId="ADAL" clId="{D4C06B71-0330-45CD-8861-5FAEE12396BA}" dt="2024-02-19T16:06:17.139" v="2659" actId="962"/>
          <ac:spMkLst>
            <pc:docMk/>
            <pc:sldMk cId="1248512973" sldId="256"/>
            <ac:spMk id="11" creationId="{390F9BF8-3617-3276-7EC8-5C7454ED2F0A}"/>
          </ac:spMkLst>
        </pc:spChg>
        <pc:spChg chg="mod">
          <ac:chgData name="Rosie Cooper" userId="bf124abb-9a2b-4602-9121-6ae61623fa8e" providerId="ADAL" clId="{D4C06B71-0330-45CD-8861-5FAEE12396BA}" dt="2024-02-19T16:06:06.509" v="2649" actId="962"/>
          <ac:spMkLst>
            <pc:docMk/>
            <pc:sldMk cId="1248512973" sldId="256"/>
            <ac:spMk id="18" creationId="{7F5E730D-2F17-DEF4-17F1-C963328DDF92}"/>
          </ac:spMkLst>
        </pc:spChg>
        <pc:spChg chg="mod">
          <ac:chgData name="Rosie Cooper" userId="bf124abb-9a2b-4602-9121-6ae61623fa8e" providerId="ADAL" clId="{D4C06B71-0330-45CD-8861-5FAEE12396BA}" dt="2024-02-19T16:06:07.080" v="2650" actId="962"/>
          <ac:spMkLst>
            <pc:docMk/>
            <pc:sldMk cId="1248512973" sldId="256"/>
            <ac:spMk id="19" creationId="{71E8196F-0E60-3289-AF71-DC0754CA6743}"/>
          </ac:spMkLst>
        </pc:spChg>
        <pc:spChg chg="mod ord">
          <ac:chgData name="Rosie Cooper" userId="bf124abb-9a2b-4602-9121-6ae61623fa8e" providerId="ADAL" clId="{D4C06B71-0330-45CD-8861-5FAEE12396BA}" dt="2024-02-19T16:05:53.960" v="2643" actId="13244"/>
          <ac:spMkLst>
            <pc:docMk/>
            <pc:sldMk cId="1248512973" sldId="256"/>
            <ac:spMk id="20" creationId="{8EF1E5E4-D4E4-2461-6588-FCEC11B04F50}"/>
          </ac:spMkLst>
        </pc:spChg>
        <pc:spChg chg="ord">
          <ac:chgData name="Rosie Cooper" userId="bf124abb-9a2b-4602-9121-6ae61623fa8e" providerId="ADAL" clId="{D4C06B71-0330-45CD-8861-5FAEE12396BA}" dt="2024-02-19T16:05:44.553" v="2640" actId="13244"/>
          <ac:spMkLst>
            <pc:docMk/>
            <pc:sldMk cId="1248512973" sldId="256"/>
            <ac:spMk id="22" creationId="{3BF1A004-F71B-F10F-C57B-32A9032C7ED1}"/>
          </ac:spMkLst>
        </pc:spChg>
        <pc:spChg chg="ord">
          <ac:chgData name="Rosie Cooper" userId="bf124abb-9a2b-4602-9121-6ae61623fa8e" providerId="ADAL" clId="{D4C06B71-0330-45CD-8861-5FAEE12396BA}" dt="2024-02-19T16:05:47.020" v="2641" actId="13244"/>
          <ac:spMkLst>
            <pc:docMk/>
            <pc:sldMk cId="1248512973" sldId="256"/>
            <ac:spMk id="23" creationId="{959E2155-F00F-75D2-58C0-8B9EB84878F7}"/>
          </ac:spMkLst>
        </pc:spChg>
        <pc:spChg chg="mod ord">
          <ac:chgData name="Rosie Cooper" userId="bf124abb-9a2b-4602-9121-6ae61623fa8e" providerId="ADAL" clId="{D4C06B71-0330-45CD-8861-5FAEE12396BA}" dt="2024-02-19T16:05:56.659" v="2644" actId="13244"/>
          <ac:spMkLst>
            <pc:docMk/>
            <pc:sldMk cId="1248512973" sldId="256"/>
            <ac:spMk id="25" creationId="{7239B626-E470-0840-109D-8271BFADF3F8}"/>
          </ac:spMkLst>
        </pc:spChg>
        <pc:spChg chg="ord">
          <ac:chgData name="Rosie Cooper" userId="bf124abb-9a2b-4602-9121-6ae61623fa8e" providerId="ADAL" clId="{D4C06B71-0330-45CD-8861-5FAEE12396BA}" dt="2024-02-19T16:05:51.730" v="2642" actId="13244"/>
          <ac:spMkLst>
            <pc:docMk/>
            <pc:sldMk cId="1248512973" sldId="256"/>
            <ac:spMk id="26" creationId="{BC68A432-C1DD-9610-BEDF-FCBE2EB535ED}"/>
          </ac:spMkLst>
        </pc:spChg>
        <pc:spChg chg="mod">
          <ac:chgData name="Rosie Cooper" userId="bf124abb-9a2b-4602-9121-6ae61623fa8e" providerId="ADAL" clId="{D4C06B71-0330-45CD-8861-5FAEE12396BA}" dt="2024-02-19T16:06:08.740" v="2651" actId="962"/>
          <ac:spMkLst>
            <pc:docMk/>
            <pc:sldMk cId="1248512973" sldId="256"/>
            <ac:spMk id="27" creationId="{B98082C3-5754-3D97-E6BF-94521064A965}"/>
          </ac:spMkLst>
        </pc:spChg>
        <pc:spChg chg="ord">
          <ac:chgData name="Rosie Cooper" userId="bf124abb-9a2b-4602-9121-6ae61623fa8e" providerId="ADAL" clId="{D4C06B71-0330-45CD-8861-5FAEE12396BA}" dt="2024-02-19T16:06:00.159" v="2645" actId="13244"/>
          <ac:spMkLst>
            <pc:docMk/>
            <pc:sldMk cId="1248512973" sldId="256"/>
            <ac:spMk id="30" creationId="{E760C43B-56D3-1C0A-33BF-B7BD43DE76B0}"/>
          </ac:spMkLst>
        </pc:spChg>
        <pc:spChg chg="mod">
          <ac:chgData name="Rosie Cooper" userId="bf124abb-9a2b-4602-9121-6ae61623fa8e" providerId="ADAL" clId="{D4C06B71-0330-45CD-8861-5FAEE12396BA}" dt="2024-02-19T16:06:09.784" v="2652" actId="962"/>
          <ac:spMkLst>
            <pc:docMk/>
            <pc:sldMk cId="1248512973" sldId="256"/>
            <ac:spMk id="31" creationId="{90AEEFA3-4C69-5296-ABD4-B93EA5D5DEBE}"/>
          </ac:spMkLst>
        </pc:spChg>
        <pc:spChg chg="ord">
          <ac:chgData name="Rosie Cooper" userId="bf124abb-9a2b-4602-9121-6ae61623fa8e" providerId="ADAL" clId="{D4C06B71-0330-45CD-8861-5FAEE12396BA}" dt="2024-02-19T16:06:01.559" v="2646" actId="13244"/>
          <ac:spMkLst>
            <pc:docMk/>
            <pc:sldMk cId="1248512973" sldId="256"/>
            <ac:spMk id="32" creationId="{700EF7AB-D8DA-CC24-2EF3-D25CA99CF61F}"/>
          </ac:spMkLst>
        </pc:spChg>
        <pc:spChg chg="mod">
          <ac:chgData name="Rosie Cooper" userId="bf124abb-9a2b-4602-9121-6ae61623fa8e" providerId="ADAL" clId="{D4C06B71-0330-45CD-8861-5FAEE12396BA}" dt="2024-02-19T16:06:10.337" v="2653" actId="962"/>
          <ac:spMkLst>
            <pc:docMk/>
            <pc:sldMk cId="1248512973" sldId="256"/>
            <ac:spMk id="33" creationId="{43A811A9-668D-F919-0DF3-531AFE457BD8}"/>
          </ac:spMkLst>
        </pc:spChg>
        <pc:spChg chg="ord">
          <ac:chgData name="Rosie Cooper" userId="bf124abb-9a2b-4602-9121-6ae61623fa8e" providerId="ADAL" clId="{D4C06B71-0330-45CD-8861-5FAEE12396BA}" dt="2024-02-19T16:06:03.601" v="2647" actId="13244"/>
          <ac:spMkLst>
            <pc:docMk/>
            <pc:sldMk cId="1248512973" sldId="256"/>
            <ac:spMk id="34" creationId="{374A7331-0E73-FEA1-FE94-F3C20509FD81}"/>
          </ac:spMkLst>
        </pc:spChg>
        <pc:spChg chg="mod">
          <ac:chgData name="Rosie Cooper" userId="bf124abb-9a2b-4602-9121-6ae61623fa8e" providerId="ADAL" clId="{D4C06B71-0330-45CD-8861-5FAEE12396BA}" dt="2024-02-19T16:06:10.769" v="2654" actId="962"/>
          <ac:spMkLst>
            <pc:docMk/>
            <pc:sldMk cId="1248512973" sldId="256"/>
            <ac:spMk id="35" creationId="{F87805C0-596E-5425-5A8D-B971CDE773C9}"/>
          </ac:spMkLst>
        </pc:spChg>
        <pc:spChg chg="del mod">
          <ac:chgData name="Rosie Cooper" userId="bf124abb-9a2b-4602-9121-6ae61623fa8e" providerId="ADAL" clId="{D4C06B71-0330-45CD-8861-5FAEE12396BA}" dt="2024-02-02T10:32:23.720" v="84" actId="478"/>
          <ac:spMkLst>
            <pc:docMk/>
            <pc:sldMk cId="1248512973" sldId="256"/>
            <ac:spMk id="44" creationId="{C15B7CD0-E2EB-50E3-7551-7D54FD5C7457}"/>
          </ac:spMkLst>
        </pc:spChg>
        <pc:picChg chg="del mod">
          <ac:chgData name="Rosie Cooper" userId="bf124abb-9a2b-4602-9121-6ae61623fa8e" providerId="ADAL" clId="{D4C06B71-0330-45CD-8861-5FAEE12396BA}" dt="2024-02-19T16:07:21.879" v="2689" actId="478"/>
          <ac:picMkLst>
            <pc:docMk/>
            <pc:sldMk cId="1248512973" sldId="256"/>
            <ac:picMk id="2" creationId="{6DF11BFD-C6F9-DDEE-BC4C-123936C51562}"/>
          </ac:picMkLst>
        </pc:picChg>
        <pc:picChg chg="mod">
          <ac:chgData name="Rosie Cooper" userId="bf124abb-9a2b-4602-9121-6ae61623fa8e" providerId="ADAL" clId="{D4C06B71-0330-45CD-8861-5FAEE12396BA}" dt="2024-02-19T16:06:05.100" v="2648" actId="962"/>
          <ac:picMkLst>
            <pc:docMk/>
            <pc:sldMk cId="1248512973" sldId="256"/>
            <ac:picMk id="3" creationId="{6E409DC5-A305-9971-9550-31F31CC11970}"/>
          </ac:picMkLst>
        </pc:picChg>
        <pc:picChg chg="mod ord">
          <ac:chgData name="Rosie Cooper" userId="bf124abb-9a2b-4602-9121-6ae61623fa8e" providerId="ADAL" clId="{D4C06B71-0330-45CD-8861-5FAEE12396BA}" dt="2024-02-19T16:05:42.981" v="2639" actId="13244"/>
          <ac:picMkLst>
            <pc:docMk/>
            <pc:sldMk cId="1248512973" sldId="256"/>
            <ac:picMk id="9" creationId="{FB4AAD1C-9DE3-CF7F-8522-9817C59E6935}"/>
          </ac:picMkLst>
        </pc:picChg>
        <pc:picChg chg="del">
          <ac:chgData name="Rosie Cooper" userId="bf124abb-9a2b-4602-9121-6ae61623fa8e" providerId="ADAL" clId="{D4C06B71-0330-45CD-8861-5FAEE12396BA}" dt="2024-02-02T10:32:24.377" v="85" actId="478"/>
          <ac:picMkLst>
            <pc:docMk/>
            <pc:sldMk cId="1248512973" sldId="256"/>
            <ac:picMk id="10" creationId="{831F01BA-2B97-53B9-F092-8D91571FB52C}"/>
          </ac:picMkLst>
        </pc:picChg>
        <pc:picChg chg="mod">
          <ac:chgData name="Rosie Cooper" userId="bf124abb-9a2b-4602-9121-6ae61623fa8e" providerId="ADAL" clId="{D4C06B71-0330-45CD-8861-5FAEE12396BA}" dt="2024-02-19T16:06:14.049" v="2657" actId="962"/>
          <ac:picMkLst>
            <pc:docMk/>
            <pc:sldMk cId="1248512973" sldId="256"/>
            <ac:picMk id="47" creationId="{AFF0CBA8-16E7-5C6A-7B37-4C6FF3C6B767}"/>
          </ac:picMkLst>
        </pc:picChg>
        <pc:cxnChg chg="mod">
          <ac:chgData name="Rosie Cooper" userId="bf124abb-9a2b-4602-9121-6ae61623fa8e" providerId="ADAL" clId="{D4C06B71-0330-45CD-8861-5FAEE12396BA}" dt="2024-02-19T16:06:12.109" v="2655" actId="962"/>
          <ac:cxnSpMkLst>
            <pc:docMk/>
            <pc:sldMk cId="1248512973" sldId="256"/>
            <ac:cxnSpMk id="39" creationId="{06D1E6D8-360B-13A1-38D0-2AC7C0352B5B}"/>
          </ac:cxnSpMkLst>
        </pc:cxnChg>
        <pc:cxnChg chg="mod">
          <ac:chgData name="Rosie Cooper" userId="bf124abb-9a2b-4602-9121-6ae61623fa8e" providerId="ADAL" clId="{D4C06B71-0330-45CD-8861-5FAEE12396BA}" dt="2024-02-19T16:06:13.159" v="2656" actId="962"/>
          <ac:cxnSpMkLst>
            <pc:docMk/>
            <pc:sldMk cId="1248512973" sldId="256"/>
            <ac:cxnSpMk id="40" creationId="{5A21F28C-FCB9-3EA5-8108-3A1D00181812}"/>
          </ac:cxnSpMkLst>
        </pc:cxnChg>
      </pc:sldChg>
      <pc:sldChg chg="add">
        <pc:chgData name="Rosie Cooper" userId="bf124abb-9a2b-4602-9121-6ae61623fa8e" providerId="ADAL" clId="{D4C06B71-0330-45CD-8861-5FAEE12396BA}" dt="2024-02-19T15:59:23.350" v="1063"/>
        <pc:sldMkLst>
          <pc:docMk/>
          <pc:sldMk cId="4032837913" sldId="267"/>
        </pc:sldMkLst>
      </pc:sldChg>
      <pc:sldChg chg="addSp delSp modSp mod">
        <pc:chgData name="Rosie Cooper" userId="bf124abb-9a2b-4602-9121-6ae61623fa8e" providerId="ADAL" clId="{D4C06B71-0330-45CD-8861-5FAEE12396BA}" dt="2024-02-19T16:13:31.489" v="2995" actId="478"/>
        <pc:sldMkLst>
          <pc:docMk/>
          <pc:sldMk cId="3803241487" sldId="268"/>
        </pc:sldMkLst>
        <pc:spChg chg="mod">
          <ac:chgData name="Rosie Cooper" userId="bf124abb-9a2b-4602-9121-6ae61623fa8e" providerId="ADAL" clId="{D4C06B71-0330-45CD-8861-5FAEE12396BA}" dt="2024-02-19T16:09:51.359" v="2768" actId="962"/>
          <ac:spMkLst>
            <pc:docMk/>
            <pc:sldMk cId="3803241487" sldId="268"/>
            <ac:spMk id="4" creationId="{9BA9276C-2499-1C64-2A54-B004BD142DF1}"/>
          </ac:spMkLst>
        </pc:spChg>
        <pc:spChg chg="add mod">
          <ac:chgData name="Rosie Cooper" userId="bf124abb-9a2b-4602-9121-6ae61623fa8e" providerId="ADAL" clId="{D4C06B71-0330-45CD-8861-5FAEE12396BA}" dt="2024-02-19T16:12:41.209" v="2979" actId="207"/>
          <ac:spMkLst>
            <pc:docMk/>
            <pc:sldMk cId="3803241487" sldId="268"/>
            <ac:spMk id="6" creationId="{08CB41C0-937E-655C-B6B6-A010B4315D00}"/>
          </ac:spMkLst>
        </pc:spChg>
        <pc:spChg chg="mod">
          <ac:chgData name="Rosie Cooper" userId="bf124abb-9a2b-4602-9121-6ae61623fa8e" providerId="ADAL" clId="{D4C06B71-0330-45CD-8861-5FAEE12396BA}" dt="2024-02-19T16:12:26.302" v="2943" actId="6549"/>
          <ac:spMkLst>
            <pc:docMk/>
            <pc:sldMk cId="3803241487" sldId="268"/>
            <ac:spMk id="7" creationId="{F20E0EA5-C155-FC04-E81C-7220D9BAB4EE}"/>
          </ac:spMkLst>
        </pc:spChg>
        <pc:spChg chg="mod">
          <ac:chgData name="Rosie Cooper" userId="bf124abb-9a2b-4602-9121-6ae61623fa8e" providerId="ADAL" clId="{D4C06B71-0330-45CD-8861-5FAEE12396BA}" dt="2024-02-19T16:09:52.009" v="2769" actId="962"/>
          <ac:spMkLst>
            <pc:docMk/>
            <pc:sldMk cId="3803241487" sldId="268"/>
            <ac:spMk id="8" creationId="{A17344C9-AEBE-1E69-95AD-F33613400799}"/>
          </ac:spMkLst>
        </pc:spChg>
        <pc:spChg chg="mod">
          <ac:chgData name="Rosie Cooper" userId="bf124abb-9a2b-4602-9121-6ae61623fa8e" providerId="ADAL" clId="{D4C06B71-0330-45CD-8861-5FAEE12396BA}" dt="2024-02-19T16:09:54.399" v="2774" actId="962"/>
          <ac:spMkLst>
            <pc:docMk/>
            <pc:sldMk cId="3803241487" sldId="268"/>
            <ac:spMk id="9" creationId="{2A5F54AF-226A-8F02-9FC9-A1E8A892D8DF}"/>
          </ac:spMkLst>
        </pc:spChg>
        <pc:spChg chg="mod">
          <ac:chgData name="Rosie Cooper" userId="bf124abb-9a2b-4602-9121-6ae61623fa8e" providerId="ADAL" clId="{D4C06B71-0330-45CD-8861-5FAEE12396BA}" dt="2024-02-19T16:09:53.899" v="2773" actId="962"/>
          <ac:spMkLst>
            <pc:docMk/>
            <pc:sldMk cId="3803241487" sldId="268"/>
            <ac:spMk id="10" creationId="{B7014030-16B1-8381-CFFE-DF9CD913BD74}"/>
          </ac:spMkLst>
        </pc:spChg>
        <pc:spChg chg="mod">
          <ac:chgData name="Rosie Cooper" userId="bf124abb-9a2b-4602-9121-6ae61623fa8e" providerId="ADAL" clId="{D4C06B71-0330-45CD-8861-5FAEE12396BA}" dt="2024-02-19T16:10:01.459" v="2792" actId="962"/>
          <ac:spMkLst>
            <pc:docMk/>
            <pc:sldMk cId="3803241487" sldId="268"/>
            <ac:spMk id="12" creationId="{FFA67371-01B1-B137-965B-7FBDEA96B67C}"/>
          </ac:spMkLst>
        </pc:spChg>
        <pc:spChg chg="mod">
          <ac:chgData name="Rosie Cooper" userId="bf124abb-9a2b-4602-9121-6ae61623fa8e" providerId="ADAL" clId="{D4C06B71-0330-45CD-8861-5FAEE12396BA}" dt="2024-02-19T16:09:54.889" v="2775" actId="962"/>
          <ac:spMkLst>
            <pc:docMk/>
            <pc:sldMk cId="3803241487" sldId="268"/>
            <ac:spMk id="13" creationId="{7AA1EF8F-1D4F-6011-5249-B62E99C3DB0C}"/>
          </ac:spMkLst>
        </pc:spChg>
        <pc:spChg chg="mod">
          <ac:chgData name="Rosie Cooper" userId="bf124abb-9a2b-4602-9121-6ae61623fa8e" providerId="ADAL" clId="{D4C06B71-0330-45CD-8861-5FAEE12396BA}" dt="2024-02-19T16:10:01.861" v="2793" actId="962"/>
          <ac:spMkLst>
            <pc:docMk/>
            <pc:sldMk cId="3803241487" sldId="268"/>
            <ac:spMk id="14" creationId="{C26045C1-953A-77D4-6C6B-8E14C160BDBE}"/>
          </ac:spMkLst>
        </pc:spChg>
        <pc:spChg chg="mod">
          <ac:chgData name="Rosie Cooper" userId="bf124abb-9a2b-4602-9121-6ae61623fa8e" providerId="ADAL" clId="{D4C06B71-0330-45CD-8861-5FAEE12396BA}" dt="2024-02-19T16:09:55.279" v="2776" actId="962"/>
          <ac:spMkLst>
            <pc:docMk/>
            <pc:sldMk cId="3803241487" sldId="268"/>
            <ac:spMk id="16" creationId="{A91398DD-6224-0967-1561-F60F0EC54225}"/>
          </ac:spMkLst>
        </pc:spChg>
        <pc:spChg chg="mod">
          <ac:chgData name="Rosie Cooper" userId="bf124abb-9a2b-4602-9121-6ae61623fa8e" providerId="ADAL" clId="{D4C06B71-0330-45CD-8861-5FAEE12396BA}" dt="2024-02-19T16:09:55.680" v="2777" actId="962"/>
          <ac:spMkLst>
            <pc:docMk/>
            <pc:sldMk cId="3803241487" sldId="268"/>
            <ac:spMk id="18" creationId="{815F2FE8-A9AF-4EA2-228C-BB20EC480995}"/>
          </ac:spMkLst>
        </pc:spChg>
        <pc:spChg chg="mod">
          <ac:chgData name="Rosie Cooper" userId="bf124abb-9a2b-4602-9121-6ae61623fa8e" providerId="ADAL" clId="{D4C06B71-0330-45CD-8861-5FAEE12396BA}" dt="2024-02-19T16:09:56.079" v="2778" actId="962"/>
          <ac:spMkLst>
            <pc:docMk/>
            <pc:sldMk cId="3803241487" sldId="268"/>
            <ac:spMk id="33" creationId="{EF32A54C-E6D5-A3D5-4E12-ADD107B11EEC}"/>
          </ac:spMkLst>
        </pc:spChg>
        <pc:spChg chg="mod">
          <ac:chgData name="Rosie Cooper" userId="bf124abb-9a2b-4602-9121-6ae61623fa8e" providerId="ADAL" clId="{D4C06B71-0330-45CD-8861-5FAEE12396BA}" dt="2024-02-19T16:12:24.450" v="2940" actId="6549"/>
          <ac:spMkLst>
            <pc:docMk/>
            <pc:sldMk cId="3803241487" sldId="268"/>
            <ac:spMk id="34" creationId="{2DFA32BC-5DCD-623A-37B1-E739559331A6}"/>
          </ac:spMkLst>
        </pc:spChg>
        <pc:spChg chg="mod">
          <ac:chgData name="Rosie Cooper" userId="bf124abb-9a2b-4602-9121-6ae61623fa8e" providerId="ADAL" clId="{D4C06B71-0330-45CD-8861-5FAEE12396BA}" dt="2024-02-19T16:09:56.949" v="2780" actId="962"/>
          <ac:spMkLst>
            <pc:docMk/>
            <pc:sldMk cId="3803241487" sldId="268"/>
            <ac:spMk id="39" creationId="{A3F3180D-8B62-06ED-BD1D-69038AF2D70A}"/>
          </ac:spMkLst>
        </pc:spChg>
        <pc:spChg chg="mod">
          <ac:chgData name="Rosie Cooper" userId="bf124abb-9a2b-4602-9121-6ae61623fa8e" providerId="ADAL" clId="{D4C06B71-0330-45CD-8861-5FAEE12396BA}" dt="2024-02-19T16:12:27.579" v="2946" actId="6549"/>
          <ac:spMkLst>
            <pc:docMk/>
            <pc:sldMk cId="3803241487" sldId="268"/>
            <ac:spMk id="55" creationId="{72F0FC16-6FED-23AD-56D2-75DCD7F59477}"/>
          </ac:spMkLst>
        </pc:spChg>
        <pc:spChg chg="mod">
          <ac:chgData name="Rosie Cooper" userId="bf124abb-9a2b-4602-9121-6ae61623fa8e" providerId="ADAL" clId="{D4C06B71-0330-45CD-8861-5FAEE12396BA}" dt="2024-02-19T16:09:57.749" v="2782" actId="962"/>
          <ac:spMkLst>
            <pc:docMk/>
            <pc:sldMk cId="3803241487" sldId="268"/>
            <ac:spMk id="56" creationId="{82F2B5B9-7031-5AFB-BAF8-461A755C246A}"/>
          </ac:spMkLst>
        </pc:spChg>
        <pc:spChg chg="mod">
          <ac:chgData name="Rosie Cooper" userId="bf124abb-9a2b-4602-9121-6ae61623fa8e" providerId="ADAL" clId="{D4C06B71-0330-45CD-8861-5FAEE12396BA}" dt="2024-02-19T16:09:58.169" v="2783" actId="962"/>
          <ac:spMkLst>
            <pc:docMk/>
            <pc:sldMk cId="3803241487" sldId="268"/>
            <ac:spMk id="57" creationId="{B1BCF1E7-A7A5-DCEC-00AA-4DA4F4090463}"/>
          </ac:spMkLst>
        </pc:spChg>
        <pc:spChg chg="mod">
          <ac:chgData name="Rosie Cooper" userId="bf124abb-9a2b-4602-9121-6ae61623fa8e" providerId="ADAL" clId="{D4C06B71-0330-45CD-8861-5FAEE12396BA}" dt="2024-02-19T16:09:58.569" v="2784" actId="962"/>
          <ac:spMkLst>
            <pc:docMk/>
            <pc:sldMk cId="3803241487" sldId="268"/>
            <ac:spMk id="58" creationId="{B075A3A9-3577-2A68-33EA-0E2C30D7E861}"/>
          </ac:spMkLst>
        </pc:spChg>
        <pc:spChg chg="mod">
          <ac:chgData name="Rosie Cooper" userId="bf124abb-9a2b-4602-9121-6ae61623fa8e" providerId="ADAL" clId="{D4C06B71-0330-45CD-8861-5FAEE12396BA}" dt="2024-02-19T16:09:58.929" v="2785" actId="962"/>
          <ac:spMkLst>
            <pc:docMk/>
            <pc:sldMk cId="3803241487" sldId="268"/>
            <ac:spMk id="60" creationId="{190AF622-C76D-9075-0C82-7E30126C55FB}"/>
          </ac:spMkLst>
        </pc:spChg>
        <pc:spChg chg="mod">
          <ac:chgData name="Rosie Cooper" userId="bf124abb-9a2b-4602-9121-6ae61623fa8e" providerId="ADAL" clId="{D4C06B71-0330-45CD-8861-5FAEE12396BA}" dt="2024-02-19T16:09:59.329" v="2786" actId="962"/>
          <ac:spMkLst>
            <pc:docMk/>
            <pc:sldMk cId="3803241487" sldId="268"/>
            <ac:spMk id="62" creationId="{DAE95FC0-D07B-A3F7-A83D-A1C78DC5D951}"/>
          </ac:spMkLst>
        </pc:spChg>
        <pc:spChg chg="mod">
          <ac:chgData name="Rosie Cooper" userId="bf124abb-9a2b-4602-9121-6ae61623fa8e" providerId="ADAL" clId="{D4C06B71-0330-45CD-8861-5FAEE12396BA}" dt="2024-02-19T16:09:59.759" v="2787" actId="962"/>
          <ac:spMkLst>
            <pc:docMk/>
            <pc:sldMk cId="3803241487" sldId="268"/>
            <ac:spMk id="65" creationId="{5F5E9072-3CA2-A0BF-6A2B-F0048FB91933}"/>
          </ac:spMkLst>
        </pc:spChg>
        <pc:spChg chg="mod">
          <ac:chgData name="Rosie Cooper" userId="bf124abb-9a2b-4602-9121-6ae61623fa8e" providerId="ADAL" clId="{D4C06B71-0330-45CD-8861-5FAEE12396BA}" dt="2024-02-19T16:12:28.469" v="2949" actId="6549"/>
          <ac:spMkLst>
            <pc:docMk/>
            <pc:sldMk cId="3803241487" sldId="268"/>
            <ac:spMk id="66" creationId="{1AE10A05-0AB2-E32B-62AF-B5BCB9405FD9}"/>
          </ac:spMkLst>
        </pc:spChg>
        <pc:spChg chg="mod">
          <ac:chgData name="Rosie Cooper" userId="bf124abb-9a2b-4602-9121-6ae61623fa8e" providerId="ADAL" clId="{D4C06B71-0330-45CD-8861-5FAEE12396BA}" dt="2024-02-19T16:10:03.034" v="2795" actId="962"/>
          <ac:spMkLst>
            <pc:docMk/>
            <pc:sldMk cId="3803241487" sldId="268"/>
            <ac:spMk id="74" creationId="{D80B84DE-E378-02D8-95C8-C84DE219BCE0}"/>
          </ac:spMkLst>
        </pc:spChg>
        <pc:picChg chg="del mod">
          <ac:chgData name="Rosie Cooper" userId="bf124abb-9a2b-4602-9121-6ae61623fa8e" providerId="ADAL" clId="{D4C06B71-0330-45CD-8861-5FAEE12396BA}" dt="2024-02-19T16:13:31.489" v="2995" actId="478"/>
          <ac:picMkLst>
            <pc:docMk/>
            <pc:sldMk cId="3803241487" sldId="268"/>
            <ac:picMk id="2" creationId="{C7324B1E-98AB-702C-1A57-FF52295E1077}"/>
          </ac:picMkLst>
        </pc:picChg>
        <pc:picChg chg="mod">
          <ac:chgData name="Rosie Cooper" userId="bf124abb-9a2b-4602-9121-6ae61623fa8e" providerId="ADAL" clId="{D4C06B71-0330-45CD-8861-5FAEE12396BA}" dt="2024-02-19T16:09:50.859" v="2767" actId="962"/>
          <ac:picMkLst>
            <pc:docMk/>
            <pc:sldMk cId="3803241487" sldId="268"/>
            <ac:picMk id="3" creationId="{6F9C7F0D-2A5F-1157-DE46-6880614E231C}"/>
          </ac:picMkLst>
        </pc:picChg>
        <pc:picChg chg="mod">
          <ac:chgData name="Rosie Cooper" userId="bf124abb-9a2b-4602-9121-6ae61623fa8e" providerId="ADAL" clId="{D4C06B71-0330-45CD-8861-5FAEE12396BA}" dt="2024-02-19T16:09:52.349" v="2770" actId="962"/>
          <ac:picMkLst>
            <pc:docMk/>
            <pc:sldMk cId="3803241487" sldId="268"/>
            <ac:picMk id="5" creationId="{9D00CFFF-76C1-0D0D-F1C0-4C19853F3E39}"/>
          </ac:picMkLst>
        </pc:picChg>
        <pc:picChg chg="mod">
          <ac:chgData name="Rosie Cooper" userId="bf124abb-9a2b-4602-9121-6ae61623fa8e" providerId="ADAL" clId="{D4C06B71-0330-45CD-8861-5FAEE12396BA}" dt="2024-02-19T16:09:53.359" v="2772" actId="962"/>
          <ac:picMkLst>
            <pc:docMk/>
            <pc:sldMk cId="3803241487" sldId="268"/>
            <ac:picMk id="11" creationId="{22B93149-2942-8599-5E51-EE367D974502}"/>
          </ac:picMkLst>
        </pc:picChg>
      </pc:sldChg>
      <pc:sldChg chg="addSp delSp modSp mod">
        <pc:chgData name="Rosie Cooper" userId="bf124abb-9a2b-4602-9121-6ae61623fa8e" providerId="ADAL" clId="{D4C06B71-0330-45CD-8861-5FAEE12396BA}" dt="2024-02-19T16:13:22.561" v="2991" actId="478"/>
        <pc:sldMkLst>
          <pc:docMk/>
          <pc:sldMk cId="789785739" sldId="269"/>
        </pc:sldMkLst>
        <pc:spChg chg="mod">
          <ac:chgData name="Rosie Cooper" userId="bf124abb-9a2b-4602-9121-6ae61623fa8e" providerId="ADAL" clId="{D4C06B71-0330-45CD-8861-5FAEE12396BA}" dt="2024-02-19T16:10:11.069" v="2797" actId="33553"/>
          <ac:spMkLst>
            <pc:docMk/>
            <pc:sldMk cId="789785739" sldId="269"/>
            <ac:spMk id="9" creationId="{B12204E2-A0DB-3756-FC77-31F68340F65B}"/>
          </ac:spMkLst>
        </pc:spChg>
        <pc:spChg chg="mod topLvl">
          <ac:chgData name="Rosie Cooper" userId="bf124abb-9a2b-4602-9121-6ae61623fa8e" providerId="ADAL" clId="{D4C06B71-0330-45CD-8861-5FAEE12396BA}" dt="2024-02-19T15:58:09.732" v="1055" actId="165"/>
          <ac:spMkLst>
            <pc:docMk/>
            <pc:sldMk cId="789785739" sldId="269"/>
            <ac:spMk id="10" creationId="{D845CFDD-E078-E193-4727-8B67D6F700F3}"/>
          </ac:spMkLst>
        </pc:spChg>
        <pc:spChg chg="mod topLvl">
          <ac:chgData name="Rosie Cooper" userId="bf124abb-9a2b-4602-9121-6ae61623fa8e" providerId="ADAL" clId="{D4C06B71-0330-45CD-8861-5FAEE12396BA}" dt="2024-02-19T15:58:09.732" v="1055" actId="165"/>
          <ac:spMkLst>
            <pc:docMk/>
            <pc:sldMk cId="789785739" sldId="269"/>
            <ac:spMk id="76" creationId="{4F910C85-0973-6C4E-7F8A-86224D837953}"/>
          </ac:spMkLst>
        </pc:spChg>
        <pc:spChg chg="mod topLvl">
          <ac:chgData name="Rosie Cooper" userId="bf124abb-9a2b-4602-9121-6ae61623fa8e" providerId="ADAL" clId="{D4C06B71-0330-45CD-8861-5FAEE12396BA}" dt="2024-02-19T15:58:09.732" v="1055" actId="165"/>
          <ac:spMkLst>
            <pc:docMk/>
            <pc:sldMk cId="789785739" sldId="269"/>
            <ac:spMk id="79" creationId="{1E863A37-F0E6-F099-695D-70642992B512}"/>
          </ac:spMkLst>
        </pc:spChg>
        <pc:spChg chg="mod topLvl">
          <ac:chgData name="Rosie Cooper" userId="bf124abb-9a2b-4602-9121-6ae61623fa8e" providerId="ADAL" clId="{D4C06B71-0330-45CD-8861-5FAEE12396BA}" dt="2024-02-19T15:58:09.732" v="1055" actId="165"/>
          <ac:spMkLst>
            <pc:docMk/>
            <pc:sldMk cId="789785739" sldId="269"/>
            <ac:spMk id="82" creationId="{88FE2E61-157E-1C69-B8DD-3934B4CB815E}"/>
          </ac:spMkLst>
        </pc:spChg>
        <pc:spChg chg="mod topLvl">
          <ac:chgData name="Rosie Cooper" userId="bf124abb-9a2b-4602-9121-6ae61623fa8e" providerId="ADAL" clId="{D4C06B71-0330-45CD-8861-5FAEE12396BA}" dt="2024-02-19T15:58:09.732" v="1055" actId="165"/>
          <ac:spMkLst>
            <pc:docMk/>
            <pc:sldMk cId="789785739" sldId="269"/>
            <ac:spMk id="91" creationId="{DBFB54E3-A83A-8B8D-5CAD-830115C982EF}"/>
          </ac:spMkLst>
        </pc:spChg>
        <pc:spChg chg="mod topLvl">
          <ac:chgData name="Rosie Cooper" userId="bf124abb-9a2b-4602-9121-6ae61623fa8e" providerId="ADAL" clId="{D4C06B71-0330-45CD-8861-5FAEE12396BA}" dt="2024-02-19T15:58:09.732" v="1055" actId="165"/>
          <ac:spMkLst>
            <pc:docMk/>
            <pc:sldMk cId="789785739" sldId="269"/>
            <ac:spMk id="94" creationId="{316ACEB5-91F0-1690-97DB-F2C29EA1B03F}"/>
          </ac:spMkLst>
        </pc:spChg>
        <pc:spChg chg="mod topLvl">
          <ac:chgData name="Rosie Cooper" userId="bf124abb-9a2b-4602-9121-6ae61623fa8e" providerId="ADAL" clId="{D4C06B71-0330-45CD-8861-5FAEE12396BA}" dt="2024-02-19T15:58:09.732" v="1055" actId="165"/>
          <ac:spMkLst>
            <pc:docMk/>
            <pc:sldMk cId="789785739" sldId="269"/>
            <ac:spMk id="97" creationId="{5C169D68-789C-81C5-C2F4-D592C4B12250}"/>
          </ac:spMkLst>
        </pc:spChg>
        <pc:spChg chg="mod topLvl">
          <ac:chgData name="Rosie Cooper" userId="bf124abb-9a2b-4602-9121-6ae61623fa8e" providerId="ADAL" clId="{D4C06B71-0330-45CD-8861-5FAEE12396BA}" dt="2024-02-19T15:58:09.732" v="1055" actId="165"/>
          <ac:spMkLst>
            <pc:docMk/>
            <pc:sldMk cId="789785739" sldId="269"/>
            <ac:spMk id="100" creationId="{A5AC3E77-5DA7-1B61-3F8E-37F49F9F5BA0}"/>
          </ac:spMkLst>
        </pc:spChg>
        <pc:spChg chg="mod topLvl">
          <ac:chgData name="Rosie Cooper" userId="bf124abb-9a2b-4602-9121-6ae61623fa8e" providerId="ADAL" clId="{D4C06B71-0330-45CD-8861-5FAEE12396BA}" dt="2024-02-19T15:58:09.732" v="1055" actId="165"/>
          <ac:spMkLst>
            <pc:docMk/>
            <pc:sldMk cId="789785739" sldId="269"/>
            <ac:spMk id="103" creationId="{117BC865-21C3-CDD4-BB12-2EC3A930D99C}"/>
          </ac:spMkLst>
        </pc:spChg>
        <pc:spChg chg="mod topLvl">
          <ac:chgData name="Rosie Cooper" userId="bf124abb-9a2b-4602-9121-6ae61623fa8e" providerId="ADAL" clId="{D4C06B71-0330-45CD-8861-5FAEE12396BA}" dt="2024-02-19T15:58:09.732" v="1055" actId="165"/>
          <ac:spMkLst>
            <pc:docMk/>
            <pc:sldMk cId="789785739" sldId="269"/>
            <ac:spMk id="106" creationId="{B242F1EA-7DFF-6433-0EE7-D37CE9ECE83E}"/>
          </ac:spMkLst>
        </pc:spChg>
        <pc:spChg chg="mod topLvl">
          <ac:chgData name="Rosie Cooper" userId="bf124abb-9a2b-4602-9121-6ae61623fa8e" providerId="ADAL" clId="{D4C06B71-0330-45CD-8861-5FAEE12396BA}" dt="2024-02-19T15:58:09.732" v="1055" actId="165"/>
          <ac:spMkLst>
            <pc:docMk/>
            <pc:sldMk cId="789785739" sldId="269"/>
            <ac:spMk id="109" creationId="{A28FD74D-AC09-286B-4D00-B5D5B5E187A1}"/>
          </ac:spMkLst>
        </pc:spChg>
        <pc:spChg chg="mod topLvl">
          <ac:chgData name="Rosie Cooper" userId="bf124abb-9a2b-4602-9121-6ae61623fa8e" providerId="ADAL" clId="{D4C06B71-0330-45CD-8861-5FAEE12396BA}" dt="2024-02-19T15:58:09.732" v="1055" actId="165"/>
          <ac:spMkLst>
            <pc:docMk/>
            <pc:sldMk cId="789785739" sldId="269"/>
            <ac:spMk id="112" creationId="{5F4B14DB-7EA2-0A7B-60D3-A64F4DB68AC1}"/>
          </ac:spMkLst>
        </pc:spChg>
        <pc:spChg chg="mod topLvl">
          <ac:chgData name="Rosie Cooper" userId="bf124abb-9a2b-4602-9121-6ae61623fa8e" providerId="ADAL" clId="{D4C06B71-0330-45CD-8861-5FAEE12396BA}" dt="2024-02-19T16:10:28.439" v="2812" actId="962"/>
          <ac:spMkLst>
            <pc:docMk/>
            <pc:sldMk cId="789785739" sldId="269"/>
            <ac:spMk id="115" creationId="{10971D7F-BCE5-B696-BFF1-1436CF97D928}"/>
          </ac:spMkLst>
        </pc:spChg>
        <pc:spChg chg="mod topLvl">
          <ac:chgData name="Rosie Cooper" userId="bf124abb-9a2b-4602-9121-6ae61623fa8e" providerId="ADAL" clId="{D4C06B71-0330-45CD-8861-5FAEE12396BA}" dt="2024-02-19T16:10:34.449" v="2819" actId="962"/>
          <ac:spMkLst>
            <pc:docMk/>
            <pc:sldMk cId="789785739" sldId="269"/>
            <ac:spMk id="118" creationId="{F26483E9-1D1D-FD3A-6FD1-2813E00BA620}"/>
          </ac:spMkLst>
        </pc:spChg>
        <pc:spChg chg="mod topLvl">
          <ac:chgData name="Rosie Cooper" userId="bf124abb-9a2b-4602-9121-6ae61623fa8e" providerId="ADAL" clId="{D4C06B71-0330-45CD-8861-5FAEE12396BA}" dt="2024-02-19T16:10:32.689" v="2816" actId="962"/>
          <ac:spMkLst>
            <pc:docMk/>
            <pc:sldMk cId="789785739" sldId="269"/>
            <ac:spMk id="121" creationId="{BAA3352C-8503-D8C2-9AE4-8BBDE3F78D40}"/>
          </ac:spMkLst>
        </pc:spChg>
        <pc:grpChg chg="del">
          <ac:chgData name="Rosie Cooper" userId="bf124abb-9a2b-4602-9121-6ae61623fa8e" providerId="ADAL" clId="{D4C06B71-0330-45CD-8861-5FAEE12396BA}" dt="2024-02-19T15:58:09.732" v="1055" actId="165"/>
          <ac:grpSpMkLst>
            <pc:docMk/>
            <pc:sldMk cId="789785739" sldId="269"/>
            <ac:grpSpMk id="74" creationId="{F3889220-ABEE-F413-1AB8-2981C88E00BC}"/>
          </ac:grpSpMkLst>
        </pc:grpChg>
        <pc:grpChg chg="del">
          <ac:chgData name="Rosie Cooper" userId="bf124abb-9a2b-4602-9121-6ae61623fa8e" providerId="ADAL" clId="{D4C06B71-0330-45CD-8861-5FAEE12396BA}" dt="2024-02-19T15:58:09.732" v="1055" actId="165"/>
          <ac:grpSpMkLst>
            <pc:docMk/>
            <pc:sldMk cId="789785739" sldId="269"/>
            <ac:grpSpMk id="75" creationId="{F77E98AA-E29E-4961-6C70-D3BC0946B4C7}"/>
          </ac:grpSpMkLst>
        </pc:grpChg>
        <pc:grpChg chg="del">
          <ac:chgData name="Rosie Cooper" userId="bf124abb-9a2b-4602-9121-6ae61623fa8e" providerId="ADAL" clId="{D4C06B71-0330-45CD-8861-5FAEE12396BA}" dt="2024-02-19T15:58:09.732" v="1055" actId="165"/>
          <ac:grpSpMkLst>
            <pc:docMk/>
            <pc:sldMk cId="789785739" sldId="269"/>
            <ac:grpSpMk id="78" creationId="{E35FC237-C4FB-9FE0-17F4-147EBDE83FAF}"/>
          </ac:grpSpMkLst>
        </pc:grpChg>
        <pc:grpChg chg="del">
          <ac:chgData name="Rosie Cooper" userId="bf124abb-9a2b-4602-9121-6ae61623fa8e" providerId="ADAL" clId="{D4C06B71-0330-45CD-8861-5FAEE12396BA}" dt="2024-02-19T15:58:09.732" v="1055" actId="165"/>
          <ac:grpSpMkLst>
            <pc:docMk/>
            <pc:sldMk cId="789785739" sldId="269"/>
            <ac:grpSpMk id="81" creationId="{5132C410-E436-9616-AFDA-8B6D3F03D097}"/>
          </ac:grpSpMkLst>
        </pc:grpChg>
        <pc:grpChg chg="del">
          <ac:chgData name="Rosie Cooper" userId="bf124abb-9a2b-4602-9121-6ae61623fa8e" providerId="ADAL" clId="{D4C06B71-0330-45CD-8861-5FAEE12396BA}" dt="2024-02-19T15:58:09.732" v="1055" actId="165"/>
          <ac:grpSpMkLst>
            <pc:docMk/>
            <pc:sldMk cId="789785739" sldId="269"/>
            <ac:grpSpMk id="90" creationId="{F8892437-6C42-4CFB-3607-3530B6A0DF60}"/>
          </ac:grpSpMkLst>
        </pc:grpChg>
        <pc:grpChg chg="del">
          <ac:chgData name="Rosie Cooper" userId="bf124abb-9a2b-4602-9121-6ae61623fa8e" providerId="ADAL" clId="{D4C06B71-0330-45CD-8861-5FAEE12396BA}" dt="2024-02-19T15:58:09.732" v="1055" actId="165"/>
          <ac:grpSpMkLst>
            <pc:docMk/>
            <pc:sldMk cId="789785739" sldId="269"/>
            <ac:grpSpMk id="93" creationId="{4E4BB71E-4330-B2DB-F3CA-2F5D1FE5DD71}"/>
          </ac:grpSpMkLst>
        </pc:grpChg>
        <pc:grpChg chg="del">
          <ac:chgData name="Rosie Cooper" userId="bf124abb-9a2b-4602-9121-6ae61623fa8e" providerId="ADAL" clId="{D4C06B71-0330-45CD-8861-5FAEE12396BA}" dt="2024-02-19T15:58:09.732" v="1055" actId="165"/>
          <ac:grpSpMkLst>
            <pc:docMk/>
            <pc:sldMk cId="789785739" sldId="269"/>
            <ac:grpSpMk id="96" creationId="{5871C532-645F-A4AC-7E49-B56CCF8E0A98}"/>
          </ac:grpSpMkLst>
        </pc:grpChg>
        <pc:grpChg chg="del">
          <ac:chgData name="Rosie Cooper" userId="bf124abb-9a2b-4602-9121-6ae61623fa8e" providerId="ADAL" clId="{D4C06B71-0330-45CD-8861-5FAEE12396BA}" dt="2024-02-19T15:58:09.732" v="1055" actId="165"/>
          <ac:grpSpMkLst>
            <pc:docMk/>
            <pc:sldMk cId="789785739" sldId="269"/>
            <ac:grpSpMk id="99" creationId="{606BAD87-466F-76FC-AD87-7BFDF36C3EB0}"/>
          </ac:grpSpMkLst>
        </pc:grpChg>
        <pc:grpChg chg="del">
          <ac:chgData name="Rosie Cooper" userId="bf124abb-9a2b-4602-9121-6ae61623fa8e" providerId="ADAL" clId="{D4C06B71-0330-45CD-8861-5FAEE12396BA}" dt="2024-02-19T15:58:09.732" v="1055" actId="165"/>
          <ac:grpSpMkLst>
            <pc:docMk/>
            <pc:sldMk cId="789785739" sldId="269"/>
            <ac:grpSpMk id="102" creationId="{47D509A7-E872-C43A-8408-FE3901CFC778}"/>
          </ac:grpSpMkLst>
        </pc:grpChg>
        <pc:grpChg chg="del">
          <ac:chgData name="Rosie Cooper" userId="bf124abb-9a2b-4602-9121-6ae61623fa8e" providerId="ADAL" clId="{D4C06B71-0330-45CD-8861-5FAEE12396BA}" dt="2024-02-19T15:58:09.732" v="1055" actId="165"/>
          <ac:grpSpMkLst>
            <pc:docMk/>
            <pc:sldMk cId="789785739" sldId="269"/>
            <ac:grpSpMk id="105" creationId="{6E2E0A41-4622-EF8D-2200-E2FE87246739}"/>
          </ac:grpSpMkLst>
        </pc:grpChg>
        <pc:grpChg chg="del">
          <ac:chgData name="Rosie Cooper" userId="bf124abb-9a2b-4602-9121-6ae61623fa8e" providerId="ADAL" clId="{D4C06B71-0330-45CD-8861-5FAEE12396BA}" dt="2024-02-19T15:58:09.732" v="1055" actId="165"/>
          <ac:grpSpMkLst>
            <pc:docMk/>
            <pc:sldMk cId="789785739" sldId="269"/>
            <ac:grpSpMk id="108" creationId="{FB9BC271-57D6-B2D6-6CEB-A18AC57E47BE}"/>
          </ac:grpSpMkLst>
        </pc:grpChg>
        <pc:grpChg chg="del">
          <ac:chgData name="Rosie Cooper" userId="bf124abb-9a2b-4602-9121-6ae61623fa8e" providerId="ADAL" clId="{D4C06B71-0330-45CD-8861-5FAEE12396BA}" dt="2024-02-19T15:58:09.732" v="1055" actId="165"/>
          <ac:grpSpMkLst>
            <pc:docMk/>
            <pc:sldMk cId="789785739" sldId="269"/>
            <ac:grpSpMk id="111" creationId="{0F4EDFB2-530A-BE2F-21A7-A5135B3606CD}"/>
          </ac:grpSpMkLst>
        </pc:grpChg>
        <pc:grpChg chg="del">
          <ac:chgData name="Rosie Cooper" userId="bf124abb-9a2b-4602-9121-6ae61623fa8e" providerId="ADAL" clId="{D4C06B71-0330-45CD-8861-5FAEE12396BA}" dt="2024-02-19T15:58:09.732" v="1055" actId="165"/>
          <ac:grpSpMkLst>
            <pc:docMk/>
            <pc:sldMk cId="789785739" sldId="269"/>
            <ac:grpSpMk id="114" creationId="{EE2E12B5-E1ED-69EF-F40D-E88CECEACFD8}"/>
          </ac:grpSpMkLst>
        </pc:grpChg>
        <pc:grpChg chg="del">
          <ac:chgData name="Rosie Cooper" userId="bf124abb-9a2b-4602-9121-6ae61623fa8e" providerId="ADAL" clId="{D4C06B71-0330-45CD-8861-5FAEE12396BA}" dt="2024-02-19T15:58:09.732" v="1055" actId="165"/>
          <ac:grpSpMkLst>
            <pc:docMk/>
            <pc:sldMk cId="789785739" sldId="269"/>
            <ac:grpSpMk id="117" creationId="{396658AC-4F32-2026-9DD1-225C24DC0A67}"/>
          </ac:grpSpMkLst>
        </pc:grpChg>
        <pc:grpChg chg="del">
          <ac:chgData name="Rosie Cooper" userId="bf124abb-9a2b-4602-9121-6ae61623fa8e" providerId="ADAL" clId="{D4C06B71-0330-45CD-8861-5FAEE12396BA}" dt="2024-02-19T15:58:09.732" v="1055" actId="165"/>
          <ac:grpSpMkLst>
            <pc:docMk/>
            <pc:sldMk cId="789785739" sldId="269"/>
            <ac:grpSpMk id="120" creationId="{592A4F1E-3788-81E5-0FF0-D29C59167D2A}"/>
          </ac:grpSpMkLst>
        </pc:grpChg>
        <pc:picChg chg="add mod">
          <ac:chgData name="Rosie Cooper" userId="bf124abb-9a2b-4602-9121-6ae61623fa8e" providerId="ADAL" clId="{D4C06B71-0330-45CD-8861-5FAEE12396BA}" dt="2024-02-19T15:58:49.040" v="1061"/>
          <ac:picMkLst>
            <pc:docMk/>
            <pc:sldMk cId="789785739" sldId="269"/>
            <ac:picMk id="2" creationId="{EC6A1FC9-5364-9BAF-AC01-9AF2FC73613B}"/>
          </ac:picMkLst>
        </pc:picChg>
        <pc:picChg chg="del">
          <ac:chgData name="Rosie Cooper" userId="bf124abb-9a2b-4602-9121-6ae61623fa8e" providerId="ADAL" clId="{D4C06B71-0330-45CD-8861-5FAEE12396BA}" dt="2024-02-19T16:13:22.561" v="2991" actId="478"/>
          <ac:picMkLst>
            <pc:docMk/>
            <pc:sldMk cId="789785739" sldId="269"/>
            <ac:picMk id="6" creationId="{56BC7F7B-9978-9989-42F5-17E4B3F3AA7E}"/>
          </ac:picMkLst>
        </pc:picChg>
        <pc:picChg chg="mod">
          <ac:chgData name="Rosie Cooper" userId="bf124abb-9a2b-4602-9121-6ae61623fa8e" providerId="ADAL" clId="{D4C06B71-0330-45CD-8861-5FAEE12396BA}" dt="2024-02-19T16:10:07.299" v="2796" actId="962"/>
          <ac:picMkLst>
            <pc:docMk/>
            <pc:sldMk cId="789785739" sldId="269"/>
            <ac:picMk id="7" creationId="{3DF10A4F-4098-B769-B2BE-FFDDF0A4B4C7}"/>
          </ac:picMkLst>
        </pc:picChg>
        <pc:cxnChg chg="mod topLvl">
          <ac:chgData name="Rosie Cooper" userId="bf124abb-9a2b-4602-9121-6ae61623fa8e" providerId="ADAL" clId="{D4C06B71-0330-45CD-8861-5FAEE12396BA}" dt="2024-02-19T16:10:12.572" v="2798" actId="962"/>
          <ac:cxnSpMkLst>
            <pc:docMk/>
            <pc:sldMk cId="789785739" sldId="269"/>
            <ac:cxnSpMk id="18" creationId="{8D09B037-E551-0C2B-88B3-DC93918B7C27}"/>
          </ac:cxnSpMkLst>
        </pc:cxnChg>
        <pc:cxnChg chg="mod topLvl">
          <ac:chgData name="Rosie Cooper" userId="bf124abb-9a2b-4602-9121-6ae61623fa8e" providerId="ADAL" clId="{D4C06B71-0330-45CD-8861-5FAEE12396BA}" dt="2024-02-19T16:10:15.159" v="2799" actId="962"/>
          <ac:cxnSpMkLst>
            <pc:docMk/>
            <pc:sldMk cId="789785739" sldId="269"/>
            <ac:cxnSpMk id="77" creationId="{C1689333-9F67-3156-44D9-9F160ECD9D5D}"/>
          </ac:cxnSpMkLst>
        </pc:cxnChg>
        <pc:cxnChg chg="mod topLvl">
          <ac:chgData name="Rosie Cooper" userId="bf124abb-9a2b-4602-9121-6ae61623fa8e" providerId="ADAL" clId="{D4C06B71-0330-45CD-8861-5FAEE12396BA}" dt="2024-02-19T16:10:16.109" v="2800" actId="962"/>
          <ac:cxnSpMkLst>
            <pc:docMk/>
            <pc:sldMk cId="789785739" sldId="269"/>
            <ac:cxnSpMk id="80" creationId="{7F388366-3CDF-95E3-4F71-2496A67AB25E}"/>
          </ac:cxnSpMkLst>
        </pc:cxnChg>
        <pc:cxnChg chg="mod topLvl">
          <ac:chgData name="Rosie Cooper" userId="bf124abb-9a2b-4602-9121-6ae61623fa8e" providerId="ADAL" clId="{D4C06B71-0330-45CD-8861-5FAEE12396BA}" dt="2024-02-19T16:10:16.589" v="2801" actId="962"/>
          <ac:cxnSpMkLst>
            <pc:docMk/>
            <pc:sldMk cId="789785739" sldId="269"/>
            <ac:cxnSpMk id="83" creationId="{4C2D98E9-7686-C557-75AB-853536F2F1D1}"/>
          </ac:cxnSpMkLst>
        </pc:cxnChg>
        <pc:cxnChg chg="mod topLvl">
          <ac:chgData name="Rosie Cooper" userId="bf124abb-9a2b-4602-9121-6ae61623fa8e" providerId="ADAL" clId="{D4C06B71-0330-45CD-8861-5FAEE12396BA}" dt="2024-02-19T16:10:17.499" v="2802" actId="962"/>
          <ac:cxnSpMkLst>
            <pc:docMk/>
            <pc:sldMk cId="789785739" sldId="269"/>
            <ac:cxnSpMk id="92" creationId="{BB0A895A-7AED-4D48-67D2-B08791CBF3A8}"/>
          </ac:cxnSpMkLst>
        </pc:cxnChg>
        <pc:cxnChg chg="mod topLvl">
          <ac:chgData name="Rosie Cooper" userId="bf124abb-9a2b-4602-9121-6ae61623fa8e" providerId="ADAL" clId="{D4C06B71-0330-45CD-8861-5FAEE12396BA}" dt="2024-02-19T16:10:18.330" v="2803" actId="962"/>
          <ac:cxnSpMkLst>
            <pc:docMk/>
            <pc:sldMk cId="789785739" sldId="269"/>
            <ac:cxnSpMk id="95" creationId="{05C5A27B-CAAC-DA69-CC69-684B47F74333}"/>
          </ac:cxnSpMkLst>
        </pc:cxnChg>
        <pc:cxnChg chg="mod topLvl">
          <ac:chgData name="Rosie Cooper" userId="bf124abb-9a2b-4602-9121-6ae61623fa8e" providerId="ADAL" clId="{D4C06B71-0330-45CD-8861-5FAEE12396BA}" dt="2024-02-19T16:10:19.050" v="2804" actId="962"/>
          <ac:cxnSpMkLst>
            <pc:docMk/>
            <pc:sldMk cId="789785739" sldId="269"/>
            <ac:cxnSpMk id="98" creationId="{3ACADB2E-4B4B-8368-9090-D585B185718A}"/>
          </ac:cxnSpMkLst>
        </pc:cxnChg>
        <pc:cxnChg chg="mod topLvl">
          <ac:chgData name="Rosie Cooper" userId="bf124abb-9a2b-4602-9121-6ae61623fa8e" providerId="ADAL" clId="{D4C06B71-0330-45CD-8861-5FAEE12396BA}" dt="2024-02-19T16:10:19.789" v="2805" actId="962"/>
          <ac:cxnSpMkLst>
            <pc:docMk/>
            <pc:sldMk cId="789785739" sldId="269"/>
            <ac:cxnSpMk id="101" creationId="{CAF60A3C-3322-586F-B8D7-0455726E36F7}"/>
          </ac:cxnSpMkLst>
        </pc:cxnChg>
        <pc:cxnChg chg="mod topLvl">
          <ac:chgData name="Rosie Cooper" userId="bf124abb-9a2b-4602-9121-6ae61623fa8e" providerId="ADAL" clId="{D4C06B71-0330-45CD-8861-5FAEE12396BA}" dt="2024-02-19T16:10:20.549" v="2806" actId="962"/>
          <ac:cxnSpMkLst>
            <pc:docMk/>
            <pc:sldMk cId="789785739" sldId="269"/>
            <ac:cxnSpMk id="104" creationId="{9AD66956-9E25-CB57-19BD-58B5238C7DA9}"/>
          </ac:cxnSpMkLst>
        </pc:cxnChg>
        <pc:cxnChg chg="mod topLvl">
          <ac:chgData name="Rosie Cooper" userId="bf124abb-9a2b-4602-9121-6ae61623fa8e" providerId="ADAL" clId="{D4C06B71-0330-45CD-8861-5FAEE12396BA}" dt="2024-02-19T16:10:21.209" v="2807" actId="962"/>
          <ac:cxnSpMkLst>
            <pc:docMk/>
            <pc:sldMk cId="789785739" sldId="269"/>
            <ac:cxnSpMk id="107" creationId="{87FE6B26-64C8-3F06-8C22-6C98FAB47FD8}"/>
          </ac:cxnSpMkLst>
        </pc:cxnChg>
        <pc:cxnChg chg="mod topLvl">
          <ac:chgData name="Rosie Cooper" userId="bf124abb-9a2b-4602-9121-6ae61623fa8e" providerId="ADAL" clId="{D4C06B71-0330-45CD-8861-5FAEE12396BA}" dt="2024-02-19T16:10:21.929" v="2808" actId="962"/>
          <ac:cxnSpMkLst>
            <pc:docMk/>
            <pc:sldMk cId="789785739" sldId="269"/>
            <ac:cxnSpMk id="110" creationId="{89272BEF-9E9C-7709-B157-EE6248BB2E04}"/>
          </ac:cxnSpMkLst>
        </pc:cxnChg>
        <pc:cxnChg chg="mod topLvl">
          <ac:chgData name="Rosie Cooper" userId="bf124abb-9a2b-4602-9121-6ae61623fa8e" providerId="ADAL" clId="{D4C06B71-0330-45CD-8861-5FAEE12396BA}" dt="2024-02-19T16:10:23.580" v="2810" actId="962"/>
          <ac:cxnSpMkLst>
            <pc:docMk/>
            <pc:sldMk cId="789785739" sldId="269"/>
            <ac:cxnSpMk id="113" creationId="{9654BCB3-5770-BC9C-7244-36CAB8E89268}"/>
          </ac:cxnSpMkLst>
        </pc:cxnChg>
        <pc:cxnChg chg="mod topLvl">
          <ac:chgData name="Rosie Cooper" userId="bf124abb-9a2b-4602-9121-6ae61623fa8e" providerId="ADAL" clId="{D4C06B71-0330-45CD-8861-5FAEE12396BA}" dt="2024-02-19T16:10:36.420" v="2820" actId="962"/>
          <ac:cxnSpMkLst>
            <pc:docMk/>
            <pc:sldMk cId="789785739" sldId="269"/>
            <ac:cxnSpMk id="116" creationId="{08BA5BB2-FE0C-1192-7A7D-4534D2A149DC}"/>
          </ac:cxnSpMkLst>
        </pc:cxnChg>
        <pc:cxnChg chg="mod topLvl">
          <ac:chgData name="Rosie Cooper" userId="bf124abb-9a2b-4602-9121-6ae61623fa8e" providerId="ADAL" clId="{D4C06B71-0330-45CD-8861-5FAEE12396BA}" dt="2024-02-19T16:10:33.388" v="2817" actId="962"/>
          <ac:cxnSpMkLst>
            <pc:docMk/>
            <pc:sldMk cId="789785739" sldId="269"/>
            <ac:cxnSpMk id="119" creationId="{E2CD502D-6C2F-755D-088E-1AB90A26454E}"/>
          </ac:cxnSpMkLst>
        </pc:cxnChg>
        <pc:cxnChg chg="del mod topLvl">
          <ac:chgData name="Rosie Cooper" userId="bf124abb-9a2b-4602-9121-6ae61623fa8e" providerId="ADAL" clId="{D4C06B71-0330-45CD-8861-5FAEE12396BA}" dt="2024-02-19T15:58:12.380" v="1056" actId="478"/>
          <ac:cxnSpMkLst>
            <pc:docMk/>
            <pc:sldMk cId="789785739" sldId="269"/>
            <ac:cxnSpMk id="122" creationId="{0B0C083E-1F36-4820-992E-DE8D71958D6F}"/>
          </ac:cxnSpMkLst>
        </pc:cxnChg>
      </pc:sldChg>
      <pc:sldChg chg="addSp delSp modSp mod modNotesTx">
        <pc:chgData name="Rosie Cooper" userId="bf124abb-9a2b-4602-9121-6ae61623fa8e" providerId="ADAL" clId="{D4C06B71-0330-45CD-8861-5FAEE12396BA}" dt="2024-02-19T16:07:24.479" v="2690" actId="478"/>
        <pc:sldMkLst>
          <pc:docMk/>
          <pc:sldMk cId="534259785" sldId="274"/>
        </pc:sldMkLst>
        <pc:spChg chg="mod">
          <ac:chgData name="Rosie Cooper" userId="bf124abb-9a2b-4602-9121-6ae61623fa8e" providerId="ADAL" clId="{D4C06B71-0330-45CD-8861-5FAEE12396BA}" dt="2024-02-19T16:04:42.819" v="2616" actId="33553"/>
          <ac:spMkLst>
            <pc:docMk/>
            <pc:sldMk cId="534259785" sldId="274"/>
            <ac:spMk id="8" creationId="{7759A5BB-587E-31A9-7AB4-6303F41118E7}"/>
          </ac:spMkLst>
        </pc:spChg>
        <pc:spChg chg="mod">
          <ac:chgData name="Rosie Cooper" userId="bf124abb-9a2b-4602-9121-6ae61623fa8e" providerId="ADAL" clId="{D4C06B71-0330-45CD-8861-5FAEE12396BA}" dt="2024-02-19T16:05:19.549" v="2635" actId="962"/>
          <ac:spMkLst>
            <pc:docMk/>
            <pc:sldMk cId="534259785" sldId="274"/>
            <ac:spMk id="11" creationId="{390F9BF8-3617-3276-7EC8-5C7454ED2F0A}"/>
          </ac:spMkLst>
        </pc:spChg>
        <pc:spChg chg="mod">
          <ac:chgData name="Rosie Cooper" userId="bf124abb-9a2b-4602-9121-6ae61623fa8e" providerId="ADAL" clId="{D4C06B71-0330-45CD-8861-5FAEE12396BA}" dt="2024-02-19T16:05:14.742" v="2627" actId="962"/>
          <ac:spMkLst>
            <pc:docMk/>
            <pc:sldMk cId="534259785" sldId="274"/>
            <ac:spMk id="18" creationId="{7F5E730D-2F17-DEF4-17F1-C963328DDF92}"/>
          </ac:spMkLst>
        </pc:spChg>
        <pc:spChg chg="mod">
          <ac:chgData name="Rosie Cooper" userId="bf124abb-9a2b-4602-9121-6ae61623fa8e" providerId="ADAL" clId="{D4C06B71-0330-45CD-8861-5FAEE12396BA}" dt="2024-02-19T16:05:15.169" v="2628" actId="962"/>
          <ac:spMkLst>
            <pc:docMk/>
            <pc:sldMk cId="534259785" sldId="274"/>
            <ac:spMk id="19" creationId="{71E8196F-0E60-3289-AF71-DC0754CA6743}"/>
          </ac:spMkLst>
        </pc:spChg>
        <pc:spChg chg="mod ord">
          <ac:chgData name="Rosie Cooper" userId="bf124abb-9a2b-4602-9121-6ae61623fa8e" providerId="ADAL" clId="{D4C06B71-0330-45CD-8861-5FAEE12396BA}" dt="2024-02-19T16:05:01.520" v="2621" actId="13244"/>
          <ac:spMkLst>
            <pc:docMk/>
            <pc:sldMk cId="534259785" sldId="274"/>
            <ac:spMk id="20" creationId="{8EF1E5E4-D4E4-2461-6588-FCEC11B04F50}"/>
          </ac:spMkLst>
        </pc:spChg>
        <pc:spChg chg="ord">
          <ac:chgData name="Rosie Cooper" userId="bf124abb-9a2b-4602-9121-6ae61623fa8e" providerId="ADAL" clId="{D4C06B71-0330-45CD-8861-5FAEE12396BA}" dt="2024-02-19T16:04:52.779" v="2618" actId="13244"/>
          <ac:spMkLst>
            <pc:docMk/>
            <pc:sldMk cId="534259785" sldId="274"/>
            <ac:spMk id="22" creationId="{3BF1A004-F71B-F10F-C57B-32A9032C7ED1}"/>
          </ac:spMkLst>
        </pc:spChg>
        <pc:spChg chg="ord">
          <ac:chgData name="Rosie Cooper" userId="bf124abb-9a2b-4602-9121-6ae61623fa8e" providerId="ADAL" clId="{D4C06B71-0330-45CD-8861-5FAEE12396BA}" dt="2024-02-19T16:04:55.680" v="2619" actId="13244"/>
          <ac:spMkLst>
            <pc:docMk/>
            <pc:sldMk cId="534259785" sldId="274"/>
            <ac:spMk id="23" creationId="{959E2155-F00F-75D2-58C0-8B9EB84878F7}"/>
          </ac:spMkLst>
        </pc:spChg>
        <pc:spChg chg="mod ord">
          <ac:chgData name="Rosie Cooper" userId="bf124abb-9a2b-4602-9121-6ae61623fa8e" providerId="ADAL" clId="{D4C06B71-0330-45CD-8861-5FAEE12396BA}" dt="2024-02-19T16:05:03.500" v="2622" actId="13244"/>
          <ac:spMkLst>
            <pc:docMk/>
            <pc:sldMk cId="534259785" sldId="274"/>
            <ac:spMk id="25" creationId="{7239B626-E470-0840-109D-8271BFADF3F8}"/>
          </ac:spMkLst>
        </pc:spChg>
        <pc:spChg chg="ord">
          <ac:chgData name="Rosie Cooper" userId="bf124abb-9a2b-4602-9121-6ae61623fa8e" providerId="ADAL" clId="{D4C06B71-0330-45CD-8861-5FAEE12396BA}" dt="2024-02-19T16:04:58.631" v="2620" actId="13244"/>
          <ac:spMkLst>
            <pc:docMk/>
            <pc:sldMk cId="534259785" sldId="274"/>
            <ac:spMk id="26" creationId="{BC68A432-C1DD-9610-BEDF-FCBE2EB535ED}"/>
          </ac:spMkLst>
        </pc:spChg>
        <pc:spChg chg="mod">
          <ac:chgData name="Rosie Cooper" userId="bf124abb-9a2b-4602-9121-6ae61623fa8e" providerId="ADAL" clId="{D4C06B71-0330-45CD-8861-5FAEE12396BA}" dt="2024-02-19T16:05:15.703" v="2629" actId="962"/>
          <ac:spMkLst>
            <pc:docMk/>
            <pc:sldMk cId="534259785" sldId="274"/>
            <ac:spMk id="27" creationId="{B98082C3-5754-3D97-E6BF-94521064A965}"/>
          </ac:spMkLst>
        </pc:spChg>
        <pc:spChg chg="mod ord">
          <ac:chgData name="Rosie Cooper" userId="bf124abb-9a2b-4602-9121-6ae61623fa8e" providerId="ADAL" clId="{D4C06B71-0330-45CD-8861-5FAEE12396BA}" dt="2024-02-19T16:05:10.995" v="2625" actId="13244"/>
          <ac:spMkLst>
            <pc:docMk/>
            <pc:sldMk cId="534259785" sldId="274"/>
            <ac:spMk id="28" creationId="{C53C6135-DF6F-5771-7B09-328B3128BCD4}"/>
          </ac:spMkLst>
        </pc:spChg>
        <pc:spChg chg="mod">
          <ac:chgData name="Rosie Cooper" userId="bf124abb-9a2b-4602-9121-6ae61623fa8e" providerId="ADAL" clId="{D4C06B71-0330-45CD-8861-5FAEE12396BA}" dt="2024-02-19T16:05:16.309" v="2630" actId="962"/>
          <ac:spMkLst>
            <pc:docMk/>
            <pc:sldMk cId="534259785" sldId="274"/>
            <ac:spMk id="29" creationId="{5E2A8960-C6C4-C51C-B463-9C3D8E19CC69}"/>
          </ac:spMkLst>
        </pc:spChg>
        <pc:spChg chg="mod ord">
          <ac:chgData name="Rosie Cooper" userId="bf124abb-9a2b-4602-9121-6ae61623fa8e" providerId="ADAL" clId="{D4C06B71-0330-45CD-8861-5FAEE12396BA}" dt="2024-02-19T16:05:13.819" v="2626" actId="13244"/>
          <ac:spMkLst>
            <pc:docMk/>
            <pc:sldMk cId="534259785" sldId="274"/>
            <ac:spMk id="32" creationId="{700EF7AB-D8DA-CC24-2EF3-D25CA99CF61F}"/>
          </ac:spMkLst>
        </pc:spChg>
        <pc:spChg chg="mod">
          <ac:chgData name="Rosie Cooper" userId="bf124abb-9a2b-4602-9121-6ae61623fa8e" providerId="ADAL" clId="{D4C06B71-0330-45CD-8861-5FAEE12396BA}" dt="2024-02-19T16:05:16.750" v="2631" actId="962"/>
          <ac:spMkLst>
            <pc:docMk/>
            <pc:sldMk cId="534259785" sldId="274"/>
            <ac:spMk id="33" creationId="{43A811A9-668D-F919-0DF3-531AFE457BD8}"/>
          </ac:spMkLst>
        </pc:spChg>
        <pc:spChg chg="add del mod ord">
          <ac:chgData name="Rosie Cooper" userId="bf124abb-9a2b-4602-9121-6ae61623fa8e" providerId="ADAL" clId="{D4C06B71-0330-45CD-8861-5FAEE12396BA}" dt="2024-02-19T16:05:08.369" v="2624" actId="13244"/>
          <ac:spMkLst>
            <pc:docMk/>
            <pc:sldMk cId="534259785" sldId="274"/>
            <ac:spMk id="44" creationId="{C15B7CD0-E2EB-50E3-7551-7D54FD5C7457}"/>
          </ac:spMkLst>
        </pc:spChg>
        <pc:spChg chg="add del mod ord">
          <ac:chgData name="Rosie Cooper" userId="bf124abb-9a2b-4602-9121-6ae61623fa8e" providerId="ADAL" clId="{D4C06B71-0330-45CD-8861-5FAEE12396BA}" dt="2024-02-19T16:05:06.019" v="2623" actId="13244"/>
          <ac:spMkLst>
            <pc:docMk/>
            <pc:sldMk cId="534259785" sldId="274"/>
            <ac:spMk id="45" creationId="{9C0BEE9B-F041-AB87-A5A0-B6787CC59622}"/>
          </ac:spMkLst>
        </pc:spChg>
        <pc:picChg chg="del mod">
          <ac:chgData name="Rosie Cooper" userId="bf124abb-9a2b-4602-9121-6ae61623fa8e" providerId="ADAL" clId="{D4C06B71-0330-45CD-8861-5FAEE12396BA}" dt="2024-02-19T16:07:24.479" v="2690" actId="478"/>
          <ac:picMkLst>
            <pc:docMk/>
            <pc:sldMk cId="534259785" sldId="274"/>
            <ac:picMk id="2" creationId="{6DF11BFD-C6F9-DDEE-BC4C-123936C51562}"/>
          </ac:picMkLst>
        </pc:picChg>
        <pc:picChg chg="mod">
          <ac:chgData name="Rosie Cooper" userId="bf124abb-9a2b-4602-9121-6ae61623fa8e" providerId="ADAL" clId="{D4C06B71-0330-45CD-8861-5FAEE12396BA}" dt="2024-02-19T16:05:21.450" v="2636" actId="962"/>
          <ac:picMkLst>
            <pc:docMk/>
            <pc:sldMk cId="534259785" sldId="274"/>
            <ac:picMk id="3" creationId="{6E409DC5-A305-9971-9550-31F31CC11970}"/>
          </ac:picMkLst>
        </pc:picChg>
        <pc:picChg chg="mod ord">
          <ac:chgData name="Rosie Cooper" userId="bf124abb-9a2b-4602-9121-6ae61623fa8e" providerId="ADAL" clId="{D4C06B71-0330-45CD-8861-5FAEE12396BA}" dt="2024-02-19T16:04:49.040" v="2617" actId="13244"/>
          <ac:picMkLst>
            <pc:docMk/>
            <pc:sldMk cId="534259785" sldId="274"/>
            <ac:picMk id="5" creationId="{494A0D17-4B25-3965-11DA-83D4C8ED9E9E}"/>
          </ac:picMkLst>
        </pc:picChg>
        <pc:picChg chg="add del mod">
          <ac:chgData name="Rosie Cooper" userId="bf124abb-9a2b-4602-9121-6ae61623fa8e" providerId="ADAL" clId="{D4C06B71-0330-45CD-8861-5FAEE12396BA}" dt="2024-02-19T16:05:21.870" v="2637" actId="962"/>
          <ac:picMkLst>
            <pc:docMk/>
            <pc:sldMk cId="534259785" sldId="274"/>
            <ac:picMk id="7" creationId="{496E6DED-7DF3-3BBC-7758-DF055B03D279}"/>
          </ac:picMkLst>
        </pc:picChg>
        <pc:picChg chg="add del mod">
          <ac:chgData name="Rosie Cooper" userId="bf124abb-9a2b-4602-9121-6ae61623fa8e" providerId="ADAL" clId="{D4C06B71-0330-45CD-8861-5FAEE12396BA}" dt="2024-02-19T16:05:22.984" v="2638" actId="962"/>
          <ac:picMkLst>
            <pc:docMk/>
            <pc:sldMk cId="534259785" sldId="274"/>
            <ac:picMk id="10" creationId="{831F01BA-2B97-53B9-F092-8D91571FB52C}"/>
          </ac:picMkLst>
        </pc:picChg>
        <pc:picChg chg="mod">
          <ac:chgData name="Rosie Cooper" userId="bf124abb-9a2b-4602-9121-6ae61623fa8e" providerId="ADAL" clId="{D4C06B71-0330-45CD-8861-5FAEE12396BA}" dt="2024-02-19T16:05:18.680" v="2633" actId="962"/>
          <ac:picMkLst>
            <pc:docMk/>
            <pc:sldMk cId="534259785" sldId="274"/>
            <ac:picMk id="47" creationId="{AFF0CBA8-16E7-5C6A-7B37-4C6FF3C6B767}"/>
          </ac:picMkLst>
        </pc:picChg>
        <pc:cxnChg chg="mod">
          <ac:chgData name="Rosie Cooper" userId="bf124abb-9a2b-4602-9121-6ae61623fa8e" providerId="ADAL" clId="{D4C06B71-0330-45CD-8861-5FAEE12396BA}" dt="2024-02-19T16:05:18.179" v="2632" actId="962"/>
          <ac:cxnSpMkLst>
            <pc:docMk/>
            <pc:sldMk cId="534259785" sldId="274"/>
            <ac:cxnSpMk id="39" creationId="{06D1E6D8-360B-13A1-38D0-2AC7C0352B5B}"/>
          </ac:cxnSpMkLst>
        </pc:cxnChg>
      </pc:sldChg>
      <pc:sldChg chg="addSp delSp modSp mod">
        <pc:chgData name="Rosie Cooper" userId="bf124abb-9a2b-4602-9121-6ae61623fa8e" providerId="ADAL" clId="{D4C06B71-0330-45CD-8861-5FAEE12396BA}" dt="2024-02-19T16:13:29.319" v="2994" actId="478"/>
        <pc:sldMkLst>
          <pc:docMk/>
          <pc:sldMk cId="4005359521" sldId="275"/>
        </pc:sldMkLst>
        <pc:spChg chg="add mod">
          <ac:chgData name="Rosie Cooper" userId="bf124abb-9a2b-4602-9121-6ae61623fa8e" providerId="ADAL" clId="{D4C06B71-0330-45CD-8861-5FAEE12396BA}" dt="2024-02-19T16:12:06.559" v="2918" actId="207"/>
          <ac:spMkLst>
            <pc:docMk/>
            <pc:sldMk cId="4005359521" sldId="275"/>
            <ac:spMk id="3" creationId="{A0772FB0-25E9-CBDC-819D-6C2943947BC6}"/>
          </ac:spMkLst>
        </pc:spChg>
        <pc:spChg chg="mod">
          <ac:chgData name="Rosie Cooper" userId="bf124abb-9a2b-4602-9121-6ae61623fa8e" providerId="ADAL" clId="{D4C06B71-0330-45CD-8861-5FAEE12396BA}" dt="2024-02-19T16:10:41.849" v="2822" actId="962"/>
          <ac:spMkLst>
            <pc:docMk/>
            <pc:sldMk cId="4005359521" sldId="275"/>
            <ac:spMk id="9" creationId="{B12204E2-A0DB-3756-FC77-31F68340F65B}"/>
          </ac:spMkLst>
        </pc:spChg>
        <pc:spChg chg="mod topLvl">
          <ac:chgData name="Rosie Cooper" userId="bf124abb-9a2b-4602-9121-6ae61623fa8e" providerId="ADAL" clId="{D4C06B71-0330-45CD-8861-5FAEE12396BA}" dt="2024-02-19T15:58:05.400" v="1054" actId="165"/>
          <ac:spMkLst>
            <pc:docMk/>
            <pc:sldMk cId="4005359521" sldId="275"/>
            <ac:spMk id="10" creationId="{D845CFDD-E078-E193-4727-8B67D6F700F3}"/>
          </ac:spMkLst>
        </pc:spChg>
        <pc:spChg chg="mod topLvl">
          <ac:chgData name="Rosie Cooper" userId="bf124abb-9a2b-4602-9121-6ae61623fa8e" providerId="ADAL" clId="{D4C06B71-0330-45CD-8861-5FAEE12396BA}" dt="2024-02-19T16:10:44.109" v="2825" actId="962"/>
          <ac:spMkLst>
            <pc:docMk/>
            <pc:sldMk cId="4005359521" sldId="275"/>
            <ac:spMk id="76" creationId="{4F910C85-0973-6C4E-7F8A-86224D837953}"/>
          </ac:spMkLst>
        </pc:spChg>
        <pc:spChg chg="mod topLvl">
          <ac:chgData name="Rosie Cooper" userId="bf124abb-9a2b-4602-9121-6ae61623fa8e" providerId="ADAL" clId="{D4C06B71-0330-45CD-8861-5FAEE12396BA}" dt="2024-02-19T15:58:05.400" v="1054" actId="165"/>
          <ac:spMkLst>
            <pc:docMk/>
            <pc:sldMk cId="4005359521" sldId="275"/>
            <ac:spMk id="79" creationId="{1E863A37-F0E6-F099-695D-70642992B512}"/>
          </ac:spMkLst>
        </pc:spChg>
        <pc:spChg chg="mod topLvl">
          <ac:chgData name="Rosie Cooper" userId="bf124abb-9a2b-4602-9121-6ae61623fa8e" providerId="ADAL" clId="{D4C06B71-0330-45CD-8861-5FAEE12396BA}" dt="2024-02-19T15:58:05.400" v="1054" actId="165"/>
          <ac:spMkLst>
            <pc:docMk/>
            <pc:sldMk cId="4005359521" sldId="275"/>
            <ac:spMk id="82" creationId="{88FE2E61-157E-1C69-B8DD-3934B4CB815E}"/>
          </ac:spMkLst>
        </pc:spChg>
        <pc:spChg chg="mod topLvl">
          <ac:chgData name="Rosie Cooper" userId="bf124abb-9a2b-4602-9121-6ae61623fa8e" providerId="ADAL" clId="{D4C06B71-0330-45CD-8861-5FAEE12396BA}" dt="2024-02-19T15:58:05.400" v="1054" actId="165"/>
          <ac:spMkLst>
            <pc:docMk/>
            <pc:sldMk cId="4005359521" sldId="275"/>
            <ac:spMk id="91" creationId="{DBFB54E3-A83A-8B8D-5CAD-830115C982EF}"/>
          </ac:spMkLst>
        </pc:spChg>
        <pc:spChg chg="mod topLvl">
          <ac:chgData name="Rosie Cooper" userId="bf124abb-9a2b-4602-9121-6ae61623fa8e" providerId="ADAL" clId="{D4C06B71-0330-45CD-8861-5FAEE12396BA}" dt="2024-02-19T15:58:05.400" v="1054" actId="165"/>
          <ac:spMkLst>
            <pc:docMk/>
            <pc:sldMk cId="4005359521" sldId="275"/>
            <ac:spMk id="94" creationId="{316ACEB5-91F0-1690-97DB-F2C29EA1B03F}"/>
          </ac:spMkLst>
        </pc:spChg>
        <pc:spChg chg="mod topLvl">
          <ac:chgData name="Rosie Cooper" userId="bf124abb-9a2b-4602-9121-6ae61623fa8e" providerId="ADAL" clId="{D4C06B71-0330-45CD-8861-5FAEE12396BA}" dt="2024-02-19T15:58:05.400" v="1054" actId="165"/>
          <ac:spMkLst>
            <pc:docMk/>
            <pc:sldMk cId="4005359521" sldId="275"/>
            <ac:spMk id="97" creationId="{5C169D68-789C-81C5-C2F4-D592C4B12250}"/>
          </ac:spMkLst>
        </pc:spChg>
        <pc:spChg chg="mod topLvl">
          <ac:chgData name="Rosie Cooper" userId="bf124abb-9a2b-4602-9121-6ae61623fa8e" providerId="ADAL" clId="{D4C06B71-0330-45CD-8861-5FAEE12396BA}" dt="2024-02-19T15:58:05.400" v="1054" actId="165"/>
          <ac:spMkLst>
            <pc:docMk/>
            <pc:sldMk cId="4005359521" sldId="275"/>
            <ac:spMk id="100" creationId="{A5AC3E77-5DA7-1B61-3F8E-37F49F9F5BA0}"/>
          </ac:spMkLst>
        </pc:spChg>
        <pc:spChg chg="mod topLvl">
          <ac:chgData name="Rosie Cooper" userId="bf124abb-9a2b-4602-9121-6ae61623fa8e" providerId="ADAL" clId="{D4C06B71-0330-45CD-8861-5FAEE12396BA}" dt="2024-02-19T15:58:05.400" v="1054" actId="165"/>
          <ac:spMkLst>
            <pc:docMk/>
            <pc:sldMk cId="4005359521" sldId="275"/>
            <ac:spMk id="103" creationId="{117BC865-21C3-CDD4-BB12-2EC3A930D99C}"/>
          </ac:spMkLst>
        </pc:spChg>
        <pc:spChg chg="mod topLvl">
          <ac:chgData name="Rosie Cooper" userId="bf124abb-9a2b-4602-9121-6ae61623fa8e" providerId="ADAL" clId="{D4C06B71-0330-45CD-8861-5FAEE12396BA}" dt="2024-02-19T15:58:05.400" v="1054" actId="165"/>
          <ac:spMkLst>
            <pc:docMk/>
            <pc:sldMk cId="4005359521" sldId="275"/>
            <ac:spMk id="106" creationId="{B242F1EA-7DFF-6433-0EE7-D37CE9ECE83E}"/>
          </ac:spMkLst>
        </pc:spChg>
        <pc:spChg chg="mod topLvl">
          <ac:chgData name="Rosie Cooper" userId="bf124abb-9a2b-4602-9121-6ae61623fa8e" providerId="ADAL" clId="{D4C06B71-0330-45CD-8861-5FAEE12396BA}" dt="2024-02-19T15:58:05.400" v="1054" actId="165"/>
          <ac:spMkLst>
            <pc:docMk/>
            <pc:sldMk cId="4005359521" sldId="275"/>
            <ac:spMk id="109" creationId="{A28FD74D-AC09-286B-4D00-B5D5B5E187A1}"/>
          </ac:spMkLst>
        </pc:spChg>
        <pc:spChg chg="mod topLvl">
          <ac:chgData name="Rosie Cooper" userId="bf124abb-9a2b-4602-9121-6ae61623fa8e" providerId="ADAL" clId="{D4C06B71-0330-45CD-8861-5FAEE12396BA}" dt="2024-02-19T15:58:05.400" v="1054" actId="165"/>
          <ac:spMkLst>
            <pc:docMk/>
            <pc:sldMk cId="4005359521" sldId="275"/>
            <ac:spMk id="112" creationId="{5F4B14DB-7EA2-0A7B-60D3-A64F4DB68AC1}"/>
          </ac:spMkLst>
        </pc:spChg>
        <pc:spChg chg="mod topLvl">
          <ac:chgData name="Rosie Cooper" userId="bf124abb-9a2b-4602-9121-6ae61623fa8e" providerId="ADAL" clId="{D4C06B71-0330-45CD-8861-5FAEE12396BA}" dt="2024-02-19T15:58:05.400" v="1054" actId="165"/>
          <ac:spMkLst>
            <pc:docMk/>
            <pc:sldMk cId="4005359521" sldId="275"/>
            <ac:spMk id="115" creationId="{10971D7F-BCE5-B696-BFF1-1436CF97D928}"/>
          </ac:spMkLst>
        </pc:spChg>
        <pc:spChg chg="mod topLvl">
          <ac:chgData name="Rosie Cooper" userId="bf124abb-9a2b-4602-9121-6ae61623fa8e" providerId="ADAL" clId="{D4C06B71-0330-45CD-8861-5FAEE12396BA}" dt="2024-02-19T15:58:05.400" v="1054" actId="165"/>
          <ac:spMkLst>
            <pc:docMk/>
            <pc:sldMk cId="4005359521" sldId="275"/>
            <ac:spMk id="118" creationId="{F26483E9-1D1D-FD3A-6FD1-2813E00BA620}"/>
          </ac:spMkLst>
        </pc:spChg>
        <pc:spChg chg="mod topLvl">
          <ac:chgData name="Rosie Cooper" userId="bf124abb-9a2b-4602-9121-6ae61623fa8e" providerId="ADAL" clId="{D4C06B71-0330-45CD-8861-5FAEE12396BA}" dt="2024-02-19T15:58:05.400" v="1054" actId="165"/>
          <ac:spMkLst>
            <pc:docMk/>
            <pc:sldMk cId="4005359521" sldId="275"/>
            <ac:spMk id="121" creationId="{BAA3352C-8503-D8C2-9AE4-8BBDE3F78D40}"/>
          </ac:spMkLst>
        </pc:spChg>
        <pc:grpChg chg="del">
          <ac:chgData name="Rosie Cooper" userId="bf124abb-9a2b-4602-9121-6ae61623fa8e" providerId="ADAL" clId="{D4C06B71-0330-45CD-8861-5FAEE12396BA}" dt="2024-02-19T15:58:05.400" v="1054" actId="165"/>
          <ac:grpSpMkLst>
            <pc:docMk/>
            <pc:sldMk cId="4005359521" sldId="275"/>
            <ac:grpSpMk id="74" creationId="{F3889220-ABEE-F413-1AB8-2981C88E00BC}"/>
          </ac:grpSpMkLst>
        </pc:grpChg>
        <pc:grpChg chg="del">
          <ac:chgData name="Rosie Cooper" userId="bf124abb-9a2b-4602-9121-6ae61623fa8e" providerId="ADAL" clId="{D4C06B71-0330-45CD-8861-5FAEE12396BA}" dt="2024-02-19T15:58:05.400" v="1054" actId="165"/>
          <ac:grpSpMkLst>
            <pc:docMk/>
            <pc:sldMk cId="4005359521" sldId="275"/>
            <ac:grpSpMk id="75" creationId="{F77E98AA-E29E-4961-6C70-D3BC0946B4C7}"/>
          </ac:grpSpMkLst>
        </pc:grpChg>
        <pc:grpChg chg="del">
          <ac:chgData name="Rosie Cooper" userId="bf124abb-9a2b-4602-9121-6ae61623fa8e" providerId="ADAL" clId="{D4C06B71-0330-45CD-8861-5FAEE12396BA}" dt="2024-02-19T15:58:05.400" v="1054" actId="165"/>
          <ac:grpSpMkLst>
            <pc:docMk/>
            <pc:sldMk cId="4005359521" sldId="275"/>
            <ac:grpSpMk id="78" creationId="{E35FC237-C4FB-9FE0-17F4-147EBDE83FAF}"/>
          </ac:grpSpMkLst>
        </pc:grpChg>
        <pc:grpChg chg="del">
          <ac:chgData name="Rosie Cooper" userId="bf124abb-9a2b-4602-9121-6ae61623fa8e" providerId="ADAL" clId="{D4C06B71-0330-45CD-8861-5FAEE12396BA}" dt="2024-02-19T15:58:05.400" v="1054" actId="165"/>
          <ac:grpSpMkLst>
            <pc:docMk/>
            <pc:sldMk cId="4005359521" sldId="275"/>
            <ac:grpSpMk id="81" creationId="{5132C410-E436-9616-AFDA-8B6D3F03D097}"/>
          </ac:grpSpMkLst>
        </pc:grpChg>
        <pc:grpChg chg="del">
          <ac:chgData name="Rosie Cooper" userId="bf124abb-9a2b-4602-9121-6ae61623fa8e" providerId="ADAL" clId="{D4C06B71-0330-45CD-8861-5FAEE12396BA}" dt="2024-02-19T15:58:05.400" v="1054" actId="165"/>
          <ac:grpSpMkLst>
            <pc:docMk/>
            <pc:sldMk cId="4005359521" sldId="275"/>
            <ac:grpSpMk id="90" creationId="{F8892437-6C42-4CFB-3607-3530B6A0DF60}"/>
          </ac:grpSpMkLst>
        </pc:grpChg>
        <pc:grpChg chg="del">
          <ac:chgData name="Rosie Cooper" userId="bf124abb-9a2b-4602-9121-6ae61623fa8e" providerId="ADAL" clId="{D4C06B71-0330-45CD-8861-5FAEE12396BA}" dt="2024-02-19T15:58:05.400" v="1054" actId="165"/>
          <ac:grpSpMkLst>
            <pc:docMk/>
            <pc:sldMk cId="4005359521" sldId="275"/>
            <ac:grpSpMk id="93" creationId="{4E4BB71E-4330-B2DB-F3CA-2F5D1FE5DD71}"/>
          </ac:grpSpMkLst>
        </pc:grpChg>
        <pc:grpChg chg="del">
          <ac:chgData name="Rosie Cooper" userId="bf124abb-9a2b-4602-9121-6ae61623fa8e" providerId="ADAL" clId="{D4C06B71-0330-45CD-8861-5FAEE12396BA}" dt="2024-02-19T15:58:05.400" v="1054" actId="165"/>
          <ac:grpSpMkLst>
            <pc:docMk/>
            <pc:sldMk cId="4005359521" sldId="275"/>
            <ac:grpSpMk id="96" creationId="{5871C532-645F-A4AC-7E49-B56CCF8E0A98}"/>
          </ac:grpSpMkLst>
        </pc:grpChg>
        <pc:grpChg chg="del">
          <ac:chgData name="Rosie Cooper" userId="bf124abb-9a2b-4602-9121-6ae61623fa8e" providerId="ADAL" clId="{D4C06B71-0330-45CD-8861-5FAEE12396BA}" dt="2024-02-19T15:58:05.400" v="1054" actId="165"/>
          <ac:grpSpMkLst>
            <pc:docMk/>
            <pc:sldMk cId="4005359521" sldId="275"/>
            <ac:grpSpMk id="99" creationId="{606BAD87-466F-76FC-AD87-7BFDF36C3EB0}"/>
          </ac:grpSpMkLst>
        </pc:grpChg>
        <pc:grpChg chg="del">
          <ac:chgData name="Rosie Cooper" userId="bf124abb-9a2b-4602-9121-6ae61623fa8e" providerId="ADAL" clId="{D4C06B71-0330-45CD-8861-5FAEE12396BA}" dt="2024-02-19T15:58:05.400" v="1054" actId="165"/>
          <ac:grpSpMkLst>
            <pc:docMk/>
            <pc:sldMk cId="4005359521" sldId="275"/>
            <ac:grpSpMk id="102" creationId="{47D509A7-E872-C43A-8408-FE3901CFC778}"/>
          </ac:grpSpMkLst>
        </pc:grpChg>
        <pc:grpChg chg="del">
          <ac:chgData name="Rosie Cooper" userId="bf124abb-9a2b-4602-9121-6ae61623fa8e" providerId="ADAL" clId="{D4C06B71-0330-45CD-8861-5FAEE12396BA}" dt="2024-02-19T15:58:05.400" v="1054" actId="165"/>
          <ac:grpSpMkLst>
            <pc:docMk/>
            <pc:sldMk cId="4005359521" sldId="275"/>
            <ac:grpSpMk id="105" creationId="{6E2E0A41-4622-EF8D-2200-E2FE87246739}"/>
          </ac:grpSpMkLst>
        </pc:grpChg>
        <pc:grpChg chg="del">
          <ac:chgData name="Rosie Cooper" userId="bf124abb-9a2b-4602-9121-6ae61623fa8e" providerId="ADAL" clId="{D4C06B71-0330-45CD-8861-5FAEE12396BA}" dt="2024-02-19T15:58:05.400" v="1054" actId="165"/>
          <ac:grpSpMkLst>
            <pc:docMk/>
            <pc:sldMk cId="4005359521" sldId="275"/>
            <ac:grpSpMk id="108" creationId="{FB9BC271-57D6-B2D6-6CEB-A18AC57E47BE}"/>
          </ac:grpSpMkLst>
        </pc:grpChg>
        <pc:grpChg chg="del">
          <ac:chgData name="Rosie Cooper" userId="bf124abb-9a2b-4602-9121-6ae61623fa8e" providerId="ADAL" clId="{D4C06B71-0330-45CD-8861-5FAEE12396BA}" dt="2024-02-19T15:58:05.400" v="1054" actId="165"/>
          <ac:grpSpMkLst>
            <pc:docMk/>
            <pc:sldMk cId="4005359521" sldId="275"/>
            <ac:grpSpMk id="111" creationId="{0F4EDFB2-530A-BE2F-21A7-A5135B3606CD}"/>
          </ac:grpSpMkLst>
        </pc:grpChg>
        <pc:grpChg chg="del">
          <ac:chgData name="Rosie Cooper" userId="bf124abb-9a2b-4602-9121-6ae61623fa8e" providerId="ADAL" clId="{D4C06B71-0330-45CD-8861-5FAEE12396BA}" dt="2024-02-19T15:58:05.400" v="1054" actId="165"/>
          <ac:grpSpMkLst>
            <pc:docMk/>
            <pc:sldMk cId="4005359521" sldId="275"/>
            <ac:grpSpMk id="114" creationId="{EE2E12B5-E1ED-69EF-F40D-E88CECEACFD8}"/>
          </ac:grpSpMkLst>
        </pc:grpChg>
        <pc:grpChg chg="del">
          <ac:chgData name="Rosie Cooper" userId="bf124abb-9a2b-4602-9121-6ae61623fa8e" providerId="ADAL" clId="{D4C06B71-0330-45CD-8861-5FAEE12396BA}" dt="2024-02-19T15:58:05.400" v="1054" actId="165"/>
          <ac:grpSpMkLst>
            <pc:docMk/>
            <pc:sldMk cId="4005359521" sldId="275"/>
            <ac:grpSpMk id="117" creationId="{396658AC-4F32-2026-9DD1-225C24DC0A67}"/>
          </ac:grpSpMkLst>
        </pc:grpChg>
        <pc:grpChg chg="del">
          <ac:chgData name="Rosie Cooper" userId="bf124abb-9a2b-4602-9121-6ae61623fa8e" providerId="ADAL" clId="{D4C06B71-0330-45CD-8861-5FAEE12396BA}" dt="2024-02-19T15:58:05.400" v="1054" actId="165"/>
          <ac:grpSpMkLst>
            <pc:docMk/>
            <pc:sldMk cId="4005359521" sldId="275"/>
            <ac:grpSpMk id="120" creationId="{592A4F1E-3788-81E5-0FF0-D29C59167D2A}"/>
          </ac:grpSpMkLst>
        </pc:grpChg>
        <pc:picChg chg="add mod">
          <ac:chgData name="Rosie Cooper" userId="bf124abb-9a2b-4602-9121-6ae61623fa8e" providerId="ADAL" clId="{D4C06B71-0330-45CD-8861-5FAEE12396BA}" dt="2024-02-19T15:58:58.260" v="1062"/>
          <ac:picMkLst>
            <pc:docMk/>
            <pc:sldMk cId="4005359521" sldId="275"/>
            <ac:picMk id="2" creationId="{225757BA-62AD-F4D7-E310-E377C16ABB54}"/>
          </ac:picMkLst>
        </pc:picChg>
        <pc:picChg chg="del mod">
          <ac:chgData name="Rosie Cooper" userId="bf124abb-9a2b-4602-9121-6ae61623fa8e" providerId="ADAL" clId="{D4C06B71-0330-45CD-8861-5FAEE12396BA}" dt="2024-02-19T16:13:29.319" v="2994" actId="478"/>
          <ac:picMkLst>
            <pc:docMk/>
            <pc:sldMk cId="4005359521" sldId="275"/>
            <ac:picMk id="6" creationId="{56BC7F7B-9978-9989-42F5-17E4B3F3AA7E}"/>
          </ac:picMkLst>
        </pc:picChg>
        <pc:picChg chg="mod">
          <ac:chgData name="Rosie Cooper" userId="bf124abb-9a2b-4602-9121-6ae61623fa8e" providerId="ADAL" clId="{D4C06B71-0330-45CD-8861-5FAEE12396BA}" dt="2024-02-19T16:10:39.819" v="2821" actId="962"/>
          <ac:picMkLst>
            <pc:docMk/>
            <pc:sldMk cId="4005359521" sldId="275"/>
            <ac:picMk id="7" creationId="{3DF10A4F-4098-B769-B2BE-FFDDF0A4B4C7}"/>
          </ac:picMkLst>
        </pc:picChg>
        <pc:cxnChg chg="mod topLvl">
          <ac:chgData name="Rosie Cooper" userId="bf124abb-9a2b-4602-9121-6ae61623fa8e" providerId="ADAL" clId="{D4C06B71-0330-45CD-8861-5FAEE12396BA}" dt="2024-02-19T16:12:53.476" v="2980" actId="962"/>
          <ac:cxnSpMkLst>
            <pc:docMk/>
            <pc:sldMk cId="4005359521" sldId="275"/>
            <ac:cxnSpMk id="18" creationId="{8D09B037-E551-0C2B-88B3-DC93918B7C27}"/>
          </ac:cxnSpMkLst>
        </pc:cxnChg>
        <pc:cxnChg chg="mod topLvl">
          <ac:chgData name="Rosie Cooper" userId="bf124abb-9a2b-4602-9121-6ae61623fa8e" providerId="ADAL" clId="{D4C06B71-0330-45CD-8861-5FAEE12396BA}" dt="2024-02-19T16:10:50.092" v="2827" actId="962"/>
          <ac:cxnSpMkLst>
            <pc:docMk/>
            <pc:sldMk cId="4005359521" sldId="275"/>
            <ac:cxnSpMk id="77" creationId="{C1689333-9F67-3156-44D9-9F160ECD9D5D}"/>
          </ac:cxnSpMkLst>
        </pc:cxnChg>
        <pc:cxnChg chg="mod topLvl">
          <ac:chgData name="Rosie Cooper" userId="bf124abb-9a2b-4602-9121-6ae61623fa8e" providerId="ADAL" clId="{D4C06B71-0330-45CD-8861-5FAEE12396BA}" dt="2024-02-19T16:10:51.724" v="2828" actId="962"/>
          <ac:cxnSpMkLst>
            <pc:docMk/>
            <pc:sldMk cId="4005359521" sldId="275"/>
            <ac:cxnSpMk id="80" creationId="{7F388366-3CDF-95E3-4F71-2496A67AB25E}"/>
          </ac:cxnSpMkLst>
        </pc:cxnChg>
        <pc:cxnChg chg="mod topLvl">
          <ac:chgData name="Rosie Cooper" userId="bf124abb-9a2b-4602-9121-6ae61623fa8e" providerId="ADAL" clId="{D4C06B71-0330-45CD-8861-5FAEE12396BA}" dt="2024-02-19T16:10:53.129" v="2829" actId="962"/>
          <ac:cxnSpMkLst>
            <pc:docMk/>
            <pc:sldMk cId="4005359521" sldId="275"/>
            <ac:cxnSpMk id="83" creationId="{4C2D98E9-7686-C557-75AB-853536F2F1D1}"/>
          </ac:cxnSpMkLst>
        </pc:cxnChg>
        <pc:cxnChg chg="mod topLvl">
          <ac:chgData name="Rosie Cooper" userId="bf124abb-9a2b-4602-9121-6ae61623fa8e" providerId="ADAL" clId="{D4C06B71-0330-45CD-8861-5FAEE12396BA}" dt="2024-02-19T16:10:54.649" v="2830" actId="962"/>
          <ac:cxnSpMkLst>
            <pc:docMk/>
            <pc:sldMk cId="4005359521" sldId="275"/>
            <ac:cxnSpMk id="92" creationId="{BB0A895A-7AED-4D48-67D2-B08791CBF3A8}"/>
          </ac:cxnSpMkLst>
        </pc:cxnChg>
        <pc:cxnChg chg="mod topLvl">
          <ac:chgData name="Rosie Cooper" userId="bf124abb-9a2b-4602-9121-6ae61623fa8e" providerId="ADAL" clId="{D4C06B71-0330-45CD-8861-5FAEE12396BA}" dt="2024-02-19T16:10:55.459" v="2831" actId="962"/>
          <ac:cxnSpMkLst>
            <pc:docMk/>
            <pc:sldMk cId="4005359521" sldId="275"/>
            <ac:cxnSpMk id="95" creationId="{05C5A27B-CAAC-DA69-CC69-684B47F74333}"/>
          </ac:cxnSpMkLst>
        </pc:cxnChg>
        <pc:cxnChg chg="mod topLvl">
          <ac:chgData name="Rosie Cooper" userId="bf124abb-9a2b-4602-9121-6ae61623fa8e" providerId="ADAL" clId="{D4C06B71-0330-45CD-8861-5FAEE12396BA}" dt="2024-02-19T16:10:56.859" v="2832" actId="962"/>
          <ac:cxnSpMkLst>
            <pc:docMk/>
            <pc:sldMk cId="4005359521" sldId="275"/>
            <ac:cxnSpMk id="98" creationId="{3ACADB2E-4B4B-8368-9090-D585B185718A}"/>
          </ac:cxnSpMkLst>
        </pc:cxnChg>
        <pc:cxnChg chg="mod topLvl">
          <ac:chgData name="Rosie Cooper" userId="bf124abb-9a2b-4602-9121-6ae61623fa8e" providerId="ADAL" clId="{D4C06B71-0330-45CD-8861-5FAEE12396BA}" dt="2024-02-19T16:10:57.489" v="2833" actId="962"/>
          <ac:cxnSpMkLst>
            <pc:docMk/>
            <pc:sldMk cId="4005359521" sldId="275"/>
            <ac:cxnSpMk id="101" creationId="{CAF60A3C-3322-586F-B8D7-0455726E36F7}"/>
          </ac:cxnSpMkLst>
        </pc:cxnChg>
        <pc:cxnChg chg="mod topLvl">
          <ac:chgData name="Rosie Cooper" userId="bf124abb-9a2b-4602-9121-6ae61623fa8e" providerId="ADAL" clId="{D4C06B71-0330-45CD-8861-5FAEE12396BA}" dt="2024-02-19T16:10:58.310" v="2834" actId="962"/>
          <ac:cxnSpMkLst>
            <pc:docMk/>
            <pc:sldMk cId="4005359521" sldId="275"/>
            <ac:cxnSpMk id="104" creationId="{9AD66956-9E25-CB57-19BD-58B5238C7DA9}"/>
          </ac:cxnSpMkLst>
        </pc:cxnChg>
        <pc:cxnChg chg="mod topLvl">
          <ac:chgData name="Rosie Cooper" userId="bf124abb-9a2b-4602-9121-6ae61623fa8e" providerId="ADAL" clId="{D4C06B71-0330-45CD-8861-5FAEE12396BA}" dt="2024-02-19T16:10:59.169" v="2835" actId="962"/>
          <ac:cxnSpMkLst>
            <pc:docMk/>
            <pc:sldMk cId="4005359521" sldId="275"/>
            <ac:cxnSpMk id="107" creationId="{87FE6B26-64C8-3F06-8C22-6C98FAB47FD8}"/>
          </ac:cxnSpMkLst>
        </pc:cxnChg>
        <pc:cxnChg chg="mod topLvl">
          <ac:chgData name="Rosie Cooper" userId="bf124abb-9a2b-4602-9121-6ae61623fa8e" providerId="ADAL" clId="{D4C06B71-0330-45CD-8861-5FAEE12396BA}" dt="2024-02-19T16:10:59.859" v="2836" actId="962"/>
          <ac:cxnSpMkLst>
            <pc:docMk/>
            <pc:sldMk cId="4005359521" sldId="275"/>
            <ac:cxnSpMk id="110" creationId="{89272BEF-9E9C-7709-B157-EE6248BB2E04}"/>
          </ac:cxnSpMkLst>
        </pc:cxnChg>
        <pc:cxnChg chg="mod topLvl">
          <ac:chgData name="Rosie Cooper" userId="bf124abb-9a2b-4602-9121-6ae61623fa8e" providerId="ADAL" clId="{D4C06B71-0330-45CD-8861-5FAEE12396BA}" dt="2024-02-19T16:11:00.550" v="2837" actId="962"/>
          <ac:cxnSpMkLst>
            <pc:docMk/>
            <pc:sldMk cId="4005359521" sldId="275"/>
            <ac:cxnSpMk id="113" creationId="{9654BCB3-5770-BC9C-7244-36CAB8E89268}"/>
          </ac:cxnSpMkLst>
        </pc:cxnChg>
        <pc:cxnChg chg="mod topLvl">
          <ac:chgData name="Rosie Cooper" userId="bf124abb-9a2b-4602-9121-6ae61623fa8e" providerId="ADAL" clId="{D4C06B71-0330-45CD-8861-5FAEE12396BA}" dt="2024-02-19T16:11:01.219" v="2838" actId="962"/>
          <ac:cxnSpMkLst>
            <pc:docMk/>
            <pc:sldMk cId="4005359521" sldId="275"/>
            <ac:cxnSpMk id="116" creationId="{08BA5BB2-FE0C-1192-7A7D-4534D2A149DC}"/>
          </ac:cxnSpMkLst>
        </pc:cxnChg>
        <pc:cxnChg chg="mod topLvl">
          <ac:chgData name="Rosie Cooper" userId="bf124abb-9a2b-4602-9121-6ae61623fa8e" providerId="ADAL" clId="{D4C06B71-0330-45CD-8861-5FAEE12396BA}" dt="2024-02-19T16:11:01.899" v="2839" actId="962"/>
          <ac:cxnSpMkLst>
            <pc:docMk/>
            <pc:sldMk cId="4005359521" sldId="275"/>
            <ac:cxnSpMk id="119" creationId="{E2CD502D-6C2F-755D-088E-1AB90A26454E}"/>
          </ac:cxnSpMkLst>
        </pc:cxnChg>
        <pc:cxnChg chg="mod topLvl">
          <ac:chgData name="Rosie Cooper" userId="bf124abb-9a2b-4602-9121-6ae61623fa8e" providerId="ADAL" clId="{D4C06B71-0330-45CD-8861-5FAEE12396BA}" dt="2024-02-19T16:12:55.244" v="2981" actId="962"/>
          <ac:cxnSpMkLst>
            <pc:docMk/>
            <pc:sldMk cId="4005359521" sldId="275"/>
            <ac:cxnSpMk id="122" creationId="{0B0C083E-1F36-4820-992E-DE8D71958D6F}"/>
          </ac:cxnSpMkLst>
        </pc:cxnChg>
      </pc:sldChg>
      <pc:sldChg chg="delSp modSp mod modNotesTx">
        <pc:chgData name="Rosie Cooper" userId="bf124abb-9a2b-4602-9121-6ae61623fa8e" providerId="ADAL" clId="{D4C06B71-0330-45CD-8861-5FAEE12396BA}" dt="2024-02-19T16:13:03.779" v="2982" actId="962"/>
        <pc:sldMkLst>
          <pc:docMk/>
          <pc:sldMk cId="472255573" sldId="276"/>
        </pc:sldMkLst>
        <pc:spChg chg="mod ord">
          <ac:chgData name="Rosie Cooper" userId="bf124abb-9a2b-4602-9121-6ae61623fa8e" providerId="ADAL" clId="{D4C06B71-0330-45CD-8861-5FAEE12396BA}" dt="2024-02-19T16:06:50.764" v="2670" actId="13244"/>
          <ac:spMkLst>
            <pc:docMk/>
            <pc:sldMk cId="472255573" sldId="276"/>
            <ac:spMk id="7" creationId="{C7813D73-DF26-8866-F990-A0E0EF348C64}"/>
          </ac:spMkLst>
        </pc:spChg>
        <pc:spChg chg="mod">
          <ac:chgData name="Rosie Cooper" userId="bf124abb-9a2b-4602-9121-6ae61623fa8e" providerId="ADAL" clId="{D4C06B71-0330-45CD-8861-5FAEE12396BA}" dt="2024-02-19T16:06:32.495" v="2663" actId="33553"/>
          <ac:spMkLst>
            <pc:docMk/>
            <pc:sldMk cId="472255573" sldId="276"/>
            <ac:spMk id="8" creationId="{7759A5BB-587E-31A9-7AB4-6303F41118E7}"/>
          </ac:spMkLst>
        </pc:spChg>
        <pc:spChg chg="mod">
          <ac:chgData name="Rosie Cooper" userId="bf124abb-9a2b-4602-9121-6ae61623fa8e" providerId="ADAL" clId="{D4C06B71-0330-45CD-8861-5FAEE12396BA}" dt="2024-02-19T16:07:12.089" v="2679" actId="962"/>
          <ac:spMkLst>
            <pc:docMk/>
            <pc:sldMk cId="472255573" sldId="276"/>
            <ac:spMk id="11" creationId="{390F9BF8-3617-3276-7EC8-5C7454ED2F0A}"/>
          </ac:spMkLst>
        </pc:spChg>
        <pc:spChg chg="mod">
          <ac:chgData name="Rosie Cooper" userId="bf124abb-9a2b-4602-9121-6ae61623fa8e" providerId="ADAL" clId="{D4C06B71-0330-45CD-8861-5FAEE12396BA}" dt="2024-02-19T16:07:15.460" v="2684" actId="962"/>
          <ac:spMkLst>
            <pc:docMk/>
            <pc:sldMk cId="472255573" sldId="276"/>
            <ac:spMk id="12" creationId="{E64E74A8-EFA1-0905-0185-3158DA6ECFCE}"/>
          </ac:spMkLst>
        </pc:spChg>
        <pc:spChg chg="mod ord">
          <ac:chgData name="Rosie Cooper" userId="bf124abb-9a2b-4602-9121-6ae61623fa8e" providerId="ADAL" clId="{D4C06B71-0330-45CD-8861-5FAEE12396BA}" dt="2024-02-19T16:06:55.709" v="2672" actId="13244"/>
          <ac:spMkLst>
            <pc:docMk/>
            <pc:sldMk cId="472255573" sldId="276"/>
            <ac:spMk id="13" creationId="{3E5D88A1-7ACB-6EC5-FF29-F93AD0C7A520}"/>
          </ac:spMkLst>
        </pc:spChg>
        <pc:spChg chg="mod">
          <ac:chgData name="Rosie Cooper" userId="bf124abb-9a2b-4602-9121-6ae61623fa8e" providerId="ADAL" clId="{D4C06B71-0330-45CD-8861-5FAEE12396BA}" dt="2024-02-19T16:07:18.440" v="2687" actId="962"/>
          <ac:spMkLst>
            <pc:docMk/>
            <pc:sldMk cId="472255573" sldId="276"/>
            <ac:spMk id="14" creationId="{4B211197-1440-6ABE-9873-E5B1A80E088D}"/>
          </ac:spMkLst>
        </pc:spChg>
        <pc:spChg chg="mod ord">
          <ac:chgData name="Rosie Cooper" userId="bf124abb-9a2b-4602-9121-6ae61623fa8e" providerId="ADAL" clId="{D4C06B71-0330-45CD-8861-5FAEE12396BA}" dt="2024-02-19T16:06:59.160" v="2673" actId="13244"/>
          <ac:spMkLst>
            <pc:docMk/>
            <pc:sldMk cId="472255573" sldId="276"/>
            <ac:spMk id="15" creationId="{65343910-726F-C7F6-5C42-6FE85492193C}"/>
          </ac:spMkLst>
        </pc:spChg>
        <pc:spChg chg="mod">
          <ac:chgData name="Rosie Cooper" userId="bf124abb-9a2b-4602-9121-6ae61623fa8e" providerId="ADAL" clId="{D4C06B71-0330-45CD-8861-5FAEE12396BA}" dt="2024-02-19T16:07:17.339" v="2685" actId="962"/>
          <ac:spMkLst>
            <pc:docMk/>
            <pc:sldMk cId="472255573" sldId="276"/>
            <ac:spMk id="16" creationId="{EC8C46F4-A9A4-8EBC-5337-ABE5E13D6105}"/>
          </ac:spMkLst>
        </pc:spChg>
        <pc:spChg chg="mod">
          <ac:chgData name="Rosie Cooper" userId="bf124abb-9a2b-4602-9121-6ae61623fa8e" providerId="ADAL" clId="{D4C06B71-0330-45CD-8861-5FAEE12396BA}" dt="2024-02-19T16:07:03.599" v="2674" actId="962"/>
          <ac:spMkLst>
            <pc:docMk/>
            <pc:sldMk cId="472255573" sldId="276"/>
            <ac:spMk id="18" creationId="{7F5E730D-2F17-DEF4-17F1-C963328DDF92}"/>
          </ac:spMkLst>
        </pc:spChg>
        <pc:spChg chg="mod">
          <ac:chgData name="Rosie Cooper" userId="bf124abb-9a2b-4602-9121-6ae61623fa8e" providerId="ADAL" clId="{D4C06B71-0330-45CD-8861-5FAEE12396BA}" dt="2024-02-19T16:07:04.559" v="2675" actId="962"/>
          <ac:spMkLst>
            <pc:docMk/>
            <pc:sldMk cId="472255573" sldId="276"/>
            <ac:spMk id="19" creationId="{71E8196F-0E60-3289-AF71-DC0754CA6743}"/>
          </ac:spMkLst>
        </pc:spChg>
        <pc:spChg chg="mod ord">
          <ac:chgData name="Rosie Cooper" userId="bf124abb-9a2b-4602-9121-6ae61623fa8e" providerId="ADAL" clId="{D4C06B71-0330-45CD-8861-5FAEE12396BA}" dt="2024-02-19T16:06:45.500" v="2668" actId="13244"/>
          <ac:spMkLst>
            <pc:docMk/>
            <pc:sldMk cId="472255573" sldId="276"/>
            <ac:spMk id="20" creationId="{8EF1E5E4-D4E4-2461-6588-FCEC11B04F50}"/>
          </ac:spMkLst>
        </pc:spChg>
        <pc:spChg chg="ord">
          <ac:chgData name="Rosie Cooper" userId="bf124abb-9a2b-4602-9121-6ae61623fa8e" providerId="ADAL" clId="{D4C06B71-0330-45CD-8861-5FAEE12396BA}" dt="2024-02-19T16:06:39.730" v="2665" actId="13244"/>
          <ac:spMkLst>
            <pc:docMk/>
            <pc:sldMk cId="472255573" sldId="276"/>
            <ac:spMk id="22" creationId="{3BF1A004-F71B-F10F-C57B-32A9032C7ED1}"/>
          </ac:spMkLst>
        </pc:spChg>
        <pc:spChg chg="ord">
          <ac:chgData name="Rosie Cooper" userId="bf124abb-9a2b-4602-9121-6ae61623fa8e" providerId="ADAL" clId="{D4C06B71-0330-45CD-8861-5FAEE12396BA}" dt="2024-02-19T16:06:42.200" v="2666" actId="13244"/>
          <ac:spMkLst>
            <pc:docMk/>
            <pc:sldMk cId="472255573" sldId="276"/>
            <ac:spMk id="23" creationId="{959E2155-F00F-75D2-58C0-8B9EB84878F7}"/>
          </ac:spMkLst>
        </pc:spChg>
        <pc:spChg chg="mod ord">
          <ac:chgData name="Rosie Cooper" userId="bf124abb-9a2b-4602-9121-6ae61623fa8e" providerId="ADAL" clId="{D4C06B71-0330-45CD-8861-5FAEE12396BA}" dt="2024-02-19T16:06:47.830" v="2669" actId="13244"/>
          <ac:spMkLst>
            <pc:docMk/>
            <pc:sldMk cId="472255573" sldId="276"/>
            <ac:spMk id="25" creationId="{7239B626-E470-0840-109D-8271BFADF3F8}"/>
          </ac:spMkLst>
        </pc:spChg>
        <pc:spChg chg="ord">
          <ac:chgData name="Rosie Cooper" userId="bf124abb-9a2b-4602-9121-6ae61623fa8e" providerId="ADAL" clId="{D4C06B71-0330-45CD-8861-5FAEE12396BA}" dt="2024-02-19T16:06:43.639" v="2667" actId="13244"/>
          <ac:spMkLst>
            <pc:docMk/>
            <pc:sldMk cId="472255573" sldId="276"/>
            <ac:spMk id="26" creationId="{BC68A432-C1DD-9610-BEDF-FCBE2EB535ED}"/>
          </ac:spMkLst>
        </pc:spChg>
        <pc:spChg chg="mod ord">
          <ac:chgData name="Rosie Cooper" userId="bf124abb-9a2b-4602-9121-6ae61623fa8e" providerId="ADAL" clId="{D4C06B71-0330-45CD-8861-5FAEE12396BA}" dt="2024-02-19T16:06:53.179" v="2671" actId="13244"/>
          <ac:spMkLst>
            <pc:docMk/>
            <pc:sldMk cId="472255573" sldId="276"/>
            <ac:spMk id="44" creationId="{C15B7CD0-E2EB-50E3-7551-7D54FD5C7457}"/>
          </ac:spMkLst>
        </pc:spChg>
        <pc:picChg chg="del mod">
          <ac:chgData name="Rosie Cooper" userId="bf124abb-9a2b-4602-9121-6ae61623fa8e" providerId="ADAL" clId="{D4C06B71-0330-45CD-8861-5FAEE12396BA}" dt="2024-02-19T16:07:10.650" v="2678" actId="478"/>
          <ac:picMkLst>
            <pc:docMk/>
            <pc:sldMk cId="472255573" sldId="276"/>
            <ac:picMk id="2" creationId="{6DF11BFD-C6F9-DDEE-BC4C-123936C51562}"/>
          </ac:picMkLst>
        </pc:picChg>
        <pc:picChg chg="mod">
          <ac:chgData name="Rosie Cooper" userId="bf124abb-9a2b-4602-9121-6ae61623fa8e" providerId="ADAL" clId="{D4C06B71-0330-45CD-8861-5FAEE12396BA}" dt="2024-02-19T16:07:19.640" v="2688" actId="962"/>
          <ac:picMkLst>
            <pc:docMk/>
            <pc:sldMk cId="472255573" sldId="276"/>
            <ac:picMk id="3" creationId="{6E409DC5-A305-9971-9550-31F31CC11970}"/>
          </ac:picMkLst>
        </pc:picChg>
        <pc:picChg chg="mod">
          <ac:chgData name="Rosie Cooper" userId="bf124abb-9a2b-4602-9121-6ae61623fa8e" providerId="ADAL" clId="{D4C06B71-0330-45CD-8861-5FAEE12396BA}" dt="2024-02-19T16:07:14.461" v="2683" actId="962"/>
          <ac:picMkLst>
            <pc:docMk/>
            <pc:sldMk cId="472255573" sldId="276"/>
            <ac:picMk id="6" creationId="{CCDD8DAD-5277-10CB-CC61-629BD4734DF3}"/>
          </ac:picMkLst>
        </pc:picChg>
        <pc:picChg chg="mod ord">
          <ac:chgData name="Rosie Cooper" userId="bf124abb-9a2b-4602-9121-6ae61623fa8e" providerId="ADAL" clId="{D4C06B71-0330-45CD-8861-5FAEE12396BA}" dt="2024-02-19T16:06:37.030" v="2664" actId="13244"/>
          <ac:picMkLst>
            <pc:docMk/>
            <pc:sldMk cId="472255573" sldId="276"/>
            <ac:picMk id="9" creationId="{FB4AAD1C-9DE3-CF7F-8522-9817C59E6935}"/>
          </ac:picMkLst>
        </pc:picChg>
        <pc:picChg chg="mod">
          <ac:chgData name="Rosie Cooper" userId="bf124abb-9a2b-4602-9121-6ae61623fa8e" providerId="ADAL" clId="{D4C06B71-0330-45CD-8861-5FAEE12396BA}" dt="2024-02-19T16:13:03.779" v="2982" actId="962"/>
          <ac:picMkLst>
            <pc:docMk/>
            <pc:sldMk cId="472255573" sldId="276"/>
            <ac:picMk id="10" creationId="{831F01BA-2B97-53B9-F092-8D91571FB52C}"/>
          </ac:picMkLst>
        </pc:picChg>
        <pc:picChg chg="mod">
          <ac:chgData name="Rosie Cooper" userId="bf124abb-9a2b-4602-9121-6ae61623fa8e" providerId="ADAL" clId="{D4C06B71-0330-45CD-8861-5FAEE12396BA}" dt="2024-02-19T16:07:05.830" v="2676" actId="962"/>
          <ac:picMkLst>
            <pc:docMk/>
            <pc:sldMk cId="472255573" sldId="276"/>
            <ac:picMk id="47" creationId="{AFF0CBA8-16E7-5C6A-7B37-4C6FF3C6B767}"/>
          </ac:picMkLst>
        </pc:picChg>
        <pc:cxnChg chg="mod">
          <ac:chgData name="Rosie Cooper" userId="bf124abb-9a2b-4602-9121-6ae61623fa8e" providerId="ADAL" clId="{D4C06B71-0330-45CD-8861-5FAEE12396BA}" dt="2024-02-19T16:07:17.959" v="2686" actId="962"/>
          <ac:cxnSpMkLst>
            <pc:docMk/>
            <pc:sldMk cId="472255573" sldId="276"/>
            <ac:cxnSpMk id="17" creationId="{26DFA4CC-047D-6D58-EA41-44283020E80F}"/>
          </ac:cxnSpMkLst>
        </pc:cxnChg>
      </pc:sldChg>
      <pc:sldChg chg="addSp delSp modSp mod modNotesTx">
        <pc:chgData name="Rosie Cooper" userId="bf124abb-9a2b-4602-9121-6ae61623fa8e" providerId="ADAL" clId="{D4C06B71-0330-45CD-8861-5FAEE12396BA}" dt="2024-02-19T16:08:06.089" v="2710" actId="962"/>
        <pc:sldMkLst>
          <pc:docMk/>
          <pc:sldMk cId="2095164695" sldId="277"/>
        </pc:sldMkLst>
        <pc:spChg chg="add mod ord">
          <ac:chgData name="Rosie Cooper" userId="bf124abb-9a2b-4602-9121-6ae61623fa8e" providerId="ADAL" clId="{D4C06B71-0330-45CD-8861-5FAEE12396BA}" dt="2024-02-19T16:07:51.900" v="2701" actId="13244"/>
          <ac:spMkLst>
            <pc:docMk/>
            <pc:sldMk cId="2095164695" sldId="277"/>
            <ac:spMk id="5" creationId="{D8587DC5-A603-F942-3CAC-15F4510171C9}"/>
          </ac:spMkLst>
        </pc:spChg>
        <pc:spChg chg="add mod ord">
          <ac:chgData name="Rosie Cooper" userId="bf124abb-9a2b-4602-9121-6ae61623fa8e" providerId="ADAL" clId="{D4C06B71-0330-45CD-8861-5FAEE12396BA}" dt="2024-02-19T16:07:53.519" v="2702" actId="13244"/>
          <ac:spMkLst>
            <pc:docMk/>
            <pc:sldMk cId="2095164695" sldId="277"/>
            <ac:spMk id="6" creationId="{B1DC924E-83C2-943C-9608-482C56FB17F6}"/>
          </ac:spMkLst>
        </pc:spChg>
        <pc:spChg chg="mod">
          <ac:chgData name="Rosie Cooper" userId="bf124abb-9a2b-4602-9121-6ae61623fa8e" providerId="ADAL" clId="{D4C06B71-0330-45CD-8861-5FAEE12396BA}" dt="2024-02-19T16:07:32.233" v="2692" actId="33553"/>
          <ac:spMkLst>
            <pc:docMk/>
            <pc:sldMk cId="2095164695" sldId="277"/>
            <ac:spMk id="8" creationId="{7759A5BB-587E-31A9-7AB4-6303F41118E7}"/>
          </ac:spMkLst>
        </pc:spChg>
        <pc:spChg chg="mod">
          <ac:chgData name="Rosie Cooper" userId="bf124abb-9a2b-4602-9121-6ae61623fa8e" providerId="ADAL" clId="{D4C06B71-0330-45CD-8861-5FAEE12396BA}" dt="2024-02-19T16:08:03.859" v="2708" actId="962"/>
          <ac:spMkLst>
            <pc:docMk/>
            <pc:sldMk cId="2095164695" sldId="277"/>
            <ac:spMk id="11" creationId="{390F9BF8-3617-3276-7EC8-5C7454ED2F0A}"/>
          </ac:spMkLst>
        </pc:spChg>
        <pc:spChg chg="mod topLvl">
          <ac:chgData name="Rosie Cooper" userId="bf124abb-9a2b-4602-9121-6ae61623fa8e" providerId="ADAL" clId="{D4C06B71-0330-45CD-8861-5FAEE12396BA}" dt="2024-02-19T16:08:05.349" v="2709" actId="962"/>
          <ac:spMkLst>
            <pc:docMk/>
            <pc:sldMk cId="2095164695" sldId="277"/>
            <ac:spMk id="12" creationId="{E64E74A8-EFA1-0905-0185-3158DA6ECFCE}"/>
          </ac:spMkLst>
        </pc:spChg>
        <pc:spChg chg="mod ord topLvl">
          <ac:chgData name="Rosie Cooper" userId="bf124abb-9a2b-4602-9121-6ae61623fa8e" providerId="ADAL" clId="{D4C06B71-0330-45CD-8861-5FAEE12396BA}" dt="2024-02-19T16:07:59.689" v="2704" actId="13244"/>
          <ac:spMkLst>
            <pc:docMk/>
            <pc:sldMk cId="2095164695" sldId="277"/>
            <ac:spMk id="13" creationId="{3E5D88A1-7ACB-6EC5-FF29-F93AD0C7A520}"/>
          </ac:spMkLst>
        </pc:spChg>
        <pc:spChg chg="mod topLvl">
          <ac:chgData name="Rosie Cooper" userId="bf124abb-9a2b-4602-9121-6ae61623fa8e" providerId="ADAL" clId="{D4C06B71-0330-45CD-8861-5FAEE12396BA}" dt="2024-02-19T16:08:06.089" v="2710" actId="962"/>
          <ac:spMkLst>
            <pc:docMk/>
            <pc:sldMk cId="2095164695" sldId="277"/>
            <ac:spMk id="14" creationId="{4B211197-1440-6ABE-9873-E5B1A80E088D}"/>
          </ac:spMkLst>
        </pc:spChg>
        <pc:spChg chg="mod">
          <ac:chgData name="Rosie Cooper" userId="bf124abb-9a2b-4602-9121-6ae61623fa8e" providerId="ADAL" clId="{D4C06B71-0330-45CD-8861-5FAEE12396BA}" dt="2024-02-19T16:08:01.019" v="2705" actId="962"/>
          <ac:spMkLst>
            <pc:docMk/>
            <pc:sldMk cId="2095164695" sldId="277"/>
            <ac:spMk id="18" creationId="{7F5E730D-2F17-DEF4-17F1-C963328DDF92}"/>
          </ac:spMkLst>
        </pc:spChg>
        <pc:spChg chg="mod">
          <ac:chgData name="Rosie Cooper" userId="bf124abb-9a2b-4602-9121-6ae61623fa8e" providerId="ADAL" clId="{D4C06B71-0330-45CD-8861-5FAEE12396BA}" dt="2024-02-19T16:08:02.070" v="2706" actId="962"/>
          <ac:spMkLst>
            <pc:docMk/>
            <pc:sldMk cId="2095164695" sldId="277"/>
            <ac:spMk id="19" creationId="{71E8196F-0E60-3289-AF71-DC0754CA6743}"/>
          </ac:spMkLst>
        </pc:spChg>
        <pc:spChg chg="mod ord">
          <ac:chgData name="Rosie Cooper" userId="bf124abb-9a2b-4602-9121-6ae61623fa8e" providerId="ADAL" clId="{D4C06B71-0330-45CD-8861-5FAEE12396BA}" dt="2024-02-19T16:07:47.273" v="2699" actId="13244"/>
          <ac:spMkLst>
            <pc:docMk/>
            <pc:sldMk cId="2095164695" sldId="277"/>
            <ac:spMk id="20" creationId="{8EF1E5E4-D4E4-2461-6588-FCEC11B04F50}"/>
          </ac:spMkLst>
        </pc:spChg>
        <pc:spChg chg="ord">
          <ac:chgData name="Rosie Cooper" userId="bf124abb-9a2b-4602-9121-6ae61623fa8e" providerId="ADAL" clId="{D4C06B71-0330-45CD-8861-5FAEE12396BA}" dt="2024-02-19T16:07:40.769" v="2696" actId="13244"/>
          <ac:spMkLst>
            <pc:docMk/>
            <pc:sldMk cId="2095164695" sldId="277"/>
            <ac:spMk id="22" creationId="{3BF1A004-F71B-F10F-C57B-32A9032C7ED1}"/>
          </ac:spMkLst>
        </pc:spChg>
        <pc:spChg chg="ord">
          <ac:chgData name="Rosie Cooper" userId="bf124abb-9a2b-4602-9121-6ae61623fa8e" providerId="ADAL" clId="{D4C06B71-0330-45CD-8861-5FAEE12396BA}" dt="2024-02-19T16:07:42.389" v="2697" actId="13244"/>
          <ac:spMkLst>
            <pc:docMk/>
            <pc:sldMk cId="2095164695" sldId="277"/>
            <ac:spMk id="23" creationId="{959E2155-F00F-75D2-58C0-8B9EB84878F7}"/>
          </ac:spMkLst>
        </pc:spChg>
        <pc:spChg chg="mod ord">
          <ac:chgData name="Rosie Cooper" userId="bf124abb-9a2b-4602-9121-6ae61623fa8e" providerId="ADAL" clId="{D4C06B71-0330-45CD-8861-5FAEE12396BA}" dt="2024-02-19T16:07:49.249" v="2700" actId="13244"/>
          <ac:spMkLst>
            <pc:docMk/>
            <pc:sldMk cId="2095164695" sldId="277"/>
            <ac:spMk id="25" creationId="{7239B626-E470-0840-109D-8271BFADF3F8}"/>
          </ac:spMkLst>
        </pc:spChg>
        <pc:spChg chg="ord">
          <ac:chgData name="Rosie Cooper" userId="bf124abb-9a2b-4602-9121-6ae61623fa8e" providerId="ADAL" clId="{D4C06B71-0330-45CD-8861-5FAEE12396BA}" dt="2024-02-19T16:07:44.469" v="2698" actId="13244"/>
          <ac:spMkLst>
            <pc:docMk/>
            <pc:sldMk cId="2095164695" sldId="277"/>
            <ac:spMk id="26" creationId="{BC68A432-C1DD-9610-BEDF-FCBE2EB535ED}"/>
          </ac:spMkLst>
        </pc:spChg>
        <pc:spChg chg="mod ord">
          <ac:chgData name="Rosie Cooper" userId="bf124abb-9a2b-4602-9121-6ae61623fa8e" providerId="ADAL" clId="{D4C06B71-0330-45CD-8861-5FAEE12396BA}" dt="2024-02-19T16:07:55.979" v="2703" actId="13244"/>
          <ac:spMkLst>
            <pc:docMk/>
            <pc:sldMk cId="2095164695" sldId="277"/>
            <ac:spMk id="44" creationId="{C15B7CD0-E2EB-50E3-7551-7D54FD5C7457}"/>
          </ac:spMkLst>
        </pc:spChg>
        <pc:grpChg chg="add del mod">
          <ac:chgData name="Rosie Cooper" userId="bf124abb-9a2b-4602-9121-6ae61623fa8e" providerId="ADAL" clId="{D4C06B71-0330-45CD-8861-5FAEE12396BA}" dt="2024-02-19T15:49:46.972" v="821" actId="165"/>
          <ac:grpSpMkLst>
            <pc:docMk/>
            <pc:sldMk cId="2095164695" sldId="277"/>
            <ac:grpSpMk id="4" creationId="{D470751E-B60C-6C0F-09C6-1D53D27271EB}"/>
          </ac:grpSpMkLst>
        </pc:grpChg>
        <pc:picChg chg="del">
          <ac:chgData name="Rosie Cooper" userId="bf124abb-9a2b-4602-9121-6ae61623fa8e" providerId="ADAL" clId="{D4C06B71-0330-45CD-8861-5FAEE12396BA}" dt="2024-02-19T16:07:26.920" v="2691" actId="478"/>
          <ac:picMkLst>
            <pc:docMk/>
            <pc:sldMk cId="2095164695" sldId="277"/>
            <ac:picMk id="2" creationId="{6DF11BFD-C6F9-DDEE-BC4C-123936C51562}"/>
          </ac:picMkLst>
        </pc:picChg>
        <pc:picChg chg="mod">
          <ac:chgData name="Rosie Cooper" userId="bf124abb-9a2b-4602-9121-6ae61623fa8e" providerId="ADAL" clId="{D4C06B71-0330-45CD-8861-5FAEE12396BA}" dt="2024-02-19T16:07:33.769" v="2693" actId="962"/>
          <ac:picMkLst>
            <pc:docMk/>
            <pc:sldMk cId="2095164695" sldId="277"/>
            <ac:picMk id="3" creationId="{6E409DC5-A305-9971-9550-31F31CC11970}"/>
          </ac:picMkLst>
        </pc:picChg>
        <pc:picChg chg="mod ord">
          <ac:chgData name="Rosie Cooper" userId="bf124abb-9a2b-4602-9121-6ae61623fa8e" providerId="ADAL" clId="{D4C06B71-0330-45CD-8861-5FAEE12396BA}" dt="2024-02-19T16:07:39.340" v="2695" actId="13244"/>
          <ac:picMkLst>
            <pc:docMk/>
            <pc:sldMk cId="2095164695" sldId="277"/>
            <ac:picMk id="9" creationId="{FB4AAD1C-9DE3-CF7F-8522-9817C59E6935}"/>
          </ac:picMkLst>
        </pc:picChg>
        <pc:picChg chg="mod">
          <ac:chgData name="Rosie Cooper" userId="bf124abb-9a2b-4602-9121-6ae61623fa8e" providerId="ADAL" clId="{D4C06B71-0330-45CD-8861-5FAEE12396BA}" dt="2024-02-19T16:07:34.351" v="2694" actId="962"/>
          <ac:picMkLst>
            <pc:docMk/>
            <pc:sldMk cId="2095164695" sldId="277"/>
            <ac:picMk id="10" creationId="{831F01BA-2B97-53B9-F092-8D91571FB52C}"/>
          </ac:picMkLst>
        </pc:picChg>
        <pc:picChg chg="mod">
          <ac:chgData name="Rosie Cooper" userId="bf124abb-9a2b-4602-9121-6ae61623fa8e" providerId="ADAL" clId="{D4C06B71-0330-45CD-8861-5FAEE12396BA}" dt="2024-02-19T16:08:02.970" v="2707" actId="962"/>
          <ac:picMkLst>
            <pc:docMk/>
            <pc:sldMk cId="2095164695" sldId="277"/>
            <ac:picMk id="47" creationId="{AFF0CBA8-16E7-5C6A-7B37-4C6FF3C6B767}"/>
          </ac:picMkLst>
        </pc:picChg>
      </pc:sldChg>
      <pc:sldChg chg="addSp delSp modSp mod modNotesTx">
        <pc:chgData name="Rosie Cooper" userId="bf124abb-9a2b-4602-9121-6ae61623fa8e" providerId="ADAL" clId="{D4C06B71-0330-45CD-8861-5FAEE12396BA}" dt="2024-02-19T16:13:19.430" v="2990" actId="962"/>
        <pc:sldMkLst>
          <pc:docMk/>
          <pc:sldMk cId="2404038405" sldId="278"/>
        </pc:sldMkLst>
        <pc:spChg chg="mod ord">
          <ac:chgData name="Rosie Cooper" userId="bf124abb-9a2b-4602-9121-6ae61623fa8e" providerId="ADAL" clId="{D4C06B71-0330-45CD-8861-5FAEE12396BA}" dt="2024-02-19T16:09:25.449" v="2749" actId="13244"/>
          <ac:spMkLst>
            <pc:docMk/>
            <pc:sldMk cId="2404038405" sldId="278"/>
            <ac:spMk id="7" creationId="{C59B3C20-E143-71D2-DC63-D45063282BE3}"/>
          </ac:spMkLst>
        </pc:spChg>
        <pc:spChg chg="mod">
          <ac:chgData name="Rosie Cooper" userId="bf124abb-9a2b-4602-9121-6ae61623fa8e" providerId="ADAL" clId="{D4C06B71-0330-45CD-8861-5FAEE12396BA}" dt="2024-02-19T16:09:05.933" v="2741" actId="33553"/>
          <ac:spMkLst>
            <pc:docMk/>
            <pc:sldMk cId="2404038405" sldId="278"/>
            <ac:spMk id="8" creationId="{7759A5BB-587E-31A9-7AB4-6303F41118E7}"/>
          </ac:spMkLst>
        </pc:spChg>
        <pc:spChg chg="mod">
          <ac:chgData name="Rosie Cooper" userId="bf124abb-9a2b-4602-9121-6ae61623fa8e" providerId="ADAL" clId="{D4C06B71-0330-45CD-8861-5FAEE12396BA}" dt="2024-02-19T16:09:39.889" v="2760" actId="962"/>
          <ac:spMkLst>
            <pc:docMk/>
            <pc:sldMk cId="2404038405" sldId="278"/>
            <ac:spMk id="11" creationId="{390F9BF8-3617-3276-7EC8-5C7454ED2F0A}"/>
          </ac:spMkLst>
        </pc:spChg>
        <pc:spChg chg="mod">
          <ac:chgData name="Rosie Cooper" userId="bf124abb-9a2b-4602-9121-6ae61623fa8e" providerId="ADAL" clId="{D4C06B71-0330-45CD-8861-5FAEE12396BA}" dt="2024-02-19T16:09:26.589" v="2750" actId="962"/>
          <ac:spMkLst>
            <pc:docMk/>
            <pc:sldMk cId="2404038405" sldId="278"/>
            <ac:spMk id="18" creationId="{7F5E730D-2F17-DEF4-17F1-C963328DDF92}"/>
          </ac:spMkLst>
        </pc:spChg>
        <pc:spChg chg="mod">
          <ac:chgData name="Rosie Cooper" userId="bf124abb-9a2b-4602-9121-6ae61623fa8e" providerId="ADAL" clId="{D4C06B71-0330-45CD-8861-5FAEE12396BA}" dt="2024-02-19T16:09:27.889" v="2751" actId="962"/>
          <ac:spMkLst>
            <pc:docMk/>
            <pc:sldMk cId="2404038405" sldId="278"/>
            <ac:spMk id="19" creationId="{71E8196F-0E60-3289-AF71-DC0754CA6743}"/>
          </ac:spMkLst>
        </pc:spChg>
        <pc:spChg chg="mod ord">
          <ac:chgData name="Rosie Cooper" userId="bf124abb-9a2b-4602-9121-6ae61623fa8e" providerId="ADAL" clId="{D4C06B71-0330-45CD-8861-5FAEE12396BA}" dt="2024-02-19T16:09:19.219" v="2746" actId="13244"/>
          <ac:spMkLst>
            <pc:docMk/>
            <pc:sldMk cId="2404038405" sldId="278"/>
            <ac:spMk id="20" creationId="{8EF1E5E4-D4E4-2461-6588-FCEC11B04F50}"/>
          </ac:spMkLst>
        </pc:spChg>
        <pc:spChg chg="mod">
          <ac:chgData name="Rosie Cooper" userId="bf124abb-9a2b-4602-9121-6ae61623fa8e" providerId="ADAL" clId="{D4C06B71-0330-45CD-8861-5FAEE12396BA}" dt="2024-02-19T16:09:41.189" v="2761" actId="962"/>
          <ac:spMkLst>
            <pc:docMk/>
            <pc:sldMk cId="2404038405" sldId="278"/>
            <ac:spMk id="21" creationId="{32DAC5B0-5C45-E55B-3893-CC266CCB94EA}"/>
          </ac:spMkLst>
        </pc:spChg>
        <pc:spChg chg="ord">
          <ac:chgData name="Rosie Cooper" userId="bf124abb-9a2b-4602-9121-6ae61623fa8e" providerId="ADAL" clId="{D4C06B71-0330-45CD-8861-5FAEE12396BA}" dt="2024-02-19T16:09:11.190" v="2743" actId="13244"/>
          <ac:spMkLst>
            <pc:docMk/>
            <pc:sldMk cId="2404038405" sldId="278"/>
            <ac:spMk id="22" creationId="{3BF1A004-F71B-F10F-C57B-32A9032C7ED1}"/>
          </ac:spMkLst>
        </pc:spChg>
        <pc:spChg chg="ord">
          <ac:chgData name="Rosie Cooper" userId="bf124abb-9a2b-4602-9121-6ae61623fa8e" providerId="ADAL" clId="{D4C06B71-0330-45CD-8861-5FAEE12396BA}" dt="2024-02-19T16:09:14.099" v="2744" actId="13244"/>
          <ac:spMkLst>
            <pc:docMk/>
            <pc:sldMk cId="2404038405" sldId="278"/>
            <ac:spMk id="23" creationId="{959E2155-F00F-75D2-58C0-8B9EB84878F7}"/>
          </ac:spMkLst>
        </pc:spChg>
        <pc:spChg chg="ord">
          <ac:chgData name="Rosie Cooper" userId="bf124abb-9a2b-4602-9121-6ae61623fa8e" providerId="ADAL" clId="{D4C06B71-0330-45CD-8861-5FAEE12396BA}" dt="2024-02-19T16:09:43.619" v="2762" actId="13244"/>
          <ac:spMkLst>
            <pc:docMk/>
            <pc:sldMk cId="2404038405" sldId="278"/>
            <ac:spMk id="24" creationId="{C6673D42-87B7-7E99-18B1-5778E9A68AD4}"/>
          </ac:spMkLst>
        </pc:spChg>
        <pc:spChg chg="mod ord">
          <ac:chgData name="Rosie Cooper" userId="bf124abb-9a2b-4602-9121-6ae61623fa8e" providerId="ADAL" clId="{D4C06B71-0330-45CD-8861-5FAEE12396BA}" dt="2024-02-19T16:09:21.429" v="2747" actId="13244"/>
          <ac:spMkLst>
            <pc:docMk/>
            <pc:sldMk cId="2404038405" sldId="278"/>
            <ac:spMk id="25" creationId="{7239B626-E470-0840-109D-8271BFADF3F8}"/>
          </ac:spMkLst>
        </pc:spChg>
        <pc:spChg chg="ord">
          <ac:chgData name="Rosie Cooper" userId="bf124abb-9a2b-4602-9121-6ae61623fa8e" providerId="ADAL" clId="{D4C06B71-0330-45CD-8861-5FAEE12396BA}" dt="2024-02-19T16:09:17.260" v="2745" actId="13244"/>
          <ac:spMkLst>
            <pc:docMk/>
            <pc:sldMk cId="2404038405" sldId="278"/>
            <ac:spMk id="26" creationId="{BC68A432-C1DD-9610-BEDF-FCBE2EB535ED}"/>
          </ac:spMkLst>
        </pc:spChg>
        <pc:spChg chg="mod">
          <ac:chgData name="Rosie Cooper" userId="bf124abb-9a2b-4602-9121-6ae61623fa8e" providerId="ADAL" clId="{D4C06B71-0330-45CD-8861-5FAEE12396BA}" dt="2024-02-19T16:09:47.809" v="2766" actId="962"/>
          <ac:spMkLst>
            <pc:docMk/>
            <pc:sldMk cId="2404038405" sldId="278"/>
            <ac:spMk id="28" creationId="{E770E89E-AE49-6FAA-B83E-BA654E30E769}"/>
          </ac:spMkLst>
        </pc:spChg>
        <pc:spChg chg="ord">
          <ac:chgData name="Rosie Cooper" userId="bf124abb-9a2b-4602-9121-6ae61623fa8e" providerId="ADAL" clId="{D4C06B71-0330-45CD-8861-5FAEE12396BA}" dt="2024-02-19T16:09:45.339" v="2763" actId="13244"/>
          <ac:spMkLst>
            <pc:docMk/>
            <pc:sldMk cId="2404038405" sldId="278"/>
            <ac:spMk id="29" creationId="{CB0C3F0B-7577-EE53-8826-5CCEBA659204}"/>
          </ac:spMkLst>
        </pc:spChg>
        <pc:spChg chg="mod">
          <ac:chgData name="Rosie Cooper" userId="bf124abb-9a2b-4602-9121-6ae61623fa8e" providerId="ADAL" clId="{D4C06B71-0330-45CD-8861-5FAEE12396BA}" dt="2024-02-19T16:09:46.470" v="2764" actId="962"/>
          <ac:spMkLst>
            <pc:docMk/>
            <pc:sldMk cId="2404038405" sldId="278"/>
            <ac:spMk id="36" creationId="{9A1EEFF1-FBDD-46DD-D303-D5CD8E75D1F4}"/>
          </ac:spMkLst>
        </pc:spChg>
        <pc:spChg chg="mod ord">
          <ac:chgData name="Rosie Cooper" userId="bf124abb-9a2b-4602-9121-6ae61623fa8e" providerId="ADAL" clId="{D4C06B71-0330-45CD-8861-5FAEE12396BA}" dt="2024-02-19T16:09:22.871" v="2748" actId="13244"/>
          <ac:spMkLst>
            <pc:docMk/>
            <pc:sldMk cId="2404038405" sldId="278"/>
            <ac:spMk id="44" creationId="{C15B7CD0-E2EB-50E3-7551-7D54FD5C7457}"/>
          </ac:spMkLst>
        </pc:spChg>
        <pc:picChg chg="del mod">
          <ac:chgData name="Rosie Cooper" userId="bf124abb-9a2b-4602-9121-6ae61623fa8e" providerId="ADAL" clId="{D4C06B71-0330-45CD-8861-5FAEE12396BA}" dt="2024-02-19T16:09:31.929" v="2754" actId="478"/>
          <ac:picMkLst>
            <pc:docMk/>
            <pc:sldMk cId="2404038405" sldId="278"/>
            <ac:picMk id="2" creationId="{6DF11BFD-C6F9-DDEE-BC4C-123936C51562}"/>
          </ac:picMkLst>
        </pc:picChg>
        <pc:picChg chg="mod">
          <ac:chgData name="Rosie Cooper" userId="bf124abb-9a2b-4602-9121-6ae61623fa8e" providerId="ADAL" clId="{D4C06B71-0330-45CD-8861-5FAEE12396BA}" dt="2024-02-19T16:13:14.750" v="2989" actId="962"/>
          <ac:picMkLst>
            <pc:docMk/>
            <pc:sldMk cId="2404038405" sldId="278"/>
            <ac:picMk id="3" creationId="{6E409DC5-A305-9971-9550-31F31CC11970}"/>
          </ac:picMkLst>
        </pc:picChg>
        <pc:picChg chg="add del mod">
          <ac:chgData name="Rosie Cooper" userId="bf124abb-9a2b-4602-9121-6ae61623fa8e" providerId="ADAL" clId="{D4C06B71-0330-45CD-8861-5FAEE12396BA}" dt="2024-02-19T16:09:37.993" v="2759" actId="478"/>
          <ac:picMkLst>
            <pc:docMk/>
            <pc:sldMk cId="2404038405" sldId="278"/>
            <ac:picMk id="6" creationId="{32DE6111-852A-B5E6-1170-6409F96907F1}"/>
          </ac:picMkLst>
        </pc:picChg>
        <pc:picChg chg="mod ord">
          <ac:chgData name="Rosie Cooper" userId="bf124abb-9a2b-4602-9121-6ae61623fa8e" providerId="ADAL" clId="{D4C06B71-0330-45CD-8861-5FAEE12396BA}" dt="2024-02-19T16:09:09.329" v="2742" actId="13244"/>
          <ac:picMkLst>
            <pc:docMk/>
            <pc:sldMk cId="2404038405" sldId="278"/>
            <ac:picMk id="9" creationId="{FB4AAD1C-9DE3-CF7F-8522-9817C59E6935}"/>
          </ac:picMkLst>
        </pc:picChg>
        <pc:picChg chg="mod">
          <ac:chgData name="Rosie Cooper" userId="bf124abb-9a2b-4602-9121-6ae61623fa8e" providerId="ADAL" clId="{D4C06B71-0330-45CD-8861-5FAEE12396BA}" dt="2024-02-19T16:13:19.430" v="2990" actId="962"/>
          <ac:picMkLst>
            <pc:docMk/>
            <pc:sldMk cId="2404038405" sldId="278"/>
            <ac:picMk id="10" creationId="{831F01BA-2B97-53B9-F092-8D91571FB52C}"/>
          </ac:picMkLst>
        </pc:picChg>
        <pc:picChg chg="mod">
          <ac:chgData name="Rosie Cooper" userId="bf124abb-9a2b-4602-9121-6ae61623fa8e" providerId="ADAL" clId="{D4C06B71-0330-45CD-8861-5FAEE12396BA}" dt="2024-02-19T16:09:28.570" v="2752" actId="962"/>
          <ac:picMkLst>
            <pc:docMk/>
            <pc:sldMk cId="2404038405" sldId="278"/>
            <ac:picMk id="47" creationId="{AFF0CBA8-16E7-5C6A-7B37-4C6FF3C6B767}"/>
          </ac:picMkLst>
        </pc:picChg>
        <pc:cxnChg chg="mod">
          <ac:chgData name="Rosie Cooper" userId="bf124abb-9a2b-4602-9121-6ae61623fa8e" providerId="ADAL" clId="{D4C06B71-0330-45CD-8861-5FAEE12396BA}" dt="2024-02-19T16:09:46.850" v="2765" actId="962"/>
          <ac:cxnSpMkLst>
            <pc:docMk/>
            <pc:sldMk cId="2404038405" sldId="278"/>
            <ac:cxnSpMk id="37" creationId="{E0A84BF6-90AB-EA22-7BA0-662369A29A37}"/>
          </ac:cxnSpMkLst>
        </pc:cxnChg>
      </pc:sldChg>
      <pc:sldChg chg="delSp modSp mod modNotesTx">
        <pc:chgData name="Rosie Cooper" userId="bf124abb-9a2b-4602-9121-6ae61623fa8e" providerId="ADAL" clId="{D4C06B71-0330-45CD-8861-5FAEE12396BA}" dt="2024-02-19T16:08:54.709" v="2740" actId="478"/>
        <pc:sldMkLst>
          <pc:docMk/>
          <pc:sldMk cId="3095242346" sldId="279"/>
        </pc:sldMkLst>
        <pc:spChg chg="ord">
          <ac:chgData name="Rosie Cooper" userId="bf124abb-9a2b-4602-9121-6ae61623fa8e" providerId="ADAL" clId="{D4C06B71-0330-45CD-8861-5FAEE12396BA}" dt="2024-02-19T16:08:36.819" v="2721" actId="13244"/>
          <ac:spMkLst>
            <pc:docMk/>
            <pc:sldMk cId="3095242346" sldId="279"/>
            <ac:spMk id="5" creationId="{1402A85C-5EA8-1249-BCCE-56DA2E10E561}"/>
          </ac:spMkLst>
        </pc:spChg>
        <pc:spChg chg="mod">
          <ac:chgData name="Rosie Cooper" userId="bf124abb-9a2b-4602-9121-6ae61623fa8e" providerId="ADAL" clId="{D4C06B71-0330-45CD-8861-5FAEE12396BA}" dt="2024-02-19T16:08:13.149" v="2711" actId="33553"/>
          <ac:spMkLst>
            <pc:docMk/>
            <pc:sldMk cId="3095242346" sldId="279"/>
            <ac:spMk id="8" creationId="{7759A5BB-587E-31A9-7AB4-6303F41118E7}"/>
          </ac:spMkLst>
        </pc:spChg>
        <pc:spChg chg="mod">
          <ac:chgData name="Rosie Cooper" userId="bf124abb-9a2b-4602-9121-6ae61623fa8e" providerId="ADAL" clId="{D4C06B71-0330-45CD-8861-5FAEE12396BA}" dt="2024-02-19T16:08:52.709" v="2738" actId="962"/>
          <ac:spMkLst>
            <pc:docMk/>
            <pc:sldMk cId="3095242346" sldId="279"/>
            <ac:spMk id="11" creationId="{390F9BF8-3617-3276-7EC8-5C7454ED2F0A}"/>
          </ac:spMkLst>
        </pc:spChg>
        <pc:spChg chg="mod">
          <ac:chgData name="Rosie Cooper" userId="bf124abb-9a2b-4602-9121-6ae61623fa8e" providerId="ADAL" clId="{D4C06B71-0330-45CD-8861-5FAEE12396BA}" dt="2024-02-19T16:08:46.329" v="2725" actId="962"/>
          <ac:spMkLst>
            <pc:docMk/>
            <pc:sldMk cId="3095242346" sldId="279"/>
            <ac:spMk id="18" creationId="{7F5E730D-2F17-DEF4-17F1-C963328DDF92}"/>
          </ac:spMkLst>
        </pc:spChg>
        <pc:spChg chg="mod">
          <ac:chgData name="Rosie Cooper" userId="bf124abb-9a2b-4602-9121-6ae61623fa8e" providerId="ADAL" clId="{D4C06B71-0330-45CD-8861-5FAEE12396BA}" dt="2024-02-19T16:08:46.729" v="2726" actId="962"/>
          <ac:spMkLst>
            <pc:docMk/>
            <pc:sldMk cId="3095242346" sldId="279"/>
            <ac:spMk id="19" creationId="{71E8196F-0E60-3289-AF71-DC0754CA6743}"/>
          </ac:spMkLst>
        </pc:spChg>
        <pc:spChg chg="mod ord">
          <ac:chgData name="Rosie Cooper" userId="bf124abb-9a2b-4602-9121-6ae61623fa8e" providerId="ADAL" clId="{D4C06B71-0330-45CD-8861-5FAEE12396BA}" dt="2024-02-19T16:08:28.350" v="2718" actId="13244"/>
          <ac:spMkLst>
            <pc:docMk/>
            <pc:sldMk cId="3095242346" sldId="279"/>
            <ac:spMk id="20" creationId="{8EF1E5E4-D4E4-2461-6588-FCEC11B04F50}"/>
          </ac:spMkLst>
        </pc:spChg>
        <pc:spChg chg="ord">
          <ac:chgData name="Rosie Cooper" userId="bf124abb-9a2b-4602-9121-6ae61623fa8e" providerId="ADAL" clId="{D4C06B71-0330-45CD-8861-5FAEE12396BA}" dt="2024-02-19T16:08:22.230" v="2715" actId="13244"/>
          <ac:spMkLst>
            <pc:docMk/>
            <pc:sldMk cId="3095242346" sldId="279"/>
            <ac:spMk id="22" creationId="{3BF1A004-F71B-F10F-C57B-32A9032C7ED1}"/>
          </ac:spMkLst>
        </pc:spChg>
        <pc:spChg chg="ord">
          <ac:chgData name="Rosie Cooper" userId="bf124abb-9a2b-4602-9121-6ae61623fa8e" providerId="ADAL" clId="{D4C06B71-0330-45CD-8861-5FAEE12396BA}" dt="2024-02-19T16:08:23.418" v="2716" actId="13244"/>
          <ac:spMkLst>
            <pc:docMk/>
            <pc:sldMk cId="3095242346" sldId="279"/>
            <ac:spMk id="23" creationId="{959E2155-F00F-75D2-58C0-8B9EB84878F7}"/>
          </ac:spMkLst>
        </pc:spChg>
        <pc:spChg chg="mod ord">
          <ac:chgData name="Rosie Cooper" userId="bf124abb-9a2b-4602-9121-6ae61623fa8e" providerId="ADAL" clId="{D4C06B71-0330-45CD-8861-5FAEE12396BA}" dt="2024-02-19T16:08:30.729" v="2719" actId="13244"/>
          <ac:spMkLst>
            <pc:docMk/>
            <pc:sldMk cId="3095242346" sldId="279"/>
            <ac:spMk id="25" creationId="{7239B626-E470-0840-109D-8271BFADF3F8}"/>
          </ac:spMkLst>
        </pc:spChg>
        <pc:spChg chg="ord">
          <ac:chgData name="Rosie Cooper" userId="bf124abb-9a2b-4602-9121-6ae61623fa8e" providerId="ADAL" clId="{D4C06B71-0330-45CD-8861-5FAEE12396BA}" dt="2024-02-19T16:08:26.359" v="2717" actId="13244"/>
          <ac:spMkLst>
            <pc:docMk/>
            <pc:sldMk cId="3095242346" sldId="279"/>
            <ac:spMk id="26" creationId="{BC68A432-C1DD-9610-BEDF-FCBE2EB535ED}"/>
          </ac:spMkLst>
        </pc:spChg>
        <pc:spChg chg="mod">
          <ac:chgData name="Rosie Cooper" userId="bf124abb-9a2b-4602-9121-6ae61623fa8e" providerId="ADAL" clId="{D4C06B71-0330-45CD-8861-5FAEE12396BA}" dt="2024-02-19T16:08:47.209" v="2727" actId="962"/>
          <ac:spMkLst>
            <pc:docMk/>
            <pc:sldMk cId="3095242346" sldId="279"/>
            <ac:spMk id="27" creationId="{B98082C3-5754-3D97-E6BF-94521064A965}"/>
          </ac:spMkLst>
        </pc:spChg>
        <pc:spChg chg="ord">
          <ac:chgData name="Rosie Cooper" userId="bf124abb-9a2b-4602-9121-6ae61623fa8e" providerId="ADAL" clId="{D4C06B71-0330-45CD-8861-5FAEE12396BA}" dt="2024-02-19T16:08:39.579" v="2722" actId="13244"/>
          <ac:spMkLst>
            <pc:docMk/>
            <pc:sldMk cId="3095242346" sldId="279"/>
            <ac:spMk id="30" creationId="{E760C43B-56D3-1C0A-33BF-B7BD43DE76B0}"/>
          </ac:spMkLst>
        </pc:spChg>
        <pc:spChg chg="mod">
          <ac:chgData name="Rosie Cooper" userId="bf124abb-9a2b-4602-9121-6ae61623fa8e" providerId="ADAL" clId="{D4C06B71-0330-45CD-8861-5FAEE12396BA}" dt="2024-02-19T16:08:51.190" v="2735" actId="962"/>
          <ac:spMkLst>
            <pc:docMk/>
            <pc:sldMk cId="3095242346" sldId="279"/>
            <ac:spMk id="31" creationId="{90AEEFA3-4C69-5296-ABD4-B93EA5D5DEBE}"/>
          </ac:spMkLst>
        </pc:spChg>
        <pc:spChg chg="ord">
          <ac:chgData name="Rosie Cooper" userId="bf124abb-9a2b-4602-9121-6ae61623fa8e" providerId="ADAL" clId="{D4C06B71-0330-45CD-8861-5FAEE12396BA}" dt="2024-02-19T16:08:42.589" v="2723" actId="13244"/>
          <ac:spMkLst>
            <pc:docMk/>
            <pc:sldMk cId="3095242346" sldId="279"/>
            <ac:spMk id="32" creationId="{700EF7AB-D8DA-CC24-2EF3-D25CA99CF61F}"/>
          </ac:spMkLst>
        </pc:spChg>
        <pc:spChg chg="mod">
          <ac:chgData name="Rosie Cooper" userId="bf124abb-9a2b-4602-9121-6ae61623fa8e" providerId="ADAL" clId="{D4C06B71-0330-45CD-8861-5FAEE12396BA}" dt="2024-02-19T16:08:50.760" v="2734" actId="962"/>
          <ac:spMkLst>
            <pc:docMk/>
            <pc:sldMk cId="3095242346" sldId="279"/>
            <ac:spMk id="33" creationId="{43A811A9-668D-F919-0DF3-531AFE457BD8}"/>
          </ac:spMkLst>
        </pc:spChg>
        <pc:spChg chg="ord">
          <ac:chgData name="Rosie Cooper" userId="bf124abb-9a2b-4602-9121-6ae61623fa8e" providerId="ADAL" clId="{D4C06B71-0330-45CD-8861-5FAEE12396BA}" dt="2024-02-19T16:08:45.169" v="2724" actId="13244"/>
          <ac:spMkLst>
            <pc:docMk/>
            <pc:sldMk cId="3095242346" sldId="279"/>
            <ac:spMk id="34" creationId="{374A7331-0E73-FEA1-FE94-F3C20509FD81}"/>
          </ac:spMkLst>
        </pc:spChg>
        <pc:spChg chg="mod">
          <ac:chgData name="Rosie Cooper" userId="bf124abb-9a2b-4602-9121-6ae61623fa8e" providerId="ADAL" clId="{D4C06B71-0330-45CD-8861-5FAEE12396BA}" dt="2024-02-19T16:08:48.569" v="2729" actId="962"/>
          <ac:spMkLst>
            <pc:docMk/>
            <pc:sldMk cId="3095242346" sldId="279"/>
            <ac:spMk id="35" creationId="{F87805C0-596E-5425-5A8D-B971CDE773C9}"/>
          </ac:spMkLst>
        </pc:spChg>
        <pc:spChg chg="ord">
          <ac:chgData name="Rosie Cooper" userId="bf124abb-9a2b-4602-9121-6ae61623fa8e" providerId="ADAL" clId="{D4C06B71-0330-45CD-8861-5FAEE12396BA}" dt="2024-02-19T16:08:33.990" v="2720" actId="13244"/>
          <ac:spMkLst>
            <pc:docMk/>
            <pc:sldMk cId="3095242346" sldId="279"/>
            <ac:spMk id="44" creationId="{C15B7CD0-E2EB-50E3-7551-7D54FD5C7457}"/>
          </ac:spMkLst>
        </pc:spChg>
        <pc:picChg chg="del mod">
          <ac:chgData name="Rosie Cooper" userId="bf124abb-9a2b-4602-9121-6ae61623fa8e" providerId="ADAL" clId="{D4C06B71-0330-45CD-8861-5FAEE12396BA}" dt="2024-02-19T16:08:54.709" v="2740" actId="478"/>
          <ac:picMkLst>
            <pc:docMk/>
            <pc:sldMk cId="3095242346" sldId="279"/>
            <ac:picMk id="2" creationId="{6DF11BFD-C6F9-DDEE-BC4C-123936C51562}"/>
          </ac:picMkLst>
        </pc:picChg>
        <pc:picChg chg="mod">
          <ac:chgData name="Rosie Cooper" userId="bf124abb-9a2b-4602-9121-6ae61623fa8e" providerId="ADAL" clId="{D4C06B71-0330-45CD-8861-5FAEE12396BA}" dt="2024-02-19T16:08:14.980" v="2712" actId="962"/>
          <ac:picMkLst>
            <pc:docMk/>
            <pc:sldMk cId="3095242346" sldId="279"/>
            <ac:picMk id="3" creationId="{6E409DC5-A305-9971-9550-31F31CC11970}"/>
          </ac:picMkLst>
        </pc:picChg>
        <pc:picChg chg="mod">
          <ac:chgData name="Rosie Cooper" userId="bf124abb-9a2b-4602-9121-6ae61623fa8e" providerId="ADAL" clId="{D4C06B71-0330-45CD-8861-5FAEE12396BA}" dt="2024-02-19T16:08:53.299" v="2739" actId="962"/>
          <ac:picMkLst>
            <pc:docMk/>
            <pc:sldMk cId="3095242346" sldId="279"/>
            <ac:picMk id="4" creationId="{0BA08E51-C80C-CF14-909A-85173DBBA91C}"/>
          </ac:picMkLst>
        </pc:picChg>
        <pc:picChg chg="mod ord">
          <ac:chgData name="Rosie Cooper" userId="bf124abb-9a2b-4602-9121-6ae61623fa8e" providerId="ADAL" clId="{D4C06B71-0330-45CD-8861-5FAEE12396BA}" dt="2024-02-19T16:08:19.800" v="2714" actId="13244"/>
          <ac:picMkLst>
            <pc:docMk/>
            <pc:sldMk cId="3095242346" sldId="279"/>
            <ac:picMk id="9" creationId="{FB4AAD1C-9DE3-CF7F-8522-9817C59E6935}"/>
          </ac:picMkLst>
        </pc:picChg>
        <pc:picChg chg="mod">
          <ac:chgData name="Rosie Cooper" userId="bf124abb-9a2b-4602-9121-6ae61623fa8e" providerId="ADAL" clId="{D4C06B71-0330-45CD-8861-5FAEE12396BA}" dt="2024-02-19T16:08:15.639" v="2713" actId="962"/>
          <ac:picMkLst>
            <pc:docMk/>
            <pc:sldMk cId="3095242346" sldId="279"/>
            <ac:picMk id="10" creationId="{831F01BA-2B97-53B9-F092-8D91571FB52C}"/>
          </ac:picMkLst>
        </pc:picChg>
        <pc:picChg chg="mod">
          <ac:chgData name="Rosie Cooper" userId="bf124abb-9a2b-4602-9121-6ae61623fa8e" providerId="ADAL" clId="{D4C06B71-0330-45CD-8861-5FAEE12396BA}" dt="2024-02-19T16:08:51.899" v="2736" actId="962"/>
          <ac:picMkLst>
            <pc:docMk/>
            <pc:sldMk cId="3095242346" sldId="279"/>
            <ac:picMk id="47" creationId="{AFF0CBA8-16E7-5C6A-7B37-4C6FF3C6B767}"/>
          </ac:picMkLst>
        </pc:picChg>
        <pc:cxnChg chg="mod">
          <ac:chgData name="Rosie Cooper" userId="bf124abb-9a2b-4602-9121-6ae61623fa8e" providerId="ADAL" clId="{D4C06B71-0330-45CD-8861-5FAEE12396BA}" dt="2024-02-19T16:08:49.029" v="2730" actId="962"/>
          <ac:cxnSpMkLst>
            <pc:docMk/>
            <pc:sldMk cId="3095242346" sldId="279"/>
            <ac:cxnSpMk id="39" creationId="{06D1E6D8-360B-13A1-38D0-2AC7C0352B5B}"/>
          </ac:cxnSpMkLst>
        </pc:cxnChg>
        <pc:cxnChg chg="mod">
          <ac:chgData name="Rosie Cooper" userId="bf124abb-9a2b-4602-9121-6ae61623fa8e" providerId="ADAL" clId="{D4C06B71-0330-45CD-8861-5FAEE12396BA}" dt="2024-02-19T16:08:49.559" v="2731" actId="962"/>
          <ac:cxnSpMkLst>
            <pc:docMk/>
            <pc:sldMk cId="3095242346" sldId="279"/>
            <ac:cxnSpMk id="40" creationId="{5A21F28C-FCB9-3EA5-8108-3A1D00181812}"/>
          </ac:cxnSpMkLst>
        </pc:cxnChg>
      </pc:sldChg>
      <pc:sldChg chg="addSp delSp modSp mod">
        <pc:chgData name="Rosie Cooper" userId="bf124abb-9a2b-4602-9121-6ae61623fa8e" providerId="ADAL" clId="{D4C06B71-0330-45CD-8861-5FAEE12396BA}" dt="2024-02-19T16:13:25.189" v="2992" actId="478"/>
        <pc:sldMkLst>
          <pc:docMk/>
          <pc:sldMk cId="650031558" sldId="280"/>
        </pc:sldMkLst>
        <pc:spChg chg="add mod">
          <ac:chgData name="Rosie Cooper" userId="bf124abb-9a2b-4602-9121-6ae61623fa8e" providerId="ADAL" clId="{D4C06B71-0330-45CD-8861-5FAEE12396BA}" dt="2024-02-19T16:12:03.970" v="2917" actId="207"/>
          <ac:spMkLst>
            <pc:docMk/>
            <pc:sldMk cId="650031558" sldId="280"/>
            <ac:spMk id="3" creationId="{85C5BEFC-0DED-8A7B-376A-0B4A0248E92A}"/>
          </ac:spMkLst>
        </pc:spChg>
        <pc:spChg chg="mod">
          <ac:chgData name="Rosie Cooper" userId="bf124abb-9a2b-4602-9121-6ae61623fa8e" providerId="ADAL" clId="{D4C06B71-0330-45CD-8861-5FAEE12396BA}" dt="2024-02-19T16:11:15.789" v="2853" actId="962"/>
          <ac:spMkLst>
            <pc:docMk/>
            <pc:sldMk cId="650031558" sldId="280"/>
            <ac:spMk id="9" creationId="{B12204E2-A0DB-3756-FC77-31F68340F65B}"/>
          </ac:spMkLst>
        </pc:spChg>
        <pc:spChg chg="mod topLvl">
          <ac:chgData name="Rosie Cooper" userId="bf124abb-9a2b-4602-9121-6ae61623fa8e" providerId="ADAL" clId="{D4C06B71-0330-45CD-8861-5FAEE12396BA}" dt="2024-02-19T16:11:09.060" v="2846" actId="962"/>
          <ac:spMkLst>
            <pc:docMk/>
            <pc:sldMk cId="650031558" sldId="280"/>
            <ac:spMk id="10" creationId="{D845CFDD-E078-E193-4727-8B67D6F700F3}"/>
          </ac:spMkLst>
        </pc:spChg>
        <pc:spChg chg="mod topLvl">
          <ac:chgData name="Rosie Cooper" userId="bf124abb-9a2b-4602-9121-6ae61623fa8e" providerId="ADAL" clId="{D4C06B71-0330-45CD-8861-5FAEE12396BA}" dt="2024-02-19T15:58:01.092" v="1053" actId="165"/>
          <ac:spMkLst>
            <pc:docMk/>
            <pc:sldMk cId="650031558" sldId="280"/>
            <ac:spMk id="76" creationId="{4F910C85-0973-6C4E-7F8A-86224D837953}"/>
          </ac:spMkLst>
        </pc:spChg>
        <pc:spChg chg="mod topLvl">
          <ac:chgData name="Rosie Cooper" userId="bf124abb-9a2b-4602-9121-6ae61623fa8e" providerId="ADAL" clId="{D4C06B71-0330-45CD-8861-5FAEE12396BA}" dt="2024-02-19T15:58:01.092" v="1053" actId="165"/>
          <ac:spMkLst>
            <pc:docMk/>
            <pc:sldMk cId="650031558" sldId="280"/>
            <ac:spMk id="79" creationId="{1E863A37-F0E6-F099-695D-70642992B512}"/>
          </ac:spMkLst>
        </pc:spChg>
        <pc:spChg chg="mod topLvl">
          <ac:chgData name="Rosie Cooper" userId="bf124abb-9a2b-4602-9121-6ae61623fa8e" providerId="ADAL" clId="{D4C06B71-0330-45CD-8861-5FAEE12396BA}" dt="2024-02-19T15:58:01.092" v="1053" actId="165"/>
          <ac:spMkLst>
            <pc:docMk/>
            <pc:sldMk cId="650031558" sldId="280"/>
            <ac:spMk id="82" creationId="{88FE2E61-157E-1C69-B8DD-3934B4CB815E}"/>
          </ac:spMkLst>
        </pc:spChg>
        <pc:spChg chg="mod topLvl">
          <ac:chgData name="Rosie Cooper" userId="bf124abb-9a2b-4602-9121-6ae61623fa8e" providerId="ADAL" clId="{D4C06B71-0330-45CD-8861-5FAEE12396BA}" dt="2024-02-19T15:58:01.092" v="1053" actId="165"/>
          <ac:spMkLst>
            <pc:docMk/>
            <pc:sldMk cId="650031558" sldId="280"/>
            <ac:spMk id="91" creationId="{DBFB54E3-A83A-8B8D-5CAD-830115C982EF}"/>
          </ac:spMkLst>
        </pc:spChg>
        <pc:spChg chg="mod topLvl">
          <ac:chgData name="Rosie Cooper" userId="bf124abb-9a2b-4602-9121-6ae61623fa8e" providerId="ADAL" clId="{D4C06B71-0330-45CD-8861-5FAEE12396BA}" dt="2024-02-19T15:58:01.092" v="1053" actId="165"/>
          <ac:spMkLst>
            <pc:docMk/>
            <pc:sldMk cId="650031558" sldId="280"/>
            <ac:spMk id="94" creationId="{316ACEB5-91F0-1690-97DB-F2C29EA1B03F}"/>
          </ac:spMkLst>
        </pc:spChg>
        <pc:spChg chg="mod topLvl">
          <ac:chgData name="Rosie Cooper" userId="bf124abb-9a2b-4602-9121-6ae61623fa8e" providerId="ADAL" clId="{D4C06B71-0330-45CD-8861-5FAEE12396BA}" dt="2024-02-19T15:58:01.092" v="1053" actId="165"/>
          <ac:spMkLst>
            <pc:docMk/>
            <pc:sldMk cId="650031558" sldId="280"/>
            <ac:spMk id="97" creationId="{5C169D68-789C-81C5-C2F4-D592C4B12250}"/>
          </ac:spMkLst>
        </pc:spChg>
        <pc:spChg chg="mod topLvl">
          <ac:chgData name="Rosie Cooper" userId="bf124abb-9a2b-4602-9121-6ae61623fa8e" providerId="ADAL" clId="{D4C06B71-0330-45CD-8861-5FAEE12396BA}" dt="2024-02-19T16:11:25.929" v="2864" actId="962"/>
          <ac:spMkLst>
            <pc:docMk/>
            <pc:sldMk cId="650031558" sldId="280"/>
            <ac:spMk id="100" creationId="{A5AC3E77-5DA7-1B61-3F8E-37F49F9F5BA0}"/>
          </ac:spMkLst>
        </pc:spChg>
        <pc:spChg chg="mod topLvl">
          <ac:chgData name="Rosie Cooper" userId="bf124abb-9a2b-4602-9121-6ae61623fa8e" providerId="ADAL" clId="{D4C06B71-0330-45CD-8861-5FAEE12396BA}" dt="2024-02-19T15:58:01.092" v="1053" actId="165"/>
          <ac:spMkLst>
            <pc:docMk/>
            <pc:sldMk cId="650031558" sldId="280"/>
            <ac:spMk id="103" creationId="{117BC865-21C3-CDD4-BB12-2EC3A930D99C}"/>
          </ac:spMkLst>
        </pc:spChg>
        <pc:spChg chg="mod topLvl">
          <ac:chgData name="Rosie Cooper" userId="bf124abb-9a2b-4602-9121-6ae61623fa8e" providerId="ADAL" clId="{D4C06B71-0330-45CD-8861-5FAEE12396BA}" dt="2024-02-19T15:58:01.092" v="1053" actId="165"/>
          <ac:spMkLst>
            <pc:docMk/>
            <pc:sldMk cId="650031558" sldId="280"/>
            <ac:spMk id="106" creationId="{B242F1EA-7DFF-6433-0EE7-D37CE9ECE83E}"/>
          </ac:spMkLst>
        </pc:spChg>
        <pc:spChg chg="mod topLvl">
          <ac:chgData name="Rosie Cooper" userId="bf124abb-9a2b-4602-9121-6ae61623fa8e" providerId="ADAL" clId="{D4C06B71-0330-45CD-8861-5FAEE12396BA}" dt="2024-02-19T15:58:01.092" v="1053" actId="165"/>
          <ac:spMkLst>
            <pc:docMk/>
            <pc:sldMk cId="650031558" sldId="280"/>
            <ac:spMk id="109" creationId="{A28FD74D-AC09-286B-4D00-B5D5B5E187A1}"/>
          </ac:spMkLst>
        </pc:spChg>
        <pc:spChg chg="mod topLvl">
          <ac:chgData name="Rosie Cooper" userId="bf124abb-9a2b-4602-9121-6ae61623fa8e" providerId="ADAL" clId="{D4C06B71-0330-45CD-8861-5FAEE12396BA}" dt="2024-02-19T15:58:01.092" v="1053" actId="165"/>
          <ac:spMkLst>
            <pc:docMk/>
            <pc:sldMk cId="650031558" sldId="280"/>
            <ac:spMk id="112" creationId="{5F4B14DB-7EA2-0A7B-60D3-A64F4DB68AC1}"/>
          </ac:spMkLst>
        </pc:spChg>
        <pc:spChg chg="mod topLvl">
          <ac:chgData name="Rosie Cooper" userId="bf124abb-9a2b-4602-9121-6ae61623fa8e" providerId="ADAL" clId="{D4C06B71-0330-45CD-8861-5FAEE12396BA}" dt="2024-02-19T15:58:01.092" v="1053" actId="165"/>
          <ac:spMkLst>
            <pc:docMk/>
            <pc:sldMk cId="650031558" sldId="280"/>
            <ac:spMk id="115" creationId="{10971D7F-BCE5-B696-BFF1-1436CF97D928}"/>
          </ac:spMkLst>
        </pc:spChg>
        <pc:spChg chg="mod topLvl">
          <ac:chgData name="Rosie Cooper" userId="bf124abb-9a2b-4602-9121-6ae61623fa8e" providerId="ADAL" clId="{D4C06B71-0330-45CD-8861-5FAEE12396BA}" dt="2024-02-19T15:58:01.092" v="1053" actId="165"/>
          <ac:spMkLst>
            <pc:docMk/>
            <pc:sldMk cId="650031558" sldId="280"/>
            <ac:spMk id="118" creationId="{F26483E9-1D1D-FD3A-6FD1-2813E00BA620}"/>
          </ac:spMkLst>
        </pc:spChg>
        <pc:spChg chg="mod topLvl">
          <ac:chgData name="Rosie Cooper" userId="bf124abb-9a2b-4602-9121-6ae61623fa8e" providerId="ADAL" clId="{D4C06B71-0330-45CD-8861-5FAEE12396BA}" dt="2024-02-19T15:58:01.092" v="1053" actId="165"/>
          <ac:spMkLst>
            <pc:docMk/>
            <pc:sldMk cId="650031558" sldId="280"/>
            <ac:spMk id="121" creationId="{BAA3352C-8503-D8C2-9AE4-8BBDE3F78D40}"/>
          </ac:spMkLst>
        </pc:spChg>
        <pc:grpChg chg="del">
          <ac:chgData name="Rosie Cooper" userId="bf124abb-9a2b-4602-9121-6ae61623fa8e" providerId="ADAL" clId="{D4C06B71-0330-45CD-8861-5FAEE12396BA}" dt="2024-02-19T15:58:01.092" v="1053" actId="165"/>
          <ac:grpSpMkLst>
            <pc:docMk/>
            <pc:sldMk cId="650031558" sldId="280"/>
            <ac:grpSpMk id="74" creationId="{F3889220-ABEE-F413-1AB8-2981C88E00BC}"/>
          </ac:grpSpMkLst>
        </pc:grpChg>
        <pc:grpChg chg="del">
          <ac:chgData name="Rosie Cooper" userId="bf124abb-9a2b-4602-9121-6ae61623fa8e" providerId="ADAL" clId="{D4C06B71-0330-45CD-8861-5FAEE12396BA}" dt="2024-02-19T15:58:01.092" v="1053" actId="165"/>
          <ac:grpSpMkLst>
            <pc:docMk/>
            <pc:sldMk cId="650031558" sldId="280"/>
            <ac:grpSpMk id="75" creationId="{F77E98AA-E29E-4961-6C70-D3BC0946B4C7}"/>
          </ac:grpSpMkLst>
        </pc:grpChg>
        <pc:grpChg chg="del">
          <ac:chgData name="Rosie Cooper" userId="bf124abb-9a2b-4602-9121-6ae61623fa8e" providerId="ADAL" clId="{D4C06B71-0330-45CD-8861-5FAEE12396BA}" dt="2024-02-19T15:58:01.092" v="1053" actId="165"/>
          <ac:grpSpMkLst>
            <pc:docMk/>
            <pc:sldMk cId="650031558" sldId="280"/>
            <ac:grpSpMk id="78" creationId="{E35FC237-C4FB-9FE0-17F4-147EBDE83FAF}"/>
          </ac:grpSpMkLst>
        </pc:grpChg>
        <pc:grpChg chg="del">
          <ac:chgData name="Rosie Cooper" userId="bf124abb-9a2b-4602-9121-6ae61623fa8e" providerId="ADAL" clId="{D4C06B71-0330-45CD-8861-5FAEE12396BA}" dt="2024-02-19T15:58:01.092" v="1053" actId="165"/>
          <ac:grpSpMkLst>
            <pc:docMk/>
            <pc:sldMk cId="650031558" sldId="280"/>
            <ac:grpSpMk id="81" creationId="{5132C410-E436-9616-AFDA-8B6D3F03D097}"/>
          </ac:grpSpMkLst>
        </pc:grpChg>
        <pc:grpChg chg="del">
          <ac:chgData name="Rosie Cooper" userId="bf124abb-9a2b-4602-9121-6ae61623fa8e" providerId="ADAL" clId="{D4C06B71-0330-45CD-8861-5FAEE12396BA}" dt="2024-02-19T15:58:01.092" v="1053" actId="165"/>
          <ac:grpSpMkLst>
            <pc:docMk/>
            <pc:sldMk cId="650031558" sldId="280"/>
            <ac:grpSpMk id="90" creationId="{F8892437-6C42-4CFB-3607-3530B6A0DF60}"/>
          </ac:grpSpMkLst>
        </pc:grpChg>
        <pc:grpChg chg="del">
          <ac:chgData name="Rosie Cooper" userId="bf124abb-9a2b-4602-9121-6ae61623fa8e" providerId="ADAL" clId="{D4C06B71-0330-45CD-8861-5FAEE12396BA}" dt="2024-02-19T15:58:01.092" v="1053" actId="165"/>
          <ac:grpSpMkLst>
            <pc:docMk/>
            <pc:sldMk cId="650031558" sldId="280"/>
            <ac:grpSpMk id="93" creationId="{4E4BB71E-4330-B2DB-F3CA-2F5D1FE5DD71}"/>
          </ac:grpSpMkLst>
        </pc:grpChg>
        <pc:grpChg chg="del">
          <ac:chgData name="Rosie Cooper" userId="bf124abb-9a2b-4602-9121-6ae61623fa8e" providerId="ADAL" clId="{D4C06B71-0330-45CD-8861-5FAEE12396BA}" dt="2024-02-19T15:58:01.092" v="1053" actId="165"/>
          <ac:grpSpMkLst>
            <pc:docMk/>
            <pc:sldMk cId="650031558" sldId="280"/>
            <ac:grpSpMk id="96" creationId="{5871C532-645F-A4AC-7E49-B56CCF8E0A98}"/>
          </ac:grpSpMkLst>
        </pc:grpChg>
        <pc:grpChg chg="del">
          <ac:chgData name="Rosie Cooper" userId="bf124abb-9a2b-4602-9121-6ae61623fa8e" providerId="ADAL" clId="{D4C06B71-0330-45CD-8861-5FAEE12396BA}" dt="2024-02-19T15:58:01.092" v="1053" actId="165"/>
          <ac:grpSpMkLst>
            <pc:docMk/>
            <pc:sldMk cId="650031558" sldId="280"/>
            <ac:grpSpMk id="99" creationId="{606BAD87-466F-76FC-AD87-7BFDF36C3EB0}"/>
          </ac:grpSpMkLst>
        </pc:grpChg>
        <pc:grpChg chg="del">
          <ac:chgData name="Rosie Cooper" userId="bf124abb-9a2b-4602-9121-6ae61623fa8e" providerId="ADAL" clId="{D4C06B71-0330-45CD-8861-5FAEE12396BA}" dt="2024-02-19T15:58:01.092" v="1053" actId="165"/>
          <ac:grpSpMkLst>
            <pc:docMk/>
            <pc:sldMk cId="650031558" sldId="280"/>
            <ac:grpSpMk id="102" creationId="{47D509A7-E872-C43A-8408-FE3901CFC778}"/>
          </ac:grpSpMkLst>
        </pc:grpChg>
        <pc:grpChg chg="del">
          <ac:chgData name="Rosie Cooper" userId="bf124abb-9a2b-4602-9121-6ae61623fa8e" providerId="ADAL" clId="{D4C06B71-0330-45CD-8861-5FAEE12396BA}" dt="2024-02-19T15:58:01.092" v="1053" actId="165"/>
          <ac:grpSpMkLst>
            <pc:docMk/>
            <pc:sldMk cId="650031558" sldId="280"/>
            <ac:grpSpMk id="105" creationId="{6E2E0A41-4622-EF8D-2200-E2FE87246739}"/>
          </ac:grpSpMkLst>
        </pc:grpChg>
        <pc:grpChg chg="del">
          <ac:chgData name="Rosie Cooper" userId="bf124abb-9a2b-4602-9121-6ae61623fa8e" providerId="ADAL" clId="{D4C06B71-0330-45CD-8861-5FAEE12396BA}" dt="2024-02-19T15:58:01.092" v="1053" actId="165"/>
          <ac:grpSpMkLst>
            <pc:docMk/>
            <pc:sldMk cId="650031558" sldId="280"/>
            <ac:grpSpMk id="108" creationId="{FB9BC271-57D6-B2D6-6CEB-A18AC57E47BE}"/>
          </ac:grpSpMkLst>
        </pc:grpChg>
        <pc:grpChg chg="del">
          <ac:chgData name="Rosie Cooper" userId="bf124abb-9a2b-4602-9121-6ae61623fa8e" providerId="ADAL" clId="{D4C06B71-0330-45CD-8861-5FAEE12396BA}" dt="2024-02-19T15:58:01.092" v="1053" actId="165"/>
          <ac:grpSpMkLst>
            <pc:docMk/>
            <pc:sldMk cId="650031558" sldId="280"/>
            <ac:grpSpMk id="111" creationId="{0F4EDFB2-530A-BE2F-21A7-A5135B3606CD}"/>
          </ac:grpSpMkLst>
        </pc:grpChg>
        <pc:grpChg chg="del">
          <ac:chgData name="Rosie Cooper" userId="bf124abb-9a2b-4602-9121-6ae61623fa8e" providerId="ADAL" clId="{D4C06B71-0330-45CD-8861-5FAEE12396BA}" dt="2024-02-19T15:58:01.092" v="1053" actId="165"/>
          <ac:grpSpMkLst>
            <pc:docMk/>
            <pc:sldMk cId="650031558" sldId="280"/>
            <ac:grpSpMk id="114" creationId="{EE2E12B5-E1ED-69EF-F40D-E88CECEACFD8}"/>
          </ac:grpSpMkLst>
        </pc:grpChg>
        <pc:grpChg chg="del">
          <ac:chgData name="Rosie Cooper" userId="bf124abb-9a2b-4602-9121-6ae61623fa8e" providerId="ADAL" clId="{D4C06B71-0330-45CD-8861-5FAEE12396BA}" dt="2024-02-19T15:58:01.092" v="1053" actId="165"/>
          <ac:grpSpMkLst>
            <pc:docMk/>
            <pc:sldMk cId="650031558" sldId="280"/>
            <ac:grpSpMk id="117" creationId="{396658AC-4F32-2026-9DD1-225C24DC0A67}"/>
          </ac:grpSpMkLst>
        </pc:grpChg>
        <pc:grpChg chg="del">
          <ac:chgData name="Rosie Cooper" userId="bf124abb-9a2b-4602-9121-6ae61623fa8e" providerId="ADAL" clId="{D4C06B71-0330-45CD-8861-5FAEE12396BA}" dt="2024-02-19T15:58:01.092" v="1053" actId="165"/>
          <ac:grpSpMkLst>
            <pc:docMk/>
            <pc:sldMk cId="650031558" sldId="280"/>
            <ac:grpSpMk id="120" creationId="{592A4F1E-3788-81E5-0FF0-D29C59167D2A}"/>
          </ac:grpSpMkLst>
        </pc:grpChg>
        <pc:picChg chg="add mod">
          <ac:chgData name="Rosie Cooper" userId="bf124abb-9a2b-4602-9121-6ae61623fa8e" providerId="ADAL" clId="{D4C06B71-0330-45CD-8861-5FAEE12396BA}" dt="2024-02-19T15:58:47.710" v="1060"/>
          <ac:picMkLst>
            <pc:docMk/>
            <pc:sldMk cId="650031558" sldId="280"/>
            <ac:picMk id="2" creationId="{D36782CB-9F61-8333-E0F1-0D7698A3C483}"/>
          </ac:picMkLst>
        </pc:picChg>
        <pc:picChg chg="del mod">
          <ac:chgData name="Rosie Cooper" userId="bf124abb-9a2b-4602-9121-6ae61623fa8e" providerId="ADAL" clId="{D4C06B71-0330-45CD-8861-5FAEE12396BA}" dt="2024-02-19T16:13:25.189" v="2992" actId="478"/>
          <ac:picMkLst>
            <pc:docMk/>
            <pc:sldMk cId="650031558" sldId="280"/>
            <ac:picMk id="6" creationId="{56BC7F7B-9978-9989-42F5-17E4B3F3AA7E}"/>
          </ac:picMkLst>
        </pc:picChg>
        <pc:picChg chg="mod">
          <ac:chgData name="Rosie Cooper" userId="bf124abb-9a2b-4602-9121-6ae61623fa8e" providerId="ADAL" clId="{D4C06B71-0330-45CD-8861-5FAEE12396BA}" dt="2024-02-19T16:11:06.380" v="2840" actId="962"/>
          <ac:picMkLst>
            <pc:docMk/>
            <pc:sldMk cId="650031558" sldId="280"/>
            <ac:picMk id="7" creationId="{3DF10A4F-4098-B769-B2BE-FFDDF0A4B4C7}"/>
          </ac:picMkLst>
        </pc:picChg>
        <pc:cxnChg chg="mod topLvl">
          <ac:chgData name="Rosie Cooper" userId="bf124abb-9a2b-4602-9121-6ae61623fa8e" providerId="ADAL" clId="{D4C06B71-0330-45CD-8861-5FAEE12396BA}" dt="2024-02-19T16:11:17.149" v="2854" actId="962"/>
          <ac:cxnSpMkLst>
            <pc:docMk/>
            <pc:sldMk cId="650031558" sldId="280"/>
            <ac:cxnSpMk id="18" creationId="{8D09B037-E551-0C2B-88B3-DC93918B7C27}"/>
          </ac:cxnSpMkLst>
        </pc:cxnChg>
        <pc:cxnChg chg="mod topLvl">
          <ac:chgData name="Rosie Cooper" userId="bf124abb-9a2b-4602-9121-6ae61623fa8e" providerId="ADAL" clId="{D4C06B71-0330-45CD-8861-5FAEE12396BA}" dt="2024-02-19T16:11:20.239" v="2856" actId="962"/>
          <ac:cxnSpMkLst>
            <pc:docMk/>
            <pc:sldMk cId="650031558" sldId="280"/>
            <ac:cxnSpMk id="77" creationId="{C1689333-9F67-3156-44D9-9F160ECD9D5D}"/>
          </ac:cxnSpMkLst>
        </pc:cxnChg>
        <pc:cxnChg chg="mod topLvl">
          <ac:chgData name="Rosie Cooper" userId="bf124abb-9a2b-4602-9121-6ae61623fa8e" providerId="ADAL" clId="{D4C06B71-0330-45CD-8861-5FAEE12396BA}" dt="2024-02-19T16:11:20.949" v="2857" actId="962"/>
          <ac:cxnSpMkLst>
            <pc:docMk/>
            <pc:sldMk cId="650031558" sldId="280"/>
            <ac:cxnSpMk id="80" creationId="{7F388366-3CDF-95E3-4F71-2496A67AB25E}"/>
          </ac:cxnSpMkLst>
        </pc:cxnChg>
        <pc:cxnChg chg="mod topLvl">
          <ac:chgData name="Rosie Cooper" userId="bf124abb-9a2b-4602-9121-6ae61623fa8e" providerId="ADAL" clId="{D4C06B71-0330-45CD-8861-5FAEE12396BA}" dt="2024-02-19T16:11:21.610" v="2858" actId="962"/>
          <ac:cxnSpMkLst>
            <pc:docMk/>
            <pc:sldMk cId="650031558" sldId="280"/>
            <ac:cxnSpMk id="83" creationId="{4C2D98E9-7686-C557-75AB-853536F2F1D1}"/>
          </ac:cxnSpMkLst>
        </pc:cxnChg>
        <pc:cxnChg chg="mod topLvl">
          <ac:chgData name="Rosie Cooper" userId="bf124abb-9a2b-4602-9121-6ae61623fa8e" providerId="ADAL" clId="{D4C06B71-0330-45CD-8861-5FAEE12396BA}" dt="2024-02-19T16:11:22.609" v="2859" actId="962"/>
          <ac:cxnSpMkLst>
            <pc:docMk/>
            <pc:sldMk cId="650031558" sldId="280"/>
            <ac:cxnSpMk id="92" creationId="{BB0A895A-7AED-4D48-67D2-B08791CBF3A8}"/>
          </ac:cxnSpMkLst>
        </pc:cxnChg>
        <pc:cxnChg chg="mod topLvl">
          <ac:chgData name="Rosie Cooper" userId="bf124abb-9a2b-4602-9121-6ae61623fa8e" providerId="ADAL" clId="{D4C06B71-0330-45CD-8861-5FAEE12396BA}" dt="2024-02-19T16:11:23.479" v="2860" actId="962"/>
          <ac:cxnSpMkLst>
            <pc:docMk/>
            <pc:sldMk cId="650031558" sldId="280"/>
            <ac:cxnSpMk id="95" creationId="{05C5A27B-CAAC-DA69-CC69-684B47F74333}"/>
          </ac:cxnSpMkLst>
        </pc:cxnChg>
        <pc:cxnChg chg="mod topLvl">
          <ac:chgData name="Rosie Cooper" userId="bf124abb-9a2b-4602-9121-6ae61623fa8e" providerId="ADAL" clId="{D4C06B71-0330-45CD-8861-5FAEE12396BA}" dt="2024-02-19T16:11:24.519" v="2861" actId="962"/>
          <ac:cxnSpMkLst>
            <pc:docMk/>
            <pc:sldMk cId="650031558" sldId="280"/>
            <ac:cxnSpMk id="98" creationId="{3ACADB2E-4B4B-8368-9090-D585B185718A}"/>
          </ac:cxnSpMkLst>
        </pc:cxnChg>
        <pc:cxnChg chg="mod topLvl">
          <ac:chgData name="Rosie Cooper" userId="bf124abb-9a2b-4602-9121-6ae61623fa8e" providerId="ADAL" clId="{D4C06B71-0330-45CD-8861-5FAEE12396BA}" dt="2024-02-19T16:11:26.360" v="2865" actId="962"/>
          <ac:cxnSpMkLst>
            <pc:docMk/>
            <pc:sldMk cId="650031558" sldId="280"/>
            <ac:cxnSpMk id="101" creationId="{CAF60A3C-3322-586F-B8D7-0455726E36F7}"/>
          </ac:cxnSpMkLst>
        </pc:cxnChg>
        <pc:cxnChg chg="mod topLvl">
          <ac:chgData name="Rosie Cooper" userId="bf124abb-9a2b-4602-9121-6ae61623fa8e" providerId="ADAL" clId="{D4C06B71-0330-45CD-8861-5FAEE12396BA}" dt="2024-02-19T16:11:27.919" v="2866" actId="962"/>
          <ac:cxnSpMkLst>
            <pc:docMk/>
            <pc:sldMk cId="650031558" sldId="280"/>
            <ac:cxnSpMk id="104" creationId="{9AD66956-9E25-CB57-19BD-58B5238C7DA9}"/>
          </ac:cxnSpMkLst>
        </pc:cxnChg>
        <pc:cxnChg chg="mod topLvl">
          <ac:chgData name="Rosie Cooper" userId="bf124abb-9a2b-4602-9121-6ae61623fa8e" providerId="ADAL" clId="{D4C06B71-0330-45CD-8861-5FAEE12396BA}" dt="2024-02-19T16:11:28.984" v="2867" actId="962"/>
          <ac:cxnSpMkLst>
            <pc:docMk/>
            <pc:sldMk cId="650031558" sldId="280"/>
            <ac:cxnSpMk id="107" creationId="{87FE6B26-64C8-3F06-8C22-6C98FAB47FD8}"/>
          </ac:cxnSpMkLst>
        </pc:cxnChg>
        <pc:cxnChg chg="mod topLvl">
          <ac:chgData name="Rosie Cooper" userId="bf124abb-9a2b-4602-9121-6ae61623fa8e" providerId="ADAL" clId="{D4C06B71-0330-45CD-8861-5FAEE12396BA}" dt="2024-02-19T16:11:29.689" v="2868" actId="962"/>
          <ac:cxnSpMkLst>
            <pc:docMk/>
            <pc:sldMk cId="650031558" sldId="280"/>
            <ac:cxnSpMk id="110" creationId="{89272BEF-9E9C-7709-B157-EE6248BB2E04}"/>
          </ac:cxnSpMkLst>
        </pc:cxnChg>
        <pc:cxnChg chg="mod topLvl">
          <ac:chgData name="Rosie Cooper" userId="bf124abb-9a2b-4602-9121-6ae61623fa8e" providerId="ADAL" clId="{D4C06B71-0330-45CD-8861-5FAEE12396BA}" dt="2024-02-19T16:11:30.410" v="2869" actId="962"/>
          <ac:cxnSpMkLst>
            <pc:docMk/>
            <pc:sldMk cId="650031558" sldId="280"/>
            <ac:cxnSpMk id="113" creationId="{9654BCB3-5770-BC9C-7244-36CAB8E89268}"/>
          </ac:cxnSpMkLst>
        </pc:cxnChg>
        <pc:cxnChg chg="mod topLvl">
          <ac:chgData name="Rosie Cooper" userId="bf124abb-9a2b-4602-9121-6ae61623fa8e" providerId="ADAL" clId="{D4C06B71-0330-45CD-8861-5FAEE12396BA}" dt="2024-02-19T16:11:31.109" v="2870" actId="962"/>
          <ac:cxnSpMkLst>
            <pc:docMk/>
            <pc:sldMk cId="650031558" sldId="280"/>
            <ac:cxnSpMk id="116" creationId="{08BA5BB2-FE0C-1192-7A7D-4534D2A149DC}"/>
          </ac:cxnSpMkLst>
        </pc:cxnChg>
        <pc:cxnChg chg="mod topLvl">
          <ac:chgData name="Rosie Cooper" userId="bf124abb-9a2b-4602-9121-6ae61623fa8e" providerId="ADAL" clId="{D4C06B71-0330-45CD-8861-5FAEE12396BA}" dt="2024-02-19T16:11:32.009" v="2871" actId="962"/>
          <ac:cxnSpMkLst>
            <pc:docMk/>
            <pc:sldMk cId="650031558" sldId="280"/>
            <ac:cxnSpMk id="119" creationId="{E2CD502D-6C2F-755D-088E-1AB90A26454E}"/>
          </ac:cxnSpMkLst>
        </pc:cxnChg>
        <pc:cxnChg chg="mod topLvl">
          <ac:chgData name="Rosie Cooper" userId="bf124abb-9a2b-4602-9121-6ae61623fa8e" providerId="ADAL" clId="{D4C06B71-0330-45CD-8861-5FAEE12396BA}" dt="2024-02-19T16:11:32.929" v="2872" actId="962"/>
          <ac:cxnSpMkLst>
            <pc:docMk/>
            <pc:sldMk cId="650031558" sldId="280"/>
            <ac:cxnSpMk id="122" creationId="{0B0C083E-1F36-4820-992E-DE8D71958D6F}"/>
          </ac:cxnSpMkLst>
        </pc:cxnChg>
      </pc:sldChg>
      <pc:sldChg chg="addSp delSp modSp mod">
        <pc:chgData name="Rosie Cooper" userId="bf124abb-9a2b-4602-9121-6ae61623fa8e" providerId="ADAL" clId="{D4C06B71-0330-45CD-8861-5FAEE12396BA}" dt="2024-02-19T16:13:26.810" v="2993" actId="478"/>
        <pc:sldMkLst>
          <pc:docMk/>
          <pc:sldMk cId="62595125" sldId="281"/>
        </pc:sldMkLst>
        <pc:spChg chg="add mod">
          <ac:chgData name="Rosie Cooper" userId="bf124abb-9a2b-4602-9121-6ae61623fa8e" providerId="ADAL" clId="{D4C06B71-0330-45CD-8861-5FAEE12396BA}" dt="2024-02-19T16:12:16.139" v="2937" actId="207"/>
          <ac:spMkLst>
            <pc:docMk/>
            <pc:sldMk cId="62595125" sldId="281"/>
            <ac:spMk id="4" creationId="{226C7A5E-5649-7695-A396-F90A2C9F21C6}"/>
          </ac:spMkLst>
        </pc:spChg>
        <pc:spChg chg="mod">
          <ac:chgData name="Rosie Cooper" userId="bf124abb-9a2b-4602-9121-6ae61623fa8e" providerId="ADAL" clId="{D4C06B71-0330-45CD-8861-5FAEE12396BA}" dt="2024-02-19T16:11:38.139" v="2874" actId="962"/>
          <ac:spMkLst>
            <pc:docMk/>
            <pc:sldMk cId="62595125" sldId="281"/>
            <ac:spMk id="9" creationId="{B12204E2-A0DB-3756-FC77-31F68340F65B}"/>
          </ac:spMkLst>
        </pc:spChg>
        <pc:spChg chg="mod topLvl">
          <ac:chgData name="Rosie Cooper" userId="bf124abb-9a2b-4602-9121-6ae61623fa8e" providerId="ADAL" clId="{D4C06B71-0330-45CD-8861-5FAEE12396BA}" dt="2024-02-19T15:58:24.110" v="1057" actId="165"/>
          <ac:spMkLst>
            <pc:docMk/>
            <pc:sldMk cId="62595125" sldId="281"/>
            <ac:spMk id="10" creationId="{D845CFDD-E078-E193-4727-8B67D6F700F3}"/>
          </ac:spMkLst>
        </pc:spChg>
        <pc:spChg chg="mod topLvl">
          <ac:chgData name="Rosie Cooper" userId="bf124abb-9a2b-4602-9121-6ae61623fa8e" providerId="ADAL" clId="{D4C06B71-0330-45CD-8861-5FAEE12396BA}" dt="2024-02-19T15:58:24.110" v="1057" actId="165"/>
          <ac:spMkLst>
            <pc:docMk/>
            <pc:sldMk cId="62595125" sldId="281"/>
            <ac:spMk id="76" creationId="{4F910C85-0973-6C4E-7F8A-86224D837953}"/>
          </ac:spMkLst>
        </pc:spChg>
        <pc:grpChg chg="del">
          <ac:chgData name="Rosie Cooper" userId="bf124abb-9a2b-4602-9121-6ae61623fa8e" providerId="ADAL" clId="{D4C06B71-0330-45CD-8861-5FAEE12396BA}" dt="2024-02-19T15:58:24.110" v="1057" actId="165"/>
          <ac:grpSpMkLst>
            <pc:docMk/>
            <pc:sldMk cId="62595125" sldId="281"/>
            <ac:grpSpMk id="74" creationId="{F3889220-ABEE-F413-1AB8-2981C88E00BC}"/>
          </ac:grpSpMkLst>
        </pc:grpChg>
        <pc:grpChg chg="del">
          <ac:chgData name="Rosie Cooper" userId="bf124abb-9a2b-4602-9121-6ae61623fa8e" providerId="ADAL" clId="{D4C06B71-0330-45CD-8861-5FAEE12396BA}" dt="2024-02-19T15:58:24.110" v="1057" actId="165"/>
          <ac:grpSpMkLst>
            <pc:docMk/>
            <pc:sldMk cId="62595125" sldId="281"/>
            <ac:grpSpMk id="75" creationId="{F77E98AA-E29E-4961-6C70-D3BC0946B4C7}"/>
          </ac:grpSpMkLst>
        </pc:grpChg>
        <pc:picChg chg="add mod">
          <ac:chgData name="Rosie Cooper" userId="bf124abb-9a2b-4602-9121-6ae61623fa8e" providerId="ADAL" clId="{D4C06B71-0330-45CD-8861-5FAEE12396BA}" dt="2024-02-19T15:58:38.200" v="1059"/>
          <ac:picMkLst>
            <pc:docMk/>
            <pc:sldMk cId="62595125" sldId="281"/>
            <ac:picMk id="2" creationId="{0C472E5A-54D1-F43C-A216-9FC13390EB09}"/>
          </ac:picMkLst>
        </pc:picChg>
        <pc:picChg chg="add mod">
          <ac:chgData name="Rosie Cooper" userId="bf124abb-9a2b-4602-9121-6ae61623fa8e" providerId="ADAL" clId="{D4C06B71-0330-45CD-8861-5FAEE12396BA}" dt="2024-02-19T15:58:38.200" v="1059"/>
          <ac:picMkLst>
            <pc:docMk/>
            <pc:sldMk cId="62595125" sldId="281"/>
            <ac:picMk id="3" creationId="{822BF920-9D8D-D985-C1B7-9145B76573F8}"/>
          </ac:picMkLst>
        </pc:picChg>
        <pc:picChg chg="del mod">
          <ac:chgData name="Rosie Cooper" userId="bf124abb-9a2b-4602-9121-6ae61623fa8e" providerId="ADAL" clId="{D4C06B71-0330-45CD-8861-5FAEE12396BA}" dt="2024-02-19T16:13:26.810" v="2993" actId="478"/>
          <ac:picMkLst>
            <pc:docMk/>
            <pc:sldMk cId="62595125" sldId="281"/>
            <ac:picMk id="6" creationId="{56BC7F7B-9978-9989-42F5-17E4B3F3AA7E}"/>
          </ac:picMkLst>
        </pc:picChg>
        <pc:picChg chg="mod">
          <ac:chgData name="Rosie Cooper" userId="bf124abb-9a2b-4602-9121-6ae61623fa8e" providerId="ADAL" clId="{D4C06B71-0330-45CD-8861-5FAEE12396BA}" dt="2024-02-19T16:11:37.816" v="2873" actId="962"/>
          <ac:picMkLst>
            <pc:docMk/>
            <pc:sldMk cId="62595125" sldId="281"/>
            <ac:picMk id="7" creationId="{3DF10A4F-4098-B769-B2BE-FFDDF0A4B4C7}"/>
          </ac:picMkLst>
        </pc:picChg>
        <pc:cxnChg chg="mod topLvl">
          <ac:chgData name="Rosie Cooper" userId="bf124abb-9a2b-4602-9121-6ae61623fa8e" providerId="ADAL" clId="{D4C06B71-0330-45CD-8861-5FAEE12396BA}" dt="2024-02-19T16:11:38.979" v="2875" actId="962"/>
          <ac:cxnSpMkLst>
            <pc:docMk/>
            <pc:sldMk cId="62595125" sldId="281"/>
            <ac:cxnSpMk id="18" creationId="{8D09B037-E551-0C2B-88B3-DC93918B7C27}"/>
          </ac:cxnSpMkLst>
        </pc:cxnChg>
        <pc:cxnChg chg="del mod topLvl">
          <ac:chgData name="Rosie Cooper" userId="bf124abb-9a2b-4602-9121-6ae61623fa8e" providerId="ADAL" clId="{D4C06B71-0330-45CD-8861-5FAEE12396BA}" dt="2024-02-19T15:58:26.850" v="1058" actId="478"/>
          <ac:cxnSpMkLst>
            <pc:docMk/>
            <pc:sldMk cId="62595125" sldId="281"/>
            <ac:cxnSpMk id="77" creationId="{C1689333-9F67-3156-44D9-9F160ECD9D5D}"/>
          </ac:cxnSpMkLst>
        </pc:cxnChg>
      </pc:sldChg>
    </pc:docChg>
  </pc:docChgLst>
  <pc:docChgLst>
    <pc:chgData name="Rosie Cooper" userId="bf124abb-9a2b-4602-9121-6ae61623fa8e" providerId="ADAL" clId="{F9E75AA6-44C7-44B2-8B1B-268F0B7E12A7}"/>
    <pc:docChg chg="custSel addSld delSld modSld sldOrd">
      <pc:chgData name="Rosie Cooper" userId="bf124abb-9a2b-4602-9121-6ae61623fa8e" providerId="ADAL" clId="{F9E75AA6-44C7-44B2-8B1B-268F0B7E12A7}" dt="2023-11-17T10:10:11.637" v="74" actId="20577"/>
      <pc:docMkLst>
        <pc:docMk/>
      </pc:docMkLst>
      <pc:sldChg chg="del">
        <pc:chgData name="Rosie Cooper" userId="bf124abb-9a2b-4602-9121-6ae61623fa8e" providerId="ADAL" clId="{F9E75AA6-44C7-44B2-8B1B-268F0B7E12A7}" dt="2023-11-17T10:04:44.763" v="0" actId="47"/>
        <pc:sldMkLst>
          <pc:docMk/>
          <pc:sldMk cId="3922173898" sldId="257"/>
        </pc:sldMkLst>
      </pc:sldChg>
      <pc:sldChg chg="del">
        <pc:chgData name="Rosie Cooper" userId="bf124abb-9a2b-4602-9121-6ae61623fa8e" providerId="ADAL" clId="{F9E75AA6-44C7-44B2-8B1B-268F0B7E12A7}" dt="2023-11-17T10:04:47.267" v="2" actId="47"/>
        <pc:sldMkLst>
          <pc:docMk/>
          <pc:sldMk cId="3141421128" sldId="258"/>
        </pc:sldMkLst>
      </pc:sldChg>
      <pc:sldChg chg="del">
        <pc:chgData name="Rosie Cooper" userId="bf124abb-9a2b-4602-9121-6ae61623fa8e" providerId="ADAL" clId="{F9E75AA6-44C7-44B2-8B1B-268F0B7E12A7}" dt="2023-11-17T10:04:47.857" v="3" actId="47"/>
        <pc:sldMkLst>
          <pc:docMk/>
          <pc:sldMk cId="1282211870" sldId="259"/>
        </pc:sldMkLst>
      </pc:sldChg>
      <pc:sldChg chg="del">
        <pc:chgData name="Rosie Cooper" userId="bf124abb-9a2b-4602-9121-6ae61623fa8e" providerId="ADAL" clId="{F9E75AA6-44C7-44B2-8B1B-268F0B7E12A7}" dt="2023-11-17T10:04:48.446" v="4" actId="47"/>
        <pc:sldMkLst>
          <pc:docMk/>
          <pc:sldMk cId="1717883" sldId="260"/>
        </pc:sldMkLst>
      </pc:sldChg>
      <pc:sldChg chg="del">
        <pc:chgData name="Rosie Cooper" userId="bf124abb-9a2b-4602-9121-6ae61623fa8e" providerId="ADAL" clId="{F9E75AA6-44C7-44B2-8B1B-268F0B7E12A7}" dt="2023-11-17T10:04:48.994" v="5" actId="47"/>
        <pc:sldMkLst>
          <pc:docMk/>
          <pc:sldMk cId="639713211" sldId="261"/>
        </pc:sldMkLst>
      </pc:sldChg>
      <pc:sldChg chg="del">
        <pc:chgData name="Rosie Cooper" userId="bf124abb-9a2b-4602-9121-6ae61623fa8e" providerId="ADAL" clId="{F9E75AA6-44C7-44B2-8B1B-268F0B7E12A7}" dt="2023-11-17T10:04:49.525" v="6" actId="47"/>
        <pc:sldMkLst>
          <pc:docMk/>
          <pc:sldMk cId="3140366966" sldId="262"/>
        </pc:sldMkLst>
      </pc:sldChg>
      <pc:sldChg chg="del">
        <pc:chgData name="Rosie Cooper" userId="bf124abb-9a2b-4602-9121-6ae61623fa8e" providerId="ADAL" clId="{F9E75AA6-44C7-44B2-8B1B-268F0B7E12A7}" dt="2023-11-17T10:04:52.037" v="9" actId="47"/>
        <pc:sldMkLst>
          <pc:docMk/>
          <pc:sldMk cId="758187235" sldId="263"/>
        </pc:sldMkLst>
      </pc:sldChg>
      <pc:sldChg chg="del">
        <pc:chgData name="Rosie Cooper" userId="bf124abb-9a2b-4602-9121-6ae61623fa8e" providerId="ADAL" clId="{F9E75AA6-44C7-44B2-8B1B-268F0B7E12A7}" dt="2023-11-17T10:04:51.213" v="8" actId="47"/>
        <pc:sldMkLst>
          <pc:docMk/>
          <pc:sldMk cId="489831976" sldId="264"/>
        </pc:sldMkLst>
      </pc:sldChg>
      <pc:sldChg chg="del">
        <pc:chgData name="Rosie Cooper" userId="bf124abb-9a2b-4602-9121-6ae61623fa8e" providerId="ADAL" clId="{F9E75AA6-44C7-44B2-8B1B-268F0B7E12A7}" dt="2023-11-17T10:04:50.062" v="7" actId="47"/>
        <pc:sldMkLst>
          <pc:docMk/>
          <pc:sldMk cId="2833983038" sldId="265"/>
        </pc:sldMkLst>
      </pc:sldChg>
      <pc:sldChg chg="modSp add mod">
        <pc:chgData name="Rosie Cooper" userId="bf124abb-9a2b-4602-9121-6ae61623fa8e" providerId="ADAL" clId="{F9E75AA6-44C7-44B2-8B1B-268F0B7E12A7}" dt="2023-11-17T10:09:52.998" v="41" actId="20577"/>
        <pc:sldMkLst>
          <pc:docMk/>
          <pc:sldMk cId="999019947" sldId="270"/>
        </pc:sldMkLst>
        <pc:spChg chg="mod">
          <ac:chgData name="Rosie Cooper" userId="bf124abb-9a2b-4602-9121-6ae61623fa8e" providerId="ADAL" clId="{F9E75AA6-44C7-44B2-8B1B-268F0B7E12A7}" dt="2023-11-17T10:09:52.998" v="41" actId="20577"/>
          <ac:spMkLst>
            <pc:docMk/>
            <pc:sldMk cId="999019947" sldId="270"/>
            <ac:spMk id="8" creationId="{7759A5BB-587E-31A9-7AB4-6303F41118E7}"/>
          </ac:spMkLst>
        </pc:spChg>
      </pc:sldChg>
      <pc:sldChg chg="del">
        <pc:chgData name="Rosie Cooper" userId="bf124abb-9a2b-4602-9121-6ae61623fa8e" providerId="ADAL" clId="{F9E75AA6-44C7-44B2-8B1B-268F0B7E12A7}" dt="2023-11-17T10:04:46.729" v="1" actId="47"/>
        <pc:sldMkLst>
          <pc:docMk/>
          <pc:sldMk cId="1287725198" sldId="270"/>
        </pc:sldMkLst>
      </pc:sldChg>
      <pc:sldChg chg="modSp add mod">
        <pc:chgData name="Rosie Cooper" userId="bf124abb-9a2b-4602-9121-6ae61623fa8e" providerId="ADAL" clId="{F9E75AA6-44C7-44B2-8B1B-268F0B7E12A7}" dt="2023-11-17T10:09:59.348" v="55" actId="20577"/>
        <pc:sldMkLst>
          <pc:docMk/>
          <pc:sldMk cId="2821758118" sldId="271"/>
        </pc:sldMkLst>
        <pc:spChg chg="mod">
          <ac:chgData name="Rosie Cooper" userId="bf124abb-9a2b-4602-9121-6ae61623fa8e" providerId="ADAL" clId="{F9E75AA6-44C7-44B2-8B1B-268F0B7E12A7}" dt="2023-11-17T10:09:59.348" v="55" actId="20577"/>
          <ac:spMkLst>
            <pc:docMk/>
            <pc:sldMk cId="2821758118" sldId="271"/>
            <ac:spMk id="8" creationId="{7759A5BB-587E-31A9-7AB4-6303F41118E7}"/>
          </ac:spMkLst>
        </pc:spChg>
      </pc:sldChg>
      <pc:sldChg chg="modSp add mod">
        <pc:chgData name="Rosie Cooper" userId="bf124abb-9a2b-4602-9121-6ae61623fa8e" providerId="ADAL" clId="{F9E75AA6-44C7-44B2-8B1B-268F0B7E12A7}" dt="2023-11-17T10:10:05.289" v="61" actId="20577"/>
        <pc:sldMkLst>
          <pc:docMk/>
          <pc:sldMk cId="328375856" sldId="272"/>
        </pc:sldMkLst>
        <pc:spChg chg="mod">
          <ac:chgData name="Rosie Cooper" userId="bf124abb-9a2b-4602-9121-6ae61623fa8e" providerId="ADAL" clId="{F9E75AA6-44C7-44B2-8B1B-268F0B7E12A7}" dt="2023-11-17T10:10:05.289" v="61" actId="20577"/>
          <ac:spMkLst>
            <pc:docMk/>
            <pc:sldMk cId="328375856" sldId="272"/>
            <ac:spMk id="8" creationId="{7759A5BB-587E-31A9-7AB4-6303F41118E7}"/>
          </ac:spMkLst>
        </pc:spChg>
      </pc:sldChg>
      <pc:sldChg chg="modSp add mod">
        <pc:chgData name="Rosie Cooper" userId="bf124abb-9a2b-4602-9121-6ae61623fa8e" providerId="ADAL" clId="{F9E75AA6-44C7-44B2-8B1B-268F0B7E12A7}" dt="2023-11-17T10:10:11.637" v="74" actId="20577"/>
        <pc:sldMkLst>
          <pc:docMk/>
          <pc:sldMk cId="3368033604" sldId="273"/>
        </pc:sldMkLst>
        <pc:spChg chg="mod">
          <ac:chgData name="Rosie Cooper" userId="bf124abb-9a2b-4602-9121-6ae61623fa8e" providerId="ADAL" clId="{F9E75AA6-44C7-44B2-8B1B-268F0B7E12A7}" dt="2023-11-17T10:10:11.637" v="74" actId="20577"/>
          <ac:spMkLst>
            <pc:docMk/>
            <pc:sldMk cId="3368033604" sldId="273"/>
            <ac:spMk id="8" creationId="{7759A5BB-587E-31A9-7AB4-6303F41118E7}"/>
          </ac:spMkLst>
        </pc:spChg>
      </pc:sldChg>
      <pc:sldChg chg="modSp add mod ord">
        <pc:chgData name="Rosie Cooper" userId="bf124abb-9a2b-4602-9121-6ae61623fa8e" providerId="ADAL" clId="{F9E75AA6-44C7-44B2-8B1B-268F0B7E12A7}" dt="2023-11-17T10:09:35.453" v="17"/>
        <pc:sldMkLst>
          <pc:docMk/>
          <pc:sldMk cId="534259785" sldId="274"/>
        </pc:sldMkLst>
        <pc:spChg chg="mod">
          <ac:chgData name="Rosie Cooper" userId="bf124abb-9a2b-4602-9121-6ae61623fa8e" providerId="ADAL" clId="{F9E75AA6-44C7-44B2-8B1B-268F0B7E12A7}" dt="2023-11-17T10:08:45.378" v="15" actId="6549"/>
          <ac:spMkLst>
            <pc:docMk/>
            <pc:sldMk cId="534259785" sldId="274"/>
            <ac:spMk id="8" creationId="{7759A5BB-587E-31A9-7AB4-6303F41118E7}"/>
          </ac:spMkLst>
        </pc:spChg>
      </pc:sldChg>
    </pc:docChg>
  </pc:docChgLst>
  <pc:docChgLst>
    <pc:chgData name="Rosie Cooper" userId="S::rosie.cooper@hrp.org.uk::bf124abb-9a2b-4602-9121-6ae61623fa8e" providerId="AD" clId="Web-{1DA96831-22FC-FF04-8E3B-F3D57BCB9A45}"/>
    <pc:docChg chg="modSld">
      <pc:chgData name="Rosie Cooper" userId="S::rosie.cooper@hrp.org.uk::bf124abb-9a2b-4602-9121-6ae61623fa8e" providerId="AD" clId="Web-{1DA96831-22FC-FF04-8E3B-F3D57BCB9A45}" dt="2024-02-02T10:11:49.952" v="21"/>
      <pc:docMkLst>
        <pc:docMk/>
      </pc:docMkLst>
      <pc:sldChg chg="delSp">
        <pc:chgData name="Rosie Cooper" userId="S::rosie.cooper@hrp.org.uk::bf124abb-9a2b-4602-9121-6ae61623fa8e" providerId="AD" clId="Web-{1DA96831-22FC-FF04-8E3B-F3D57BCB9A45}" dt="2024-02-02T10:11:49.952" v="21"/>
        <pc:sldMkLst>
          <pc:docMk/>
          <pc:sldMk cId="789785739" sldId="269"/>
        </pc:sldMkLst>
        <pc:spChg chg="del">
          <ac:chgData name="Rosie Cooper" userId="S::rosie.cooper@hrp.org.uk::bf124abb-9a2b-4602-9121-6ae61623fa8e" providerId="AD" clId="Web-{1DA96831-22FC-FF04-8E3B-F3D57BCB9A45}" dt="2024-02-02T10:11:48.562" v="19"/>
          <ac:spMkLst>
            <pc:docMk/>
            <pc:sldMk cId="789785739" sldId="269"/>
            <ac:spMk id="3" creationId="{02D7E09B-4867-C968-13FC-E1877D9E1B94}"/>
          </ac:spMkLst>
        </pc:spChg>
        <pc:spChg chg="del">
          <ac:chgData name="Rosie Cooper" userId="S::rosie.cooper@hrp.org.uk::bf124abb-9a2b-4602-9121-6ae61623fa8e" providerId="AD" clId="Web-{1DA96831-22FC-FF04-8E3B-F3D57BCB9A45}" dt="2024-02-02T10:11:49.296" v="20"/>
          <ac:spMkLst>
            <pc:docMk/>
            <pc:sldMk cId="789785739" sldId="269"/>
            <ac:spMk id="4" creationId="{975C11E4-5722-BE81-8F03-8C76BDE39B5D}"/>
          </ac:spMkLst>
        </pc:spChg>
        <pc:spChg chg="del">
          <ac:chgData name="Rosie Cooper" userId="S::rosie.cooper@hrp.org.uk::bf124abb-9a2b-4602-9121-6ae61623fa8e" providerId="AD" clId="Web-{1DA96831-22FC-FF04-8E3B-F3D57BCB9A45}" dt="2024-02-02T10:11:49.952" v="21"/>
          <ac:spMkLst>
            <pc:docMk/>
            <pc:sldMk cId="789785739" sldId="269"/>
            <ac:spMk id="5" creationId="{049B7D8D-4935-50A3-7ECF-6E8FA1BB6F08}"/>
          </ac:spMkLst>
        </pc:spChg>
      </pc:sldChg>
      <pc:sldChg chg="delSp">
        <pc:chgData name="Rosie Cooper" userId="S::rosie.cooper@hrp.org.uk::bf124abb-9a2b-4602-9121-6ae61623fa8e" providerId="AD" clId="Web-{1DA96831-22FC-FF04-8E3B-F3D57BCB9A45}" dt="2024-02-02T10:11:46.765" v="18"/>
        <pc:sldMkLst>
          <pc:docMk/>
          <pc:sldMk cId="4005359521" sldId="275"/>
        </pc:sldMkLst>
        <pc:spChg chg="del">
          <ac:chgData name="Rosie Cooper" userId="S::rosie.cooper@hrp.org.uk::bf124abb-9a2b-4602-9121-6ae61623fa8e" providerId="AD" clId="Web-{1DA96831-22FC-FF04-8E3B-F3D57BCB9A45}" dt="2024-02-02T10:11:44.061" v="16"/>
          <ac:spMkLst>
            <pc:docMk/>
            <pc:sldMk cId="4005359521" sldId="275"/>
            <ac:spMk id="3" creationId="{02D7E09B-4867-C968-13FC-E1877D9E1B94}"/>
          </ac:spMkLst>
        </pc:spChg>
        <pc:spChg chg="del">
          <ac:chgData name="Rosie Cooper" userId="S::rosie.cooper@hrp.org.uk::bf124abb-9a2b-4602-9121-6ae61623fa8e" providerId="AD" clId="Web-{1DA96831-22FC-FF04-8E3B-F3D57BCB9A45}" dt="2024-02-02T10:11:45.687" v="17"/>
          <ac:spMkLst>
            <pc:docMk/>
            <pc:sldMk cId="4005359521" sldId="275"/>
            <ac:spMk id="4" creationId="{975C11E4-5722-BE81-8F03-8C76BDE39B5D}"/>
          </ac:spMkLst>
        </pc:spChg>
        <pc:spChg chg="del">
          <ac:chgData name="Rosie Cooper" userId="S::rosie.cooper@hrp.org.uk::bf124abb-9a2b-4602-9121-6ae61623fa8e" providerId="AD" clId="Web-{1DA96831-22FC-FF04-8E3B-F3D57BCB9A45}" dt="2024-02-02T10:11:46.765" v="18"/>
          <ac:spMkLst>
            <pc:docMk/>
            <pc:sldMk cId="4005359521" sldId="275"/>
            <ac:spMk id="5" creationId="{049B7D8D-4935-50A3-7ECF-6E8FA1BB6F08}"/>
          </ac:spMkLst>
        </pc:spChg>
      </pc:sldChg>
      <pc:sldChg chg="modSp">
        <pc:chgData name="Rosie Cooper" userId="S::rosie.cooper@hrp.org.uk::bf124abb-9a2b-4602-9121-6ae61623fa8e" providerId="AD" clId="Web-{1DA96831-22FC-FF04-8E3B-F3D57BCB9A45}" dt="2024-02-02T10:11:16.436" v="3" actId="20577"/>
        <pc:sldMkLst>
          <pc:docMk/>
          <pc:sldMk cId="2095164695" sldId="277"/>
        </pc:sldMkLst>
        <pc:spChg chg="mod">
          <ac:chgData name="Rosie Cooper" userId="S::rosie.cooper@hrp.org.uk::bf124abb-9a2b-4602-9121-6ae61623fa8e" providerId="AD" clId="Web-{1DA96831-22FC-FF04-8E3B-F3D57BCB9A45}" dt="2024-02-02T10:11:11.654" v="0" actId="14100"/>
          <ac:spMkLst>
            <pc:docMk/>
            <pc:sldMk cId="2095164695" sldId="277"/>
            <ac:spMk id="8" creationId="{7759A5BB-587E-31A9-7AB4-6303F41118E7}"/>
          </ac:spMkLst>
        </pc:spChg>
        <pc:spChg chg="mod">
          <ac:chgData name="Rosie Cooper" userId="S::rosie.cooper@hrp.org.uk::bf124abb-9a2b-4602-9121-6ae61623fa8e" providerId="AD" clId="Web-{1DA96831-22FC-FF04-8E3B-F3D57BCB9A45}" dt="2024-02-02T10:11:16.436" v="3" actId="20577"/>
          <ac:spMkLst>
            <pc:docMk/>
            <pc:sldMk cId="2095164695" sldId="277"/>
            <ac:spMk id="11" creationId="{390F9BF8-3617-3276-7EC8-5C7454ED2F0A}"/>
          </ac:spMkLst>
        </pc:spChg>
      </pc:sldChg>
      <pc:sldChg chg="modSp">
        <pc:chgData name="Rosie Cooper" userId="S::rosie.cooper@hrp.org.uk::bf124abb-9a2b-4602-9121-6ae61623fa8e" providerId="AD" clId="Web-{1DA96831-22FC-FF04-8E3B-F3D57BCB9A45}" dt="2024-02-02T10:11:32.295" v="9" actId="20577"/>
        <pc:sldMkLst>
          <pc:docMk/>
          <pc:sldMk cId="2404038405" sldId="278"/>
        </pc:sldMkLst>
        <pc:spChg chg="mod">
          <ac:chgData name="Rosie Cooper" userId="S::rosie.cooper@hrp.org.uk::bf124abb-9a2b-4602-9121-6ae61623fa8e" providerId="AD" clId="Web-{1DA96831-22FC-FF04-8E3B-F3D57BCB9A45}" dt="2024-02-02T10:11:32.295" v="9" actId="20577"/>
          <ac:spMkLst>
            <pc:docMk/>
            <pc:sldMk cId="2404038405" sldId="278"/>
            <ac:spMk id="11" creationId="{390F9BF8-3617-3276-7EC8-5C7454ED2F0A}"/>
          </ac:spMkLst>
        </pc:spChg>
      </pc:sldChg>
      <pc:sldChg chg="modSp">
        <pc:chgData name="Rosie Cooper" userId="S::rosie.cooper@hrp.org.uk::bf124abb-9a2b-4602-9121-6ae61623fa8e" providerId="AD" clId="Web-{1DA96831-22FC-FF04-8E3B-F3D57BCB9A45}" dt="2024-02-02T10:11:21.686" v="6" actId="20577"/>
        <pc:sldMkLst>
          <pc:docMk/>
          <pc:sldMk cId="3095242346" sldId="279"/>
        </pc:sldMkLst>
        <pc:spChg chg="mod">
          <ac:chgData name="Rosie Cooper" userId="S::rosie.cooper@hrp.org.uk::bf124abb-9a2b-4602-9121-6ae61623fa8e" providerId="AD" clId="Web-{1DA96831-22FC-FF04-8E3B-F3D57BCB9A45}" dt="2024-02-02T10:11:21.686" v="6" actId="20577"/>
          <ac:spMkLst>
            <pc:docMk/>
            <pc:sldMk cId="3095242346" sldId="279"/>
            <ac:spMk id="11" creationId="{390F9BF8-3617-3276-7EC8-5C7454ED2F0A}"/>
          </ac:spMkLst>
        </pc:spChg>
      </pc:sldChg>
      <pc:sldChg chg="delSp">
        <pc:chgData name="Rosie Cooper" userId="S::rosie.cooper@hrp.org.uk::bf124abb-9a2b-4602-9121-6ae61623fa8e" providerId="AD" clId="Web-{1DA96831-22FC-FF04-8E3B-F3D57BCB9A45}" dt="2024-02-02T10:11:41.593" v="15"/>
        <pc:sldMkLst>
          <pc:docMk/>
          <pc:sldMk cId="650031558" sldId="280"/>
        </pc:sldMkLst>
        <pc:spChg chg="del">
          <ac:chgData name="Rosie Cooper" userId="S::rosie.cooper@hrp.org.uk::bf124abb-9a2b-4602-9121-6ae61623fa8e" providerId="AD" clId="Web-{1DA96831-22FC-FF04-8E3B-F3D57BCB9A45}" dt="2024-02-02T10:11:40.014" v="13"/>
          <ac:spMkLst>
            <pc:docMk/>
            <pc:sldMk cId="650031558" sldId="280"/>
            <ac:spMk id="3" creationId="{02D7E09B-4867-C968-13FC-E1877D9E1B94}"/>
          </ac:spMkLst>
        </pc:spChg>
        <pc:spChg chg="del">
          <ac:chgData name="Rosie Cooper" userId="S::rosie.cooper@hrp.org.uk::bf124abb-9a2b-4602-9121-6ae61623fa8e" providerId="AD" clId="Web-{1DA96831-22FC-FF04-8E3B-F3D57BCB9A45}" dt="2024-02-02T10:11:40.749" v="14"/>
          <ac:spMkLst>
            <pc:docMk/>
            <pc:sldMk cId="650031558" sldId="280"/>
            <ac:spMk id="4" creationId="{975C11E4-5722-BE81-8F03-8C76BDE39B5D}"/>
          </ac:spMkLst>
        </pc:spChg>
        <pc:spChg chg="del">
          <ac:chgData name="Rosie Cooper" userId="S::rosie.cooper@hrp.org.uk::bf124abb-9a2b-4602-9121-6ae61623fa8e" providerId="AD" clId="Web-{1DA96831-22FC-FF04-8E3B-F3D57BCB9A45}" dt="2024-02-02T10:11:41.593" v="15"/>
          <ac:spMkLst>
            <pc:docMk/>
            <pc:sldMk cId="650031558" sldId="280"/>
            <ac:spMk id="5" creationId="{049B7D8D-4935-50A3-7ECF-6E8FA1BB6F08}"/>
          </ac:spMkLst>
        </pc:spChg>
      </pc:sldChg>
      <pc:sldChg chg="delSp">
        <pc:chgData name="Rosie Cooper" userId="S::rosie.cooper@hrp.org.uk::bf124abb-9a2b-4602-9121-6ae61623fa8e" providerId="AD" clId="Web-{1DA96831-22FC-FF04-8E3B-F3D57BCB9A45}" dt="2024-02-02T10:11:37.921" v="12"/>
        <pc:sldMkLst>
          <pc:docMk/>
          <pc:sldMk cId="62595125" sldId="281"/>
        </pc:sldMkLst>
        <pc:spChg chg="del">
          <ac:chgData name="Rosie Cooper" userId="S::rosie.cooper@hrp.org.uk::bf124abb-9a2b-4602-9121-6ae61623fa8e" providerId="AD" clId="Web-{1DA96831-22FC-FF04-8E3B-F3D57BCB9A45}" dt="2024-02-02T10:11:37.921" v="12"/>
          <ac:spMkLst>
            <pc:docMk/>
            <pc:sldMk cId="62595125" sldId="281"/>
            <ac:spMk id="3" creationId="{02D7E09B-4867-C968-13FC-E1877D9E1B94}"/>
          </ac:spMkLst>
        </pc:spChg>
        <pc:spChg chg="del">
          <ac:chgData name="Rosie Cooper" userId="S::rosie.cooper@hrp.org.uk::bf124abb-9a2b-4602-9121-6ae61623fa8e" providerId="AD" clId="Web-{1DA96831-22FC-FF04-8E3B-F3D57BCB9A45}" dt="2024-02-02T10:11:36.811" v="11"/>
          <ac:spMkLst>
            <pc:docMk/>
            <pc:sldMk cId="62595125" sldId="281"/>
            <ac:spMk id="4" creationId="{975C11E4-5722-BE81-8F03-8C76BDE39B5D}"/>
          </ac:spMkLst>
        </pc:spChg>
        <pc:spChg chg="del">
          <ac:chgData name="Rosie Cooper" userId="S::rosie.cooper@hrp.org.uk::bf124abb-9a2b-4602-9121-6ae61623fa8e" providerId="AD" clId="Web-{1DA96831-22FC-FF04-8E3B-F3D57BCB9A45}" dt="2024-02-02T10:11:35.624" v="10"/>
          <ac:spMkLst>
            <pc:docMk/>
            <pc:sldMk cId="62595125" sldId="281"/>
            <ac:spMk id="5" creationId="{049B7D8D-4935-50A3-7ECF-6E8FA1BB6F08}"/>
          </ac:spMkLst>
        </pc:spChg>
      </pc:sldChg>
    </pc:docChg>
  </pc:docChgLst>
  <pc:docChgLst>
    <pc:chgData name="Rosie Cooper" userId="bf124abb-9a2b-4602-9121-6ae61623fa8e" providerId="ADAL" clId="{F07773E8-AD58-4E6E-9932-02D6F2C1C21A}"/>
    <pc:docChg chg="undo custSel modSld">
      <pc:chgData name="Rosie Cooper" userId="bf124abb-9a2b-4602-9121-6ae61623fa8e" providerId="ADAL" clId="{F07773E8-AD58-4E6E-9932-02D6F2C1C21A}" dt="2024-04-29T11:07:13.712" v="40"/>
      <pc:docMkLst>
        <pc:docMk/>
      </pc:docMkLst>
      <pc:sldChg chg="modSp mod">
        <pc:chgData name="Rosie Cooper" userId="bf124abb-9a2b-4602-9121-6ae61623fa8e" providerId="ADAL" clId="{F07773E8-AD58-4E6E-9932-02D6F2C1C21A}" dt="2024-04-29T11:07:13.712" v="40"/>
        <pc:sldMkLst>
          <pc:docMk/>
          <pc:sldMk cId="2095164695" sldId="277"/>
        </pc:sldMkLst>
        <pc:spChg chg="mod">
          <ac:chgData name="Rosie Cooper" userId="bf124abb-9a2b-4602-9121-6ae61623fa8e" providerId="ADAL" clId="{F07773E8-AD58-4E6E-9932-02D6F2C1C21A}" dt="2024-04-29T11:07:13.712" v="40"/>
          <ac:spMkLst>
            <pc:docMk/>
            <pc:sldMk cId="2095164695" sldId="277"/>
            <ac:spMk id="44" creationId="{C15B7CD0-E2EB-50E3-7551-7D54FD5C7457}"/>
          </ac:spMkLst>
        </pc:spChg>
      </pc:sldChg>
      <pc:sldChg chg="modSp mod">
        <pc:chgData name="Rosie Cooper" userId="bf124abb-9a2b-4602-9121-6ae61623fa8e" providerId="ADAL" clId="{F07773E8-AD58-4E6E-9932-02D6F2C1C21A}" dt="2024-04-24T15:26:43.370" v="39" actId="20577"/>
        <pc:sldMkLst>
          <pc:docMk/>
          <pc:sldMk cId="2404038405" sldId="278"/>
        </pc:sldMkLst>
        <pc:spChg chg="mod">
          <ac:chgData name="Rosie Cooper" userId="bf124abb-9a2b-4602-9121-6ae61623fa8e" providerId="ADAL" clId="{F07773E8-AD58-4E6E-9932-02D6F2C1C21A}" dt="2024-04-24T15:26:43.370" v="39" actId="20577"/>
          <ac:spMkLst>
            <pc:docMk/>
            <pc:sldMk cId="2404038405" sldId="278"/>
            <ac:spMk id="44" creationId="{C15B7CD0-E2EB-50E3-7551-7D54FD5C74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Henry VII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Henry married Elizabeth of York which added weight to the Tudor’s claim to the throne. He also planned marriages for his children to form alliances with other countries. He put down uprisings and reduced the power of the nobles.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Some people might think that Henry was popular because he restored peace and stability after the Wars of the Roses. Others might say he was unpopular because he increased taxes.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87653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Henry VIII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Henry might have been a popular because he was tall, young, sporty and cultured. Some people thought this would be a new era, with a new young king and his wife.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Henry wanted to end his marriage because he wanted a son to inherit the throne. The Wars of the Roses was still in living memory. Henry might have feared that leaving the throne to a woman might result in a civil war and the end of the Tudor dynasty.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Henry stands in a dominant pose. His expensive, fashionable clothes, encrusted with jewels, emphasise both his immense wealth and his physical size. One hand rests on his sword, which adds to the impression of a powerful, masculine, ruler.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57929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Edward VI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portrait is thought to have been completed just before Edward became king. What impression of the Prince does it create?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What evidence is there that Edward was intelligent and well-educated?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286124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Lady Jane Grey notes:</a:t>
            </a:r>
          </a:p>
          <a:p>
            <a:r>
              <a:rPr lang="en-GB" sz="1800" b="0" i="0">
                <a:solidFill>
                  <a:srgbClr val="000000"/>
                </a:solidFill>
                <a:effectLst/>
                <a:latin typeface="Calibri" panose="020F0502020204030204" pitchFamily="34" charset="0"/>
              </a:rPr>
              <a:t>There are many ways to remember Lady Jane Grey. Some might take the view that Jane was a martyr because she chose to die a Protestant rather than save herself by converting to Catholicism. Others might say she was an innocent victim, a very young girl used by others to increase their own power.  </a:t>
            </a:r>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32409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Mary 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date 1544 is written in the top right-hand corner of the portrait.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Mary’s title at the time of the painting was Lady Mary. She was twenty-eight years old. (There is evidence for both in the biography and on the painting.)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Students might say that it is because of the number of people she burnt at the stake. Others might argue that, although her persecution of Protestants is shocking by today’s standards, other monarchs in the 1500s also tortured and executed people. There is evidence that, in other ways, she was a good queen.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185389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Elizabeth I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the portrait, we can see scenes from the defeat of the Spanish Armada on the wall behind the Queen. This suggests it was painted to celebrate the defeat of the Spanish Armada. (English fireships setting out on the left, and Spanish ships being wrecked in storms on the right.) Also, Elizabeth’s hand rests on a globe, perhaps representing England’s command of the seas.  </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the portrait, only Elizabeth’s face and hands are visible. Her body is encased in her magnificent dress and enormous ruff. She wears several pearl necklaces and many more are sewn onto her clothing. (Pearls were a symbol of purity). Some may suggest she appears more as a symbol of power and majesty, rather than as a real woman.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274830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4/29/2024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4/29/2024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npg.org.uk/collections/search/portrait/mw03078/King-Henry-VII"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hyperlink" Target="https://www.rct.uk/collection/404438/henry-viii-1491-1547"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www.rct.uk/collection/404441/edward-vi-1537-53"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npg.org.uk/collections/search/portrait/mw113910/Lady-Jane-Grey?LinkID=mp01373&amp;search=sas&amp;sText=LADY+JANE+GREY&amp;role=sit&amp;rNo=1"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npg.org.uk/collections/search/portrait/mw04264/Queen-Mary-I"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www.npg.org.uk/collections/search/portrait/mw02077/Queen-Elizabeth-I?LinkID=mp01452&amp;search=sas&amp;sText=queen+elizabeth+I&amp;OConly=true&amp;wPage=0&amp;role=sit&amp;rNo=8"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 uri="{C183D7F6-B498-43B3-948B-1728B52AA6E4}">
                <adec:decorative xmlns:adec="http://schemas.microsoft.com/office/drawing/2017/decorative" val="1"/>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illegitimate   </a:t>
            </a:r>
            <a:r>
              <a:rPr lang="en-GB" sz="1100">
                <a:effectLst/>
                <a:latin typeface="Georgia" panose="02040502050405020303" pitchFamily="18" charset="0"/>
                <a:ea typeface="Open Sans" panose="020B0606030504020204" pitchFamily="34" charset="0"/>
                <a:cs typeface="Open Sans" panose="020B0606030504020204" pitchFamily="34" charset="0"/>
              </a:rPr>
              <a:t>  |  child whose parents were not legally married to each other when they were born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 uri="{C183D7F6-B498-43B3-948B-1728B52AA6E4}">
                <adec:decorative xmlns:adec="http://schemas.microsoft.com/office/drawing/2017/decorative" val="0"/>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invalid    </a:t>
            </a:r>
            <a:r>
              <a:rPr lang="en-GB" sz="1100">
                <a:effectLst/>
                <a:latin typeface="Georgia" panose="02040502050405020303" pitchFamily="18" charset="0"/>
                <a:ea typeface="Open Sans" panose="020B0606030504020204" pitchFamily="34" charset="0"/>
                <a:cs typeface="Open Sans" panose="020B0606030504020204" pitchFamily="34" charset="0"/>
              </a:rPr>
              <a:t>  |  not legal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jousting    </a:t>
            </a:r>
            <a:r>
              <a:rPr lang="en-GB" sz="110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Lancaster    </a:t>
            </a:r>
            <a:r>
              <a:rPr lang="en-GB" sz="1100">
                <a:effectLst/>
                <a:latin typeface="Georgia" panose="02040502050405020303" pitchFamily="18" charset="0"/>
                <a:ea typeface="Open Sans" panose="020B0606030504020204" pitchFamily="34" charset="0"/>
                <a:cs typeface="Open Sans" panose="020B0606030504020204" pitchFamily="34" charset="0"/>
              </a:rPr>
              <a:t>  |  one side of the Plantagenet royal family who fought in the Wars of the Roses; their emblem was the Red Rose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Protector    </a:t>
            </a:r>
            <a:r>
              <a:rPr lang="en-GB" sz="1100">
                <a:effectLst/>
                <a:latin typeface="Georgia" panose="02040502050405020303" pitchFamily="18" charset="0"/>
                <a:ea typeface="Open Sans" panose="020B0606030504020204" pitchFamily="34" charset="0"/>
                <a:cs typeface="Open Sans" panose="020B0606030504020204" pitchFamily="34" charset="0"/>
              </a:rPr>
              <a:t>  |  title used by someone in charge of a country, when the king or queen is unable to rule (if they are unwell or a child, for example)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martyr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chooses to die rather than give up their religious beliefs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masque    </a:t>
            </a:r>
            <a:r>
              <a:rPr lang="en-GB" sz="1100">
                <a:effectLst/>
                <a:latin typeface="Georgia" panose="02040502050405020303" pitchFamily="18" charset="0"/>
                <a:ea typeface="Open Sans" panose="020B0606030504020204" pitchFamily="34" charset="0"/>
                <a:cs typeface="Open Sans" panose="020B0606030504020204" pitchFamily="34" charset="0"/>
              </a:rPr>
              <a:t>  |  show with music, poetry and dancing, and fantastic sets and costumes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merchant  </a:t>
            </a:r>
            <a:r>
              <a:rPr lang="en-GB" sz="1100">
                <a:effectLst/>
                <a:latin typeface="Georgia" panose="02040502050405020303" pitchFamily="18" charset="0"/>
                <a:ea typeface="Open Sans" panose="020B0606030504020204" pitchFamily="34" charset="0"/>
                <a:cs typeface="Open Sans" panose="020B0606030504020204" pitchFamily="34" charset="0"/>
              </a:rPr>
              <a:t>|  person who buys and sells things in large amounts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100">
                <a:effectLst/>
                <a:latin typeface="Georgia" panose="02040502050405020303" pitchFamily="18" charset="0"/>
                <a:ea typeface="Open Sans" panose="020B0606030504020204" pitchFamily="34" charset="0"/>
                <a:cs typeface="Open Sans" panose="020B0606030504020204" pitchFamily="34" charset="0"/>
              </a:rPr>
              <a:t>  |  ruler of a kingdom or empire, such as a king or queen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monarchy    </a:t>
            </a:r>
            <a:r>
              <a:rPr lang="en-GB" sz="1100">
                <a:effectLst/>
                <a:latin typeface="Georgia" panose="02040502050405020303" pitchFamily="18" charset="0"/>
                <a:ea typeface="Open Sans" panose="020B0606030504020204" pitchFamily="34" charset="0"/>
                <a:cs typeface="Open Sans" panose="020B0606030504020204" pitchFamily="34" charset="0"/>
              </a:rPr>
              <a:t>  |  system of government with a king or queen as its head</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monastery   </a:t>
            </a:r>
            <a:r>
              <a:rPr lang="en-GB" sz="1100">
                <a:effectLst/>
                <a:latin typeface="Georgia" panose="02040502050405020303" pitchFamily="18" charset="0"/>
                <a:ea typeface="Open Sans" panose="020B0606030504020204" pitchFamily="34" charset="0"/>
                <a:cs typeface="Open Sans" panose="020B0606030504020204" pitchFamily="34" charset="0"/>
              </a:rPr>
              <a:t>  |  building or buildings where religious communities of men called monks live and worship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nobles    </a:t>
            </a:r>
            <a:r>
              <a:rPr lang="en-GB" sz="1100">
                <a:effectLst/>
                <a:latin typeface="Georgia" panose="02040502050405020303" pitchFamily="18" charset="0"/>
                <a:ea typeface="Open Sans" panose="020B0606030504020204" pitchFamily="34" charset="0"/>
                <a:cs typeface="Open Sans" panose="020B0606030504020204" pitchFamily="34" charset="0"/>
              </a:rPr>
              <a:t>  |   people of high rank in society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EF2534-E0F0-495B-A171-5791ADF0CE0F}"/>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Plantagenet    </a:t>
            </a:r>
            <a:r>
              <a:rPr lang="en-GB" sz="1100">
                <a:effectLst/>
                <a:latin typeface="Georgia" panose="02040502050405020303" pitchFamily="18" charset="0"/>
                <a:ea typeface="Open Sans" panose="020B0606030504020204" pitchFamily="34" charset="0"/>
                <a:cs typeface="Open Sans" panose="020B0606030504020204" pitchFamily="34" charset="0"/>
              </a:rPr>
              <a:t>  |  royal family who ruled England from 1154 to 1485 </a:t>
            </a:r>
          </a:p>
        </p:txBody>
      </p:sp>
      <p:pic>
        <p:nvPicPr>
          <p:cNvPr id="2" name="Picture 1">
            <a:extLst>
              <a:ext uri="{FF2B5EF4-FFF2-40B4-BE49-F238E27FC236}">
                <a16:creationId xmlns:a16="http://schemas.microsoft.com/office/drawing/2014/main" id="{225757BA-62AD-F4D7-E310-E377C16ABB5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
        <p:nvSpPr>
          <p:cNvPr id="3" name="Title 2">
            <a:extLst>
              <a:ext uri="{FF2B5EF4-FFF2-40B4-BE49-F238E27FC236}">
                <a16:creationId xmlns:a16="http://schemas.microsoft.com/office/drawing/2014/main" id="{A0772FB0-25E9-CBDC-819D-6C2943947BC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2</a:t>
            </a:r>
          </a:p>
        </p:txBody>
      </p:sp>
    </p:spTree>
    <p:extLst>
      <p:ext uri="{BB962C8B-B14F-4D97-AF65-F5344CB8AC3E}">
        <p14:creationId xmlns:p14="http://schemas.microsoft.com/office/powerpoint/2010/main" val="400535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 uri="{C183D7F6-B498-43B3-948B-1728B52AA6E4}">
                <adec:decorative xmlns:adec="http://schemas.microsoft.com/office/drawing/2017/decorative" val="1"/>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 uri="{C183D7F6-B498-43B3-948B-1728B52AA6E4}">
                <adec:decorative xmlns:adec="http://schemas.microsoft.com/office/drawing/2017/decorative" val="0"/>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playwright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writes (‘makes’) plays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plot/plotting     </a:t>
            </a:r>
            <a:r>
              <a:rPr lang="en-GB" sz="1100">
                <a:effectLst/>
                <a:latin typeface="Georgia" panose="02040502050405020303" pitchFamily="18" charset="0"/>
                <a:ea typeface="Open Sans" panose="020B0606030504020204" pitchFamily="34" charset="0"/>
                <a:cs typeface="Open Sans" panose="020B0606030504020204" pitchFamily="34" charset="0"/>
              </a:rPr>
              <a:t>  |  secretly plan to harm someone, especially a government or ruler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Pope     </a:t>
            </a:r>
            <a:r>
              <a:rPr lang="en-GB" sz="1100">
                <a:effectLst/>
                <a:latin typeface="Georgia" panose="02040502050405020303" pitchFamily="18" charset="0"/>
                <a:ea typeface="Open Sans" panose="020B0606030504020204" pitchFamily="34" charset="0"/>
                <a:cs typeface="Open Sans" panose="020B0606030504020204" pitchFamily="34" charset="0"/>
              </a:rPr>
              <a:t>  |  the head of the Roman Catholic Church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power struggle     </a:t>
            </a:r>
            <a:r>
              <a:rPr lang="en-GB" sz="1100">
                <a:effectLst/>
                <a:latin typeface="Georgia" panose="02040502050405020303" pitchFamily="18" charset="0"/>
                <a:ea typeface="Open Sans" panose="020B0606030504020204" pitchFamily="34" charset="0"/>
                <a:cs typeface="Open Sans" panose="020B0606030504020204" pitchFamily="34" charset="0"/>
              </a:rPr>
              <a:t>  |  a fight for control between two or more people or groups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procession     </a:t>
            </a:r>
            <a:r>
              <a:rPr lang="en-GB" sz="1100">
                <a:effectLst/>
                <a:latin typeface="Georgia" panose="02040502050405020303" pitchFamily="18" charset="0"/>
                <a:ea typeface="Open Sans" panose="020B0606030504020204" pitchFamily="34" charset="0"/>
                <a:cs typeface="Open Sans" panose="020B0606030504020204" pitchFamily="34" charset="0"/>
              </a:rPr>
              <a:t>  |   a number of people (sometimes on horses) moving in an orderly fashion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 uri="{C183D7F6-B498-43B3-948B-1728B52AA6E4}">
                <adec:decorative xmlns:adec="http://schemas.microsoft.com/office/drawing/2017/decorative" val="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Roman Catholic Church   </a:t>
            </a:r>
            <a:r>
              <a:rPr lang="en-GB" sz="1100">
                <a:effectLst/>
                <a:latin typeface="Georgia" panose="02040502050405020303" pitchFamily="18" charset="0"/>
                <a:ea typeface="Open Sans" panose="020B0606030504020204" pitchFamily="34" charset="0"/>
                <a:cs typeface="Open Sans" panose="020B0606030504020204" pitchFamily="34" charset="0"/>
              </a:rPr>
              <a:t>|  Christian religion with the Pope as its head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Supreme Head     </a:t>
            </a:r>
            <a:r>
              <a:rPr lang="en-GB" sz="1100">
                <a:effectLst/>
                <a:latin typeface="Georgia" panose="02040502050405020303" pitchFamily="18" charset="0"/>
                <a:ea typeface="Open Sans" panose="020B0606030504020204" pitchFamily="34" charset="0"/>
                <a:cs typeface="Open Sans" panose="020B0606030504020204" pitchFamily="34" charset="0"/>
              </a:rPr>
              <a:t>  |  the highest in rank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treasury     </a:t>
            </a:r>
            <a:r>
              <a:rPr lang="en-GB" sz="1100">
                <a:effectLst/>
                <a:latin typeface="Georgia" panose="02040502050405020303" pitchFamily="18" charset="0"/>
                <a:ea typeface="Open Sans" panose="020B0606030504020204" pitchFamily="34" charset="0"/>
                <a:cs typeface="Open Sans" panose="020B0606030504020204" pitchFamily="34" charset="0"/>
              </a:rPr>
              <a:t>  |  place or building where money is stored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tuberculosis    </a:t>
            </a:r>
            <a:r>
              <a:rPr lang="en-GB" sz="1100">
                <a:effectLst/>
                <a:latin typeface="Georgia" panose="02040502050405020303" pitchFamily="18" charset="0"/>
                <a:ea typeface="Open Sans" panose="020B0606030504020204" pitchFamily="34" charset="0"/>
                <a:cs typeface="Open Sans" panose="020B0606030504020204" pitchFamily="34" charset="0"/>
              </a:rPr>
              <a:t>  |  infectious disease that affects the lungs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uprisings     </a:t>
            </a:r>
            <a:r>
              <a:rPr lang="en-GB" sz="1100">
                <a:effectLst/>
                <a:latin typeface="Georgia" panose="02040502050405020303" pitchFamily="18" charset="0"/>
                <a:ea typeface="Open Sans" panose="020B0606030504020204" pitchFamily="34" charset="0"/>
                <a:cs typeface="Open Sans" panose="020B0606030504020204" pitchFamily="34" charset="0"/>
              </a:rPr>
              <a:t>  |  protests against the government or ruler by people who are angry and want change; usually in one part of the country and often violent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Yeoman of the Guard     </a:t>
            </a:r>
            <a:r>
              <a:rPr lang="en-GB" sz="1100">
                <a:effectLst/>
                <a:latin typeface="Georgia" panose="02040502050405020303" pitchFamily="18" charset="0"/>
                <a:ea typeface="Open Sans" panose="020B0606030504020204" pitchFamily="34" charset="0"/>
                <a:cs typeface="Open Sans" panose="020B0606030504020204" pitchFamily="34" charset="0"/>
              </a:rPr>
              <a:t>  |   the king or queen’s bodyguards, set up by Henry VII in 1485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Wars of the Roses </a:t>
            </a:r>
            <a:r>
              <a:rPr lang="en-GB" sz="1100">
                <a:effectLst/>
                <a:latin typeface="Georgia" panose="02040502050405020303" pitchFamily="18" charset="0"/>
                <a:ea typeface="Open Sans" panose="020B0606030504020204" pitchFamily="34" charset="0"/>
                <a:cs typeface="Open Sans" panose="020B0606030504020204" pitchFamily="34" charset="0"/>
              </a:rPr>
              <a:t> |  name given to battles fought in England between 1455 and 1485 between members and supporters of two different sides of the Plantagenet family</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EF2534-E0F0-495B-A171-5791ADF0CE0F}"/>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    </a:t>
            </a:r>
            <a:r>
              <a:rPr lang="en-GB" sz="1100">
                <a:effectLst/>
                <a:latin typeface="Georgia" panose="02040502050405020303" pitchFamily="18" charset="0"/>
                <a:ea typeface="Open Sans" panose="020B0606030504020204" pitchFamily="34" charset="0"/>
                <a:cs typeface="Open Sans" panose="020B0606030504020204" pitchFamily="34" charset="0"/>
              </a:rPr>
              <a:t>  |  a large amount of money, property, land and valuable possessions </a:t>
            </a:r>
          </a:p>
        </p:txBody>
      </p:sp>
      <p:pic>
        <p:nvPicPr>
          <p:cNvPr id="2" name="Picture 1">
            <a:extLst>
              <a:ext uri="{FF2B5EF4-FFF2-40B4-BE49-F238E27FC236}">
                <a16:creationId xmlns:a16="http://schemas.microsoft.com/office/drawing/2014/main" id="{D36782CB-9F61-8333-E0F1-0D7698A3C48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3" name="Title 2">
            <a:extLst>
              <a:ext uri="{FF2B5EF4-FFF2-40B4-BE49-F238E27FC236}">
                <a16:creationId xmlns:a16="http://schemas.microsoft.com/office/drawing/2014/main" id="{85C5BEFC-0DED-8A7B-376A-0B4A0248E92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3</a:t>
            </a:r>
          </a:p>
        </p:txBody>
      </p:sp>
    </p:spTree>
    <p:extLst>
      <p:ext uri="{BB962C8B-B14F-4D97-AF65-F5344CB8AC3E}">
        <p14:creationId xmlns:p14="http://schemas.microsoft.com/office/powerpoint/2010/main" val="65003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 uri="{C183D7F6-B498-43B3-948B-1728B52AA6E4}">
                <adec:decorative xmlns:adec="http://schemas.microsoft.com/office/drawing/2017/decorative" val="1"/>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widow     </a:t>
            </a:r>
            <a:r>
              <a:rPr lang="en-GB" sz="1100">
                <a:effectLst/>
                <a:latin typeface="Georgia" panose="02040502050405020303" pitchFamily="18" charset="0"/>
                <a:ea typeface="Open Sans" panose="020B0606030504020204" pitchFamily="34" charset="0"/>
                <a:cs typeface="Open Sans" panose="020B0606030504020204" pitchFamily="34" charset="0"/>
              </a:rPr>
              <a:t>  |  woman whose husband has died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83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2889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York      </a:t>
            </a:r>
            <a:r>
              <a:rPr lang="en-GB" sz="1100">
                <a:effectLst/>
                <a:latin typeface="Georgia" panose="02040502050405020303" pitchFamily="18" charset="0"/>
                <a:ea typeface="Open Sans" panose="020B0606030504020204" pitchFamily="34" charset="0"/>
                <a:cs typeface="Open Sans" panose="020B0606030504020204" pitchFamily="34" charset="0"/>
              </a:rPr>
              <a:t>  |  one side of the Plantagenet royal family who fought in the Wars of the Roses; their emblem was the White Rose </a:t>
            </a:r>
          </a:p>
        </p:txBody>
      </p:sp>
      <p:pic>
        <p:nvPicPr>
          <p:cNvPr id="2" name="Picture 1">
            <a:extLst>
              <a:ext uri="{FF2B5EF4-FFF2-40B4-BE49-F238E27FC236}">
                <a16:creationId xmlns:a16="http://schemas.microsoft.com/office/drawing/2014/main" id="{0C472E5A-54D1-F43C-A216-9FC13390EB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822BF920-9D8D-D985-C1B7-9145B76573F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4" name="Title 3">
            <a:extLst>
              <a:ext uri="{FF2B5EF4-FFF2-40B4-BE49-F238E27FC236}">
                <a16:creationId xmlns:a16="http://schemas.microsoft.com/office/drawing/2014/main" id="{226C7A5E-5649-7695-A396-F90A2C9F21C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4</a:t>
            </a:r>
          </a:p>
        </p:txBody>
      </p:sp>
    </p:spTree>
    <p:extLst>
      <p:ext uri="{BB962C8B-B14F-4D97-AF65-F5344CB8AC3E}">
        <p14:creationId xmlns:p14="http://schemas.microsoft.com/office/powerpoint/2010/main" val="6259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7" name="Picture 6">
            <a:extLst>
              <a:ext uri="{FF2B5EF4-FFF2-40B4-BE49-F238E27FC236}">
                <a16:creationId xmlns:a16="http://schemas.microsoft.com/office/drawing/2014/main" id="{496E6DED-7DF3-3BBC-7758-DF055B03D2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6439" y="3809244"/>
            <a:ext cx="2292935" cy="2292935"/>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769" y="4857729"/>
            <a:ext cx="1624979" cy="1624979"/>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HENRY VII</a:t>
            </a:r>
          </a:p>
        </p:txBody>
      </p:sp>
      <p:pic>
        <p:nvPicPr>
          <p:cNvPr id="5" name="Picture 4" descr="A painting of a man in period dress. He wears a red and gold cloak and a large chain around his neck.">
            <a:hlinkClick r:id="rId6"/>
            <a:extLst>
              <a:ext uri="{FF2B5EF4-FFF2-40B4-BE49-F238E27FC236}">
                <a16:creationId xmlns:a16="http://schemas.microsoft.com/office/drawing/2014/main" id="{494A0D17-4B25-3965-11DA-83D4C8ED9E9E}"/>
              </a:ext>
            </a:extLst>
          </p:cNvPr>
          <p:cNvPicPr>
            <a:picLocks noChangeAspect="1"/>
          </p:cNvPicPr>
          <p:nvPr/>
        </p:nvPicPr>
        <p:blipFill>
          <a:blip r:embed="rId7"/>
          <a:stretch>
            <a:fillRect/>
          </a:stretch>
        </p:blipFill>
        <p:spPr>
          <a:xfrm>
            <a:off x="482931" y="614156"/>
            <a:ext cx="3584774" cy="5057881"/>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1485 - 1509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1457 - 1509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Wales</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618440"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Founder of the Tudor dynasty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191561"/>
            <a:ext cx="3560619" cy="3985706"/>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VII’s grandmother was Katherine of France. She had been married to Henry V. This meant Henry VII was part of the House of </a:t>
            </a:r>
            <a:r>
              <a:rPr lang="en-GB" sz="1100" b="1">
                <a:effectLst/>
                <a:latin typeface="Georgia" panose="02040502050405020303" pitchFamily="18" charset="0"/>
                <a:ea typeface="Open Sans" panose="020B0606030504020204" pitchFamily="34" charset="0"/>
                <a:cs typeface="Open Sans" panose="020B0606030504020204" pitchFamily="34" charset="0"/>
              </a:rPr>
              <a:t>Lancaster</a:t>
            </a:r>
            <a:r>
              <a:rPr lang="en-GB" sz="1100">
                <a:latin typeface="Georgia" panose="02040502050405020303" pitchFamily="18" charset="0"/>
                <a:ea typeface="Open Sans" panose="020B0606030504020204" pitchFamily="34" charset="0"/>
                <a:cs typeface="Open Sans" panose="020B0606030504020204" pitchFamily="34" charset="0"/>
              </a:rPr>
              <a:t>.</a:t>
            </a:r>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became king after the Battle of Bosworth in 1485, where King Richard III was killed. </a:t>
            </a:r>
            <a:br>
              <a:rPr lang="en-GB" sz="1100">
                <a:effectLst/>
                <a:latin typeface="Georgia" panose="02040502050405020303" pitchFamily="18" charset="0"/>
                <a:ea typeface="Open Sans" panose="020B0606030504020204" pitchFamily="34" charset="0"/>
                <a:cs typeface="Open Sans" panose="020B0606030504020204" pitchFamily="34" charset="0"/>
              </a:rPr>
            </a:b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Henry did not have a strong claim to the throne. He made his claim stronger by marrying Elizabeth who was part of the </a:t>
            </a:r>
            <a:r>
              <a:rPr lang="en-GB" sz="1100" b="1">
                <a:effectLst/>
                <a:latin typeface="Georgia" panose="02040502050405020303" pitchFamily="18" charset="0"/>
                <a:ea typeface="Open Sans" panose="020B0606030504020204" pitchFamily="34" charset="0"/>
                <a:cs typeface="Open Sans" panose="020B0606030504020204" pitchFamily="34" charset="0"/>
              </a:rPr>
              <a:t>York</a:t>
            </a:r>
            <a:r>
              <a:rPr lang="en-GB" sz="1100">
                <a:effectLst/>
                <a:latin typeface="Georgia" panose="02040502050405020303" pitchFamily="18" charset="0"/>
                <a:ea typeface="Open Sans" panose="020B0606030504020204" pitchFamily="34" charset="0"/>
                <a:cs typeface="Open Sans" panose="020B0606030504020204" pitchFamily="34" charset="0"/>
              </a:rPr>
              <a:t> family.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Together, they united the two royal houses of </a:t>
            </a:r>
            <a:r>
              <a:rPr lang="en-GB" sz="1100" b="1">
                <a:effectLst/>
                <a:latin typeface="Georgia" panose="02040502050405020303" pitchFamily="18" charset="0"/>
                <a:ea typeface="Open Sans" panose="020B0606030504020204" pitchFamily="34" charset="0"/>
                <a:cs typeface="Open Sans" panose="020B0606030504020204" pitchFamily="34" charset="0"/>
              </a:rPr>
              <a:t>Lancaster</a:t>
            </a:r>
            <a:r>
              <a:rPr lang="en-GB" sz="1100">
                <a:effectLst/>
                <a:latin typeface="Georgia" panose="02040502050405020303" pitchFamily="18" charset="0"/>
                <a:ea typeface="Open Sans" panose="020B0606030504020204" pitchFamily="34" charset="0"/>
                <a:cs typeface="Open Sans" panose="020B0606030504020204" pitchFamily="34" charset="0"/>
              </a:rPr>
              <a:t> and </a:t>
            </a:r>
            <a:r>
              <a:rPr lang="en-GB" sz="1100" b="1">
                <a:effectLst/>
                <a:latin typeface="Georgia" panose="02040502050405020303" pitchFamily="18" charset="0"/>
                <a:ea typeface="Open Sans" panose="020B0606030504020204" pitchFamily="34" charset="0"/>
                <a:cs typeface="Open Sans" panose="020B0606030504020204" pitchFamily="34" charset="0"/>
              </a:rPr>
              <a:t>York</a:t>
            </a:r>
            <a:r>
              <a:rPr lang="en-GB" sz="1100">
                <a:effectLst/>
                <a:latin typeface="Georgia" panose="02040502050405020303" pitchFamily="18" charset="0"/>
                <a:ea typeface="Open Sans" panose="020B0606030504020204" pitchFamily="34" charset="0"/>
                <a:cs typeface="Open Sans" panose="020B0606030504020204" pitchFamily="34" charset="0"/>
              </a:rPr>
              <a:t>. He combined the two families' </a:t>
            </a:r>
            <a:r>
              <a:rPr lang="en-GB" sz="1100" b="1">
                <a:effectLst/>
                <a:latin typeface="Georgia" panose="02040502050405020303" pitchFamily="18" charset="0"/>
                <a:ea typeface="Open Sans" panose="020B0606030504020204" pitchFamily="34" charset="0"/>
                <a:cs typeface="Open Sans" panose="020B0606030504020204" pitchFamily="34" charset="0"/>
              </a:rPr>
              <a:t>emblems</a:t>
            </a:r>
            <a:r>
              <a:rPr lang="en-GB" sz="1100">
                <a:effectLst/>
                <a:latin typeface="Georgia" panose="02040502050405020303" pitchFamily="18" charset="0"/>
                <a:ea typeface="Open Sans" panose="020B0606030504020204" pitchFamily="34" charset="0"/>
                <a:cs typeface="Open Sans" panose="020B0606030504020204" pitchFamily="34" charset="0"/>
              </a:rPr>
              <a:t>, the red and white roses, and created a new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Tudor </a:t>
            </a:r>
            <a:r>
              <a:rPr lang="en-GB" sz="1100" b="1">
                <a:effectLst/>
                <a:latin typeface="Georgia" panose="02040502050405020303" pitchFamily="18" charset="0"/>
                <a:ea typeface="Open Sans" panose="020B0606030504020204" pitchFamily="34" charset="0"/>
                <a:cs typeface="Open Sans" panose="020B0606030504020204" pitchFamily="34" charset="0"/>
              </a:rPr>
              <a:t>emblem</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created personal bodyguards called </a:t>
            </a:r>
            <a:r>
              <a:rPr lang="en-GB" sz="1100" b="1">
                <a:effectLst/>
                <a:latin typeface="Georgia" panose="02040502050405020303" pitchFamily="18" charset="0"/>
                <a:ea typeface="Open Sans" panose="020B0606030504020204" pitchFamily="34" charset="0"/>
                <a:cs typeface="Open Sans" panose="020B0606030504020204" pitchFamily="34" charset="0"/>
              </a:rPr>
              <a:t>Yeoman of the Guard</a:t>
            </a:r>
            <a:r>
              <a:rPr lang="en-GB" sz="1100">
                <a:effectLst/>
                <a:latin typeface="Georgia" panose="02040502050405020303" pitchFamily="18" charset="0"/>
                <a:ea typeface="Open Sans" panose="020B0606030504020204" pitchFamily="34" charset="0"/>
                <a:cs typeface="Open Sans" panose="020B0606030504020204" pitchFamily="34" charset="0"/>
              </a:rPr>
              <a:t>, also known as ‘Beefeaters’. The Beefeaters still have duties at Tower of London today.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Defeated two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uprisings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that were led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by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imposters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191561"/>
            <a:ext cx="3618440" cy="2631490"/>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Made the power and reputation of the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monarchy</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stronger.</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Reduced the power of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nobles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by banning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private armies.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Increased taxes.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arranged marriages for his children to help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make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alliances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with other countries and keep peace. </a:t>
            </a:r>
          </a:p>
          <a:p>
            <a:pPr defTabSz="144000"/>
            <a:endParaRPr lang="en-GB" sz="110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His son Arthur married Katherine of Aragon in 1501. His daughter Margaret married James IV of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Scotland in 1503.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When he died, he left behind a stable country, a secure throne and a full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treasury. </a:t>
            </a:r>
            <a:endParaRPr lang="en-GB" sz="1100" b="1">
              <a:effectLst/>
              <a:latin typeface="Georgia" panose="02040502050405020303" pitchFamily="18"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9C0BEE9B-F041-AB87-A5A0-B6787CC59622}"/>
              </a:ext>
            </a:extLst>
          </p:cNvPr>
          <p:cNvSpPr txBox="1"/>
          <p:nvPr/>
        </p:nvSpPr>
        <p:spPr>
          <a:xfrm>
            <a:off x="9559762" y="4678712"/>
            <a:ext cx="2126289" cy="553998"/>
          </a:xfrm>
          <a:prstGeom prst="rect">
            <a:avLst/>
          </a:prstGeom>
          <a:noFill/>
        </p:spPr>
        <p:txBody>
          <a:bodyPr wrap="square" rtlCol="0">
            <a:spAutoFit/>
          </a:bodyPr>
          <a:lstStyle/>
          <a:p>
            <a:pPr algn="ctr"/>
            <a:r>
              <a:rPr lang="en-GB" sz="1000">
                <a:effectLst/>
                <a:latin typeface="Georgia" panose="02040502050405020303" pitchFamily="18" charset="0"/>
              </a:rPr>
              <a:t>He enjoyed sports and games including tennis, hunting and playing cards.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8206984" y="5470163"/>
            <a:ext cx="1386549" cy="400110"/>
          </a:xfrm>
          <a:prstGeom prst="rect">
            <a:avLst/>
          </a:prstGeom>
          <a:noFill/>
        </p:spPr>
        <p:txBody>
          <a:bodyPr wrap="square" rtlCol="0">
            <a:spAutoFit/>
          </a:bodyPr>
          <a:lstStyle/>
          <a:p>
            <a:pPr algn="ctr"/>
            <a:r>
              <a:rPr lang="en-GB" sz="1000">
                <a:effectLst/>
                <a:latin typeface="Georgia" panose="02040502050405020303" pitchFamily="18" charset="0"/>
              </a:rPr>
              <a:t>His mother was only 13 when he was born. </a:t>
            </a:r>
          </a:p>
        </p:txBody>
      </p:sp>
      <p:sp>
        <p:nvSpPr>
          <p:cNvPr id="28" name="TextBox 27">
            <a:extLst>
              <a:ext uri="{FF2B5EF4-FFF2-40B4-BE49-F238E27FC236}">
                <a16:creationId xmlns:a16="http://schemas.microsoft.com/office/drawing/2014/main" id="{C53C6135-DF6F-5771-7B09-328B3128BCD4}"/>
              </a:ext>
            </a:extLst>
          </p:cNvPr>
          <p:cNvSpPr txBox="1"/>
          <p:nvPr/>
        </p:nvSpPr>
        <p:spPr>
          <a:xfrm>
            <a:off x="4640586" y="5327233"/>
            <a:ext cx="3044132" cy="430887"/>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How did Henry make sure the Tudors were in a strong position on the throne when he died?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989636"/>
            <a:ext cx="3038176" cy="261610"/>
          </a:xfrm>
          <a:prstGeom prst="rect">
            <a:avLst/>
          </a:prstGeom>
          <a:noFill/>
        </p:spPr>
        <p:txBody>
          <a:bodyPr wrap="square" rtlCol="0">
            <a:spAutoFit/>
          </a:bodyPr>
          <a:lstStyle/>
          <a:p>
            <a:r>
              <a:rPr lang="en-GB" sz="1100">
                <a:effectLst/>
                <a:latin typeface="Georgia" panose="02040502050405020303" pitchFamily="18" charset="0"/>
              </a:rPr>
              <a:t>Do you think Henry was a popular king?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5232710"/>
            <a:ext cx="3560620" cy="113352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E2A8960-C6C4-C51C-B463-9C3D8E19CC69}"/>
              </a:ext>
              <a:ext uri="{C183D7F6-B498-43B3-948B-1728B52AA6E4}">
                <adec:decorative xmlns:adec="http://schemas.microsoft.com/office/drawing/2017/decorative" val="1"/>
              </a:ext>
            </a:extLst>
          </p:cNvPr>
          <p:cNvSpPr txBox="1"/>
          <p:nvPr/>
        </p:nvSpPr>
        <p:spPr>
          <a:xfrm>
            <a:off x="4355198" y="533877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600117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860309"/>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53425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HENRY VIII</a:t>
            </a:r>
          </a:p>
        </p:txBody>
      </p:sp>
      <p:pic>
        <p:nvPicPr>
          <p:cNvPr id="9" name="Picture 8" descr="Painting of a man in period dress. He wears gold and fur lined garments, with lots of jewels. He has a sword in one hand and a glove in the other. ">
            <a:hlinkClick r:id="rId4"/>
            <a:extLst>
              <a:ext uri="{FF2B5EF4-FFF2-40B4-BE49-F238E27FC236}">
                <a16:creationId xmlns:a16="http://schemas.microsoft.com/office/drawing/2014/main" id="{FB4AAD1C-9DE3-CF7F-8522-9817C59E69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3"/>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lIns="91440" tIns="45720" rIns="91440" bIns="45720" rtlCol="0" anchor="t">
            <a:spAutoFit/>
          </a:bodyPr>
          <a:lstStyle/>
          <a:p>
            <a:r>
              <a:rPr lang="en-GB" sz="1000" b="1" spc="30">
                <a:solidFill>
                  <a:srgbClr val="9D691F"/>
                </a:solidFill>
                <a:effectLst/>
                <a:latin typeface="Georgia"/>
                <a:ea typeface="Open Sans Condensed" panose="020B0606030504020204" pitchFamily="34" charset="0"/>
                <a:cs typeface="Open Sans Condensed" panose="020B0606030504020204" pitchFamily="34" charset="0"/>
              </a:rPr>
              <a:t>Reigned: </a:t>
            </a:r>
            <a:r>
              <a:rPr lang="en-GB" sz="1000" spc="30">
                <a:solidFill>
                  <a:srgbClr val="9D691F"/>
                </a:solidFill>
                <a:latin typeface="Georgia"/>
                <a:ea typeface="Open Sans Condensed" panose="020B0606030504020204" pitchFamily="34" charset="0"/>
                <a:cs typeface="Open Sans Condensed" panose="020B0606030504020204" pitchFamily="34" charset="0"/>
              </a:rPr>
              <a:t>1509</a:t>
            </a:r>
            <a:r>
              <a:rPr lang="en-GB" sz="1000" spc="30">
                <a:solidFill>
                  <a:srgbClr val="9D691F"/>
                </a:solidFill>
                <a:effectLst/>
                <a:latin typeface="Georgia"/>
                <a:ea typeface="Open Sans Condensed Light" panose="020B0306030504020204" pitchFamily="34" charset="0"/>
                <a:cs typeface="Open Sans Condensed Light" panose="020B0306030504020204" pitchFamily="34" charset="0"/>
              </a:rPr>
              <a:t> – 1547</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1491 - 1547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King who married six times and created the</a:t>
            </a:r>
          </a:p>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Henry VIII was the second son of Henry VII. His elder brother, Arthur, died in 1502. Henry VIII became king aged 17.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Wrote music and poetry.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Graceful dancer and excellent sportsman.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M</a:t>
            </a:r>
            <a:r>
              <a:rPr lang="en-GB" sz="1100">
                <a:effectLst/>
                <a:latin typeface="Georgia" panose="02040502050405020303" pitchFamily="18" charset="0"/>
                <a:ea typeface="Open Sans" panose="020B0606030504020204" pitchFamily="34" charset="0"/>
                <a:cs typeface="Open Sans" panose="020B0606030504020204" pitchFamily="34" charset="0"/>
              </a:rPr>
              <a:t>arried his brother’s </a:t>
            </a:r>
            <a:r>
              <a:rPr lang="en-GB" sz="1100" b="1">
                <a:effectLst/>
                <a:latin typeface="Georgia" panose="02040502050405020303" pitchFamily="18" charset="0"/>
                <a:ea typeface="Open Sans" panose="020B0606030504020204" pitchFamily="34" charset="0"/>
                <a:cs typeface="Open Sans" panose="020B0606030504020204" pitchFamily="34" charset="0"/>
              </a:rPr>
              <a:t>widow</a:t>
            </a:r>
            <a:r>
              <a:rPr lang="en-GB" sz="1100">
                <a:effectLst/>
                <a:latin typeface="Georgia" panose="02040502050405020303" pitchFamily="18" charset="0"/>
                <a:ea typeface="Open Sans" panose="020B0606030504020204" pitchFamily="34" charset="0"/>
                <a:cs typeface="Open Sans" panose="020B0606030504020204" pitchFamily="34" charset="0"/>
              </a:rPr>
              <a:t>, Katherine of Aragon.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1516, their daughter Mary was born.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During his time as king, he had two main challenges: having a male </a:t>
            </a:r>
            <a:r>
              <a:rPr lang="en-GB" sz="1100" b="1">
                <a:effectLst/>
                <a:latin typeface="Georgia" panose="02040502050405020303" pitchFamily="18" charset="0"/>
                <a:ea typeface="Open Sans" panose="020B0606030504020204" pitchFamily="34" charset="0"/>
                <a:cs typeface="Open Sans" panose="020B0606030504020204" pitchFamily="34" charset="0"/>
              </a:rPr>
              <a:t>heir</a:t>
            </a:r>
            <a:r>
              <a:rPr lang="en-GB" sz="1100">
                <a:effectLst/>
                <a:latin typeface="Georgia" panose="02040502050405020303" pitchFamily="18" charset="0"/>
                <a:ea typeface="Open Sans" panose="020B0606030504020204" pitchFamily="34" charset="0"/>
                <a:cs typeface="Open Sans" panose="020B0606030504020204" pitchFamily="34" charset="0"/>
              </a:rPr>
              <a:t> and getting the Pope’s permission for a </a:t>
            </a:r>
            <a:r>
              <a:rPr lang="en-GB" sz="1100" b="1">
                <a:effectLst/>
                <a:latin typeface="Georgia" panose="02040502050405020303" pitchFamily="18" charset="0"/>
                <a:ea typeface="Open Sans" panose="020B0606030504020204" pitchFamily="34" charset="0"/>
                <a:cs typeface="Open Sans" panose="020B0606030504020204" pitchFamily="34" charset="0"/>
              </a:rPr>
              <a:t>divorce</a:t>
            </a:r>
            <a:r>
              <a:rPr lang="en-GB" sz="1100">
                <a:effectLst/>
                <a:latin typeface="Georgia" panose="02040502050405020303" pitchFamily="18" charset="0"/>
                <a:ea typeface="Open Sans" panose="020B0606030504020204" pitchFamily="34" charset="0"/>
                <a:cs typeface="Open Sans" panose="020B0606030504020204" pitchFamily="34" charset="0"/>
              </a:rPr>
              <a:t> (which led to the English Reformation.)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Henry and Katherine did not have a son to become </a:t>
            </a:r>
            <a:r>
              <a:rPr lang="en-GB" sz="1100" b="1">
                <a:latin typeface="Georgia" panose="02040502050405020303" pitchFamily="18" charset="0"/>
                <a:ea typeface="Open Sans" panose="020B0606030504020204" pitchFamily="34" charset="0"/>
                <a:cs typeface="Open Sans" panose="020B0606030504020204" pitchFamily="34" charset="0"/>
              </a:rPr>
              <a:t>heir</a:t>
            </a:r>
            <a:r>
              <a:rPr lang="en-GB" sz="1100">
                <a:latin typeface="Georgia" panose="02040502050405020303" pitchFamily="18" charset="0"/>
                <a:ea typeface="Open Sans" panose="020B0606030504020204" pitchFamily="34" charset="0"/>
                <a:cs typeface="Open Sans" panose="020B0606030504020204" pitchFamily="34" charset="0"/>
              </a:rPr>
              <a:t>. Henry thought God was punishing him for marrying his brother’s </a:t>
            </a:r>
            <a:r>
              <a:rPr lang="en-GB" sz="1100" b="1">
                <a:latin typeface="Georgia" panose="02040502050405020303" pitchFamily="18" charset="0"/>
                <a:ea typeface="Open Sans" panose="020B0606030504020204" pitchFamily="34" charset="0"/>
                <a:cs typeface="Open Sans" panose="020B0606030504020204" pitchFamily="34" charset="0"/>
              </a:rPr>
              <a:t>widow</a:t>
            </a:r>
            <a:r>
              <a:rPr lang="en-GB" sz="1100">
                <a:latin typeface="Georgia" panose="02040502050405020303" pitchFamily="18" charset="0"/>
                <a:ea typeface="Open Sans" panose="020B0606030504020204" pitchFamily="34" charset="0"/>
                <a:cs typeface="Open Sans" panose="020B0606030504020204" pitchFamily="34" charset="0"/>
              </a:rPr>
              <a:t>. He asked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to declare that their marriage had been </a:t>
            </a:r>
            <a:r>
              <a:rPr lang="en-GB" sz="1100" b="1">
                <a:latin typeface="Georgia" panose="02040502050405020303" pitchFamily="18" charset="0"/>
                <a:ea typeface="Open Sans" panose="020B0606030504020204" pitchFamily="34" charset="0"/>
                <a:cs typeface="Open Sans" panose="020B0606030504020204" pitchFamily="34" charset="0"/>
              </a:rPr>
              <a:t>invalid</a:t>
            </a:r>
            <a:r>
              <a:rPr lang="en-GB" sz="1100">
                <a:latin typeface="Georgia" panose="02040502050405020303" pitchFamily="18" charset="0"/>
                <a:ea typeface="Open Sans" panose="020B0606030504020204" pitchFamily="34" charset="0"/>
                <a:cs typeface="Open Sans" panose="020B0606030504020204" pitchFamily="34" charset="0"/>
              </a:rPr>
              <a:t>, but the </a:t>
            </a:r>
            <a:r>
              <a:rPr lang="en-GB" sz="1100" b="1">
                <a:latin typeface="Georgia" panose="02040502050405020303" pitchFamily="18" charset="0"/>
                <a:ea typeface="Open Sans" panose="020B0606030504020204" pitchFamily="34" charset="0"/>
                <a:cs typeface="Open Sans" panose="020B0606030504020204" pitchFamily="34" charset="0"/>
              </a:rPr>
              <a:t>Pope</a:t>
            </a:r>
            <a:r>
              <a:rPr lang="en-GB" sz="1100">
                <a:latin typeface="Georgia" panose="02040502050405020303" pitchFamily="18" charset="0"/>
                <a:ea typeface="Open Sans" panose="020B0606030504020204" pitchFamily="34" charset="0"/>
                <a:cs typeface="Open Sans" panose="020B0606030504020204" pitchFamily="34" charset="0"/>
              </a:rPr>
              <a:t> refused. So, Henry broke away from the Roman Catholic Church.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387509"/>
            <a:ext cx="3618440" cy="4662815"/>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Married his second wife Anne Boleyn in 1533.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Created a separate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Made himself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Supreme Head </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of the </a:t>
            </a:r>
            <a:br>
              <a:rPr lang="en-GB" sz="1100" b="1">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Church of England.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1534, got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Parliament’s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support to make changes to the way the Church was run, and this started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English Reformation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Henry and his chief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minister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Thomas Cromwell, closed hundreds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of monasteries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took land and treasure. Henry used this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wealth</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for, developing England’s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navy</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building projects at Hampton Court Palace.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and Anne had one child, Elizabeth, but not long after he accused Anne of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and she was executed. Around thi</a:t>
            </a:r>
            <a:r>
              <a:rPr lang="en-GB" sz="1100">
                <a:latin typeface="Georgia" panose="02040502050405020303" pitchFamily="18" charset="0"/>
                <a:ea typeface="Open Sans Semibold" panose="020B0606030504020204" pitchFamily="34" charset="0"/>
                <a:cs typeface="Open Sans Semibold" panose="020B0606030504020204" pitchFamily="34" charset="0"/>
              </a:rPr>
              <a:t>s time, he had an accident </a:t>
            </a:r>
            <a:br>
              <a:rPr lang="en-GB" sz="1100">
                <a:latin typeface="Georgia" panose="02040502050405020303" pitchFamily="18" charset="0"/>
                <a:ea typeface="Open Sans Semibold" panose="020B0606030504020204" pitchFamily="34" charset="0"/>
                <a:cs typeface="Open Sans Semibold" panose="020B0606030504020204" pitchFamily="34" charset="0"/>
              </a:rPr>
            </a:br>
            <a:r>
              <a:rPr lang="en-GB" sz="1100">
                <a:latin typeface="Georgia" panose="02040502050405020303" pitchFamily="18" charset="0"/>
                <a:ea typeface="Open Sans Semibold" panose="020B0606030504020204" pitchFamily="34" charset="0"/>
                <a:cs typeface="Open Sans Semibold" panose="020B0606030504020204" pitchFamily="34" charset="0"/>
              </a:rPr>
              <a:t>whilst </a:t>
            </a:r>
            <a:r>
              <a:rPr lang="en-GB" sz="1100" b="1">
                <a:latin typeface="Georgia" panose="02040502050405020303" pitchFamily="18" charset="0"/>
                <a:ea typeface="Open Sans Semibold" panose="020B0606030504020204" pitchFamily="34" charset="0"/>
                <a:cs typeface="Open Sans Semibold" panose="020B0606030504020204" pitchFamily="34" charset="0"/>
              </a:rPr>
              <a:t>jousting</a:t>
            </a:r>
            <a:r>
              <a:rPr lang="en-GB" sz="1100">
                <a:latin typeface="Georgia" panose="02040502050405020303" pitchFamily="18" charset="0"/>
                <a:ea typeface="Open Sans Semibold" panose="020B0606030504020204" pitchFamily="34" charset="0"/>
                <a:cs typeface="Open Sans Semibold" panose="020B0606030504020204" pitchFamily="34" charset="0"/>
              </a:rPr>
              <a:t> where he was knocked unconscious for a few hours.</a:t>
            </a:r>
            <a:endParaRPr lang="en-GB" sz="1100" b="1">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His third wife, Jane Seymour, gave birth to his only son Edward at Hampton Court Palace. He married three more times, and executed another of his wives, Catherine Howard. </a:t>
            </a:r>
          </a:p>
          <a:p>
            <a:pPr defTabSz="144000"/>
            <a:endParaRPr lang="en-GB" sz="110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When Henry died, he was buried with Jane Seymour in the Chapel at Windsor Castle.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Henry was very popular when he first became king. Why do you think that was? </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Why was Henry determined to end his marriage to Katherine of Aragon?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How does the artist convey Henry’s power in the portrait?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Tree>
    <p:extLst>
      <p:ext uri="{BB962C8B-B14F-4D97-AF65-F5344CB8AC3E}">
        <p14:creationId xmlns:p14="http://schemas.microsoft.com/office/powerpoint/2010/main" val="124851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6224" y="4848463"/>
            <a:ext cx="1624979" cy="1624979"/>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EDWARD VI</a:t>
            </a:r>
          </a:p>
        </p:txBody>
      </p:sp>
      <p:pic>
        <p:nvPicPr>
          <p:cNvPr id="9" name="Picture 8" descr="A painting of a young man in period dress. He wears red and gold colours and holds a sword. He wears a black hat with a large feather.">
            <a:hlinkClick r:id="rId5"/>
            <a:extLst>
              <a:ext uri="{FF2B5EF4-FFF2-40B4-BE49-F238E27FC236}">
                <a16:creationId xmlns:a16="http://schemas.microsoft.com/office/drawing/2014/main" id="{FB4AAD1C-9DE3-CF7F-8522-9817C59E693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1547 - 1553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1537 - 1553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Boy King and first English monarch brought up as a Protestant</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Edward was born at Hampton Court Palace. His mother, Jane Seymour, died a few days later. He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was taught by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tutors and grew up a dedicated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He had two older half-sisters,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Mary and Elizabeth.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At nine years old, he became king when his father, Henry VIII, died. Before he died, Henry VIII’s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ordered that Edward would be the next ruler, even though his sisters were older. Henry VIII was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worried a female ruler might unsettle the country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and lead to </a:t>
            </a:r>
            <a:r>
              <a:rPr lang="en-GB" sz="1100" b="1">
                <a:effectLst/>
                <a:latin typeface="Georgia" panose="02040502050405020303" pitchFamily="18" charset="0"/>
                <a:ea typeface="Open Sans" panose="020B0606030504020204" pitchFamily="34" charset="0"/>
                <a:cs typeface="Open Sans" panose="020B0606030504020204" pitchFamily="34" charset="0"/>
              </a:rPr>
              <a:t>rebellions</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Since Edward was young, a </a:t>
            </a:r>
            <a:r>
              <a:rPr lang="en-GB" sz="1100" b="1">
                <a:effectLst/>
                <a:latin typeface="Georgia" panose="02040502050405020303" pitchFamily="18" charset="0"/>
                <a:ea typeface="Open Sans" panose="020B0606030504020204" pitchFamily="34" charset="0"/>
                <a:cs typeface="Open Sans" panose="020B0606030504020204" pitchFamily="34" charset="0"/>
              </a:rPr>
              <a:t>council</a:t>
            </a:r>
            <a:r>
              <a:rPr lang="en-GB" sz="1100">
                <a:effectLst/>
                <a:latin typeface="Georgia" panose="02040502050405020303" pitchFamily="18" charset="0"/>
                <a:ea typeface="Open Sans" panose="020B0606030504020204" pitchFamily="34" charset="0"/>
                <a:cs typeface="Open Sans" panose="020B0606030504020204" pitchFamily="34" charset="0"/>
              </a:rPr>
              <a:t> was set up to rule until he was older. This led to a </a:t>
            </a:r>
            <a:r>
              <a:rPr lang="en-GB" sz="1100" b="1">
                <a:effectLst/>
                <a:latin typeface="Georgia" panose="02040502050405020303" pitchFamily="18" charset="0"/>
                <a:ea typeface="Open Sans" panose="020B0606030504020204" pitchFamily="34" charset="0"/>
                <a:cs typeface="Open Sans" panose="020B0606030504020204" pitchFamily="34" charset="0"/>
              </a:rPr>
              <a:t>power struggle</a:t>
            </a:r>
            <a:r>
              <a:rPr lang="en-GB" sz="1100">
                <a:effectLst/>
                <a:latin typeface="Georgia" panose="02040502050405020303" pitchFamily="18" charset="0"/>
                <a:ea typeface="Open Sans" panose="020B0606030504020204" pitchFamily="34" charset="0"/>
                <a:cs typeface="Open Sans" panose="020B0606030504020204" pitchFamily="34" charset="0"/>
              </a:rPr>
              <a:t>. Edward's eldest uncle, Edward Seymour made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himself </a:t>
            </a:r>
            <a:r>
              <a:rPr lang="en-GB" sz="1100" b="1">
                <a:effectLst/>
                <a:latin typeface="Georgia" panose="02040502050405020303" pitchFamily="18" charset="0"/>
                <a:ea typeface="Open Sans" panose="020B0606030504020204" pitchFamily="34" charset="0"/>
                <a:cs typeface="Open Sans" panose="020B0606030504020204" pitchFamily="34" charset="0"/>
              </a:rPr>
              <a:t>Lord Protector</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Edward Seymour wanted to force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faith on whole country.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631490"/>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Young Edward supported this.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Many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traditions were banned, including statues and stained-glass windows in churches.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From 1549, churches had to use the new Book of Common Prayer in English, not Latin.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This led to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uprisings </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the West of England.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Edward became ill, probably suffering from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tuberculosis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He wanted the next ruler to be a</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male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GB" sz="110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did not want his half-sisters to be next in line for the throne, and none of his cousins had sons. So, he named his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cousin, Lady Jane Grey, as heir. He died aged 15.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7813D73-DF26-8866-F990-A0E0EF348C64}"/>
              </a:ext>
            </a:extLst>
          </p:cNvPr>
          <p:cNvSpPr txBox="1"/>
          <p:nvPr/>
        </p:nvSpPr>
        <p:spPr>
          <a:xfrm>
            <a:off x="9472212" y="4664957"/>
            <a:ext cx="2190835" cy="600164"/>
          </a:xfrm>
          <a:prstGeom prst="rect">
            <a:avLst/>
          </a:prstGeom>
          <a:noFill/>
        </p:spPr>
        <p:txBody>
          <a:bodyPr wrap="square" rtlCol="0">
            <a:spAutoFit/>
          </a:bodyPr>
          <a:lstStyle/>
          <a:p>
            <a:pPr algn="ctr"/>
            <a:r>
              <a:rPr lang="en-GB" sz="1100">
                <a:effectLst/>
                <a:latin typeface="Georgia" panose="02040502050405020303" pitchFamily="18" charset="0"/>
              </a:rPr>
              <a:t>He was fluent in several languages including French, Greek and Latin.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8047372" y="5451566"/>
            <a:ext cx="1682493" cy="430887"/>
          </a:xfrm>
          <a:prstGeom prst="rect">
            <a:avLst/>
          </a:prstGeom>
          <a:noFill/>
        </p:spPr>
        <p:txBody>
          <a:bodyPr wrap="square" rtlCol="0">
            <a:spAutoFit/>
          </a:bodyPr>
          <a:lstStyle/>
          <a:p>
            <a:pPr algn="ctr"/>
            <a:r>
              <a:rPr lang="en-GB" sz="1050">
                <a:effectLst/>
                <a:latin typeface="Georgia" panose="02040502050405020303" pitchFamily="18" charset="0"/>
              </a:rPr>
              <a:t>He acted in masques at Hampton Court Palace. </a:t>
            </a:r>
          </a:p>
        </p:txBody>
      </p:sp>
      <p:sp>
        <p:nvSpPr>
          <p:cNvPr id="13" name="TextBox 12">
            <a:extLst>
              <a:ext uri="{FF2B5EF4-FFF2-40B4-BE49-F238E27FC236}">
                <a16:creationId xmlns:a16="http://schemas.microsoft.com/office/drawing/2014/main" id="{3E5D88A1-7ACB-6EC5-FF29-F93AD0C7A520}"/>
              </a:ext>
            </a:extLst>
          </p:cNvPr>
          <p:cNvSpPr txBox="1"/>
          <p:nvPr/>
        </p:nvSpPr>
        <p:spPr>
          <a:xfrm>
            <a:off x="4640586" y="4991336"/>
            <a:ext cx="3044132" cy="600164"/>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The portrait is thought to have been completed just before Edward became king. What impression of the Prince does it create? </a:t>
            </a:r>
          </a:p>
        </p:txBody>
      </p:sp>
      <p:sp>
        <p:nvSpPr>
          <p:cNvPr id="15" name="TextBox 14">
            <a:extLst>
              <a:ext uri="{FF2B5EF4-FFF2-40B4-BE49-F238E27FC236}">
                <a16:creationId xmlns:a16="http://schemas.microsoft.com/office/drawing/2014/main" id="{65343910-726F-C7F6-5C42-6FE85492193C}"/>
              </a:ext>
            </a:extLst>
          </p:cNvPr>
          <p:cNvSpPr txBox="1"/>
          <p:nvPr/>
        </p:nvSpPr>
        <p:spPr>
          <a:xfrm>
            <a:off x="4640586" y="5793698"/>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that Edward was intelligent and well-educated?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pic>
        <p:nvPicPr>
          <p:cNvPr id="6" name="Picture 5">
            <a:extLst>
              <a:ext uri="{FF2B5EF4-FFF2-40B4-BE49-F238E27FC236}">
                <a16:creationId xmlns:a16="http://schemas.microsoft.com/office/drawing/2014/main" id="{CCDD8DAD-5277-10CB-CC61-629BD4734DF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21162" y="3818572"/>
            <a:ext cx="2292935" cy="2292935"/>
          </a:xfrm>
          <a:prstGeom prst="rect">
            <a:avLst/>
          </a:prstGeom>
        </p:spPr>
      </p:pic>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90638" y="4848463"/>
            <a:ext cx="3560620" cy="149016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55198" y="500287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55198" y="580523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21688" y="571102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2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8712" y="4429562"/>
            <a:ext cx="1966256" cy="1966256"/>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542963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LADY JANE GREY</a:t>
            </a:r>
          </a:p>
        </p:txBody>
      </p:sp>
      <p:pic>
        <p:nvPicPr>
          <p:cNvPr id="9" name="Picture 8" descr="A painting of a woman in period clothing. She wears a red dress with many pearls and gold decorations. She holds a small book.">
            <a:hlinkClick r:id="rId5"/>
            <a:extLst>
              <a:ext uri="{FF2B5EF4-FFF2-40B4-BE49-F238E27FC236}">
                <a16:creationId xmlns:a16="http://schemas.microsoft.com/office/drawing/2014/main" id="{FB4AAD1C-9DE3-CF7F-8522-9817C59E693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1553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1537 - 1554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Leicestershire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‘Nine Day Queen’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985706"/>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Jane’s mother, Lady Frances, was Henry VIII’s niece. They were a high-status family and Jane was well-educated. She learnt Latin, Greek, French and Italian.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When she was 10, she was sent to live in Thomas Seymour’s household. He was the uncle of King Edward VI. It was a strongly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household.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Married Lord Guildford Dudley in 1553.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His father was a duke and may have suggested to Edward VI that Jane should be next in line to </a:t>
            </a:r>
            <a:r>
              <a:rPr lang="en-GB" sz="1100" b="1">
                <a:effectLst/>
                <a:latin typeface="Georgia" panose="02040502050405020303" pitchFamily="18" charset="0"/>
                <a:ea typeface="Open Sans" panose="020B0606030504020204" pitchFamily="34" charset="0"/>
                <a:cs typeface="Open Sans" panose="020B0606030504020204" pitchFamily="34" charset="0"/>
              </a:rPr>
              <a:t>inherit</a:t>
            </a:r>
            <a:r>
              <a:rPr lang="en-GB" sz="1100">
                <a:effectLst/>
                <a:latin typeface="Georgia" panose="02040502050405020303" pitchFamily="18" charset="0"/>
                <a:ea typeface="Open Sans" panose="020B0606030504020204" pitchFamily="34" charset="0"/>
                <a:cs typeface="Open Sans" panose="020B0606030504020204" pitchFamily="34" charset="0"/>
              </a:rPr>
              <a:t> the throne.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Edward died in 1553 and the duke told Jane she was now the Queen.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She was reportedly surprised and upset by this.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She arrived at the Tower of London to prepare for her coronation. </a:t>
            </a:r>
          </a:p>
          <a:p>
            <a:pPr marL="171450" indent="-171450" defTabSz="144000">
              <a:buFont typeface="Arial" panose="020B0604020202020204" pitchFamily="34" charset="0"/>
              <a:buChar char="•"/>
            </a:pPr>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However, Edward’s half-sister Mary did not agree that Lady Jane Grey should be the next queen. Mary had a loyal army and many supporters which was a huge threat. Jane was queen for only nine days before the plans were changed and Mary became queen instead.</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631490"/>
          </a:xfrm>
          <a:prstGeom prst="rect">
            <a:avLst/>
          </a:prstGeom>
          <a:noFill/>
        </p:spPr>
        <p:txBody>
          <a:bodyPr wrap="square" rtlCol="0">
            <a:spAutoFit/>
          </a:bodyPr>
          <a:lstStyle/>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Mary was angry at Jane’s attempt to take the throne. Many of the people who had supported Jane becoming queen – including her own parents - changed sides to save themselves.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Jane and her husband became high-status prisoners and were held separately in the Tower of London. They were well-treated, and records suggest Mary wanted to pardon Jane. However, Jane refused to change to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 faith</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1554, Jane and her husband were sentenced to death for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treason</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Guildford was beheaded. Jane saw his body brought back to the Tower of London before her own execution.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8587DC5-A603-F942-3CAC-15F4510171C9}"/>
              </a:ext>
            </a:extLst>
          </p:cNvPr>
          <p:cNvSpPr txBox="1"/>
          <p:nvPr/>
        </p:nvSpPr>
        <p:spPr>
          <a:xfrm>
            <a:off x="8839201" y="3968624"/>
            <a:ext cx="2955192" cy="261610"/>
          </a:xfrm>
          <a:prstGeom prst="rect">
            <a:avLst/>
          </a:prstGeom>
          <a:noFill/>
        </p:spPr>
        <p:txBody>
          <a:bodyPr wrap="square">
            <a:spAutoFit/>
          </a:bodyPr>
          <a:lstStyle/>
          <a:p>
            <a:r>
              <a:rPr lang="en-GB" sz="1100" i="1">
                <a:solidFill>
                  <a:srgbClr val="9D691F"/>
                </a:solidFill>
                <a:effectLst/>
                <a:latin typeface="Georgia" panose="02040502050405020303" pitchFamily="18" charset="0"/>
              </a:rPr>
              <a:t>‘Lord, into thy hands I commend my spirit.’ </a:t>
            </a:r>
          </a:p>
        </p:txBody>
      </p:sp>
      <p:sp>
        <p:nvSpPr>
          <p:cNvPr id="6" name="TextBox 5">
            <a:extLst>
              <a:ext uri="{FF2B5EF4-FFF2-40B4-BE49-F238E27FC236}">
                <a16:creationId xmlns:a16="http://schemas.microsoft.com/office/drawing/2014/main" id="{B1DC924E-83C2-943C-9608-482C56FB17F6}"/>
              </a:ext>
            </a:extLst>
          </p:cNvPr>
          <p:cNvSpPr txBox="1"/>
          <p:nvPr/>
        </p:nvSpPr>
        <p:spPr>
          <a:xfrm>
            <a:off x="10208094" y="4156091"/>
            <a:ext cx="1586298" cy="430887"/>
          </a:xfrm>
          <a:prstGeom prst="rect">
            <a:avLst/>
          </a:prstGeom>
          <a:noFill/>
        </p:spPr>
        <p:txBody>
          <a:bodyPr wrap="square">
            <a:spAutoFit/>
          </a:bodyPr>
          <a:lstStyle/>
          <a:p>
            <a:pPr algn="r"/>
            <a:r>
              <a:rPr lang="en-GB" sz="1100">
                <a:solidFill>
                  <a:srgbClr val="9D691F"/>
                </a:solidFill>
                <a:effectLst/>
                <a:latin typeface="Georgia" panose="02040502050405020303" pitchFamily="18" charset="0"/>
              </a:rPr>
              <a:t>Jane’s last prayer before her execution.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8560594" y="5135691"/>
            <a:ext cx="1682493" cy="553998"/>
          </a:xfrm>
          <a:prstGeom prst="rect">
            <a:avLst/>
          </a:prstGeom>
          <a:noFill/>
        </p:spPr>
        <p:txBody>
          <a:bodyPr wrap="square" rtlCol="0">
            <a:spAutoFit/>
          </a:bodyPr>
          <a:lstStyle/>
          <a:p>
            <a:pPr algn="ctr"/>
            <a:r>
              <a:rPr lang="en-GB" sz="1000" dirty="0">
                <a:effectLst/>
                <a:latin typeface="Georgia" panose="02040502050405020303" pitchFamily="18" charset="0"/>
              </a:rPr>
              <a:t>She was given a comfortable place to stay whilst imprisoned.</a:t>
            </a:r>
          </a:p>
        </p:txBody>
      </p:sp>
      <p:sp>
        <p:nvSpPr>
          <p:cNvPr id="13" name="TextBox 12">
            <a:extLst>
              <a:ext uri="{FF2B5EF4-FFF2-40B4-BE49-F238E27FC236}">
                <a16:creationId xmlns:a16="http://schemas.microsoft.com/office/drawing/2014/main" id="{3E5D88A1-7ACB-6EC5-FF29-F93AD0C7A520}"/>
              </a:ext>
            </a:extLst>
          </p:cNvPr>
          <p:cNvSpPr txBox="1"/>
          <p:nvPr/>
        </p:nvSpPr>
        <p:spPr>
          <a:xfrm>
            <a:off x="4640586" y="5660240"/>
            <a:ext cx="3044132" cy="1107997"/>
          </a:xfrm>
          <a:prstGeom prst="rect">
            <a:avLst/>
          </a:prstGeom>
          <a:noFill/>
        </p:spPr>
        <p:txBody>
          <a:bodyPr wrap="square" rtlCol="0">
            <a:spAutoFit/>
          </a:bodyPr>
          <a:lstStyle/>
          <a:p>
            <a:r>
              <a:rPr lang="en-GB" sz="1100">
                <a:effectLst/>
                <a:latin typeface="Georgia" panose="02040502050405020303" pitchFamily="18" charset="0"/>
              </a:rPr>
              <a:t>After Jane’s death she was viewed by Protestants as a martyr. Later she was seen as an innocent victim. How do you view her? </a:t>
            </a:r>
          </a:p>
          <a:p>
            <a:endParaRPr lang="en-GB" sz="1100">
              <a:latin typeface="Georgia" panose="02040502050405020303" pitchFamily="18" charset="0"/>
            </a:endParaRPr>
          </a:p>
          <a:p>
            <a:endParaRPr lang="en-GB" sz="1100" i="1">
              <a:solidFill>
                <a:srgbClr val="9D691F"/>
              </a:solidFill>
              <a:effectLst/>
              <a:latin typeface="Georgia" panose="02040502050405020303" pitchFamily="18" charset="0"/>
            </a:endParaRPr>
          </a:p>
          <a:p>
            <a:endParaRPr lang="en-GB" sz="1100">
              <a:effectLst/>
              <a:latin typeface="Georgia" panose="02040502050405020303" pitchFamily="18"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307777"/>
          </a:xfrm>
          <a:prstGeom prst="rect">
            <a:avLst/>
          </a:prstGeom>
          <a:noFill/>
        </p:spPr>
        <p:txBody>
          <a:bodyPr wrap="square" lIns="91440" tIns="45720" rIns="91440" bIns="45720" rtlCol="0" anchor="t">
            <a:spAutoFit/>
          </a:bodyPr>
          <a:lstStyle/>
          <a:p>
            <a:r>
              <a:rPr lang="en-GB" sz="700">
                <a:solidFill>
                  <a:schemeClr val="bg1"/>
                </a:solidFill>
                <a:latin typeface="Georgia"/>
                <a:ea typeface="Open Sans"/>
                <a:cs typeface="Open Sans"/>
              </a:rPr>
              <a:t>© </a:t>
            </a:r>
            <a:r>
              <a:rPr lang="en-GB" sz="700">
                <a:solidFill>
                  <a:schemeClr val="bg1"/>
                </a:solidFill>
                <a:effectLst/>
                <a:latin typeface="Georgia"/>
                <a:ea typeface="Open Sans"/>
                <a:cs typeface="Open Sans"/>
              </a:rPr>
              <a:t>National Portrait Gallery</a:t>
            </a:r>
            <a:r>
              <a:rPr lang="en-GB" sz="700">
                <a:solidFill>
                  <a:schemeClr val="bg1"/>
                </a:solidFill>
                <a:latin typeface="Georgia"/>
                <a:ea typeface="Open Sans"/>
                <a:cs typeface="Open Sans"/>
              </a:rPr>
              <a:t>, London </a:t>
            </a:r>
            <a:endParaRPr lang="en-US"/>
          </a:p>
          <a:p>
            <a:endPar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90638" y="5561044"/>
            <a:ext cx="3560620" cy="79310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55198" y="5687266"/>
            <a:ext cx="379640" cy="594461"/>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209516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8710" y="4442652"/>
            <a:ext cx="1895978" cy="1895978"/>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MARY I</a:t>
            </a:r>
          </a:p>
        </p:txBody>
      </p:sp>
      <p:pic>
        <p:nvPicPr>
          <p:cNvPr id="9" name="Picture 8" descr="Painting of a woman in period clothing. she wears orange and red colours with a head dressing and jewellery.">
            <a:hlinkClick r:id="rId5"/>
            <a:extLst>
              <a:ext uri="{FF2B5EF4-FFF2-40B4-BE49-F238E27FC236}">
                <a16:creationId xmlns:a16="http://schemas.microsoft.com/office/drawing/2014/main" id="{FB4AAD1C-9DE3-CF7F-8522-9817C59E69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1553 - 1558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1516 - 1558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female monarch to rule England in her own right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Mary was the daughter of Henry VIII and his first wife, Katherine of Aragon. She was well-educated and brought up a devout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was declared </a:t>
            </a:r>
            <a:r>
              <a:rPr lang="en-GB" sz="1100" b="1">
                <a:effectLst/>
                <a:latin typeface="Georgia" panose="02040502050405020303" pitchFamily="18" charset="0"/>
                <a:ea typeface="Open Sans" panose="020B0606030504020204" pitchFamily="34" charset="0"/>
                <a:cs typeface="Open Sans" panose="020B0606030504020204" pitchFamily="34" charset="0"/>
              </a:rPr>
              <a:t>illegitimate</a:t>
            </a:r>
            <a:r>
              <a:rPr lang="en-GB" sz="1100">
                <a:effectLst/>
                <a:latin typeface="Georgia" panose="02040502050405020303" pitchFamily="18" charset="0"/>
                <a:ea typeface="Open Sans" panose="020B0606030504020204" pitchFamily="34" charset="0"/>
                <a:cs typeface="Open Sans" panose="020B0606030504020204" pitchFamily="34" charset="0"/>
              </a:rPr>
              <a:t> when her father remarried in 1533. This meant she was no longer called Princess Mary but Lady Mary.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Banned from seeing her mother.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Remained a loyal Roman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R</a:t>
            </a:r>
            <a:r>
              <a:rPr lang="en-GB" sz="1100">
                <a:effectLst/>
                <a:latin typeface="Georgia" panose="02040502050405020303" pitchFamily="18" charset="0"/>
                <a:ea typeface="Open Sans" panose="020B0606030504020204" pitchFamily="34" charset="0"/>
                <a:cs typeface="Open Sans" panose="020B0606030504020204" pitchFamily="34" charset="0"/>
              </a:rPr>
              <a:t>efused to recognise her father as the Head of the </a:t>
            </a:r>
            <a:r>
              <a:rPr lang="en-GB" sz="1100" b="1">
                <a:effectLst/>
                <a:latin typeface="Georgia" panose="02040502050405020303" pitchFamily="18" charset="0"/>
                <a:ea typeface="Open Sans" panose="020B0606030504020204" pitchFamily="34" charset="0"/>
                <a:cs typeface="Open Sans" panose="020B0606030504020204" pitchFamily="34" charset="0"/>
              </a:rPr>
              <a:t>Church of England</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Despite this, Henry VIII included Mary in his will. He ordered that she would be second in line to be the </a:t>
            </a:r>
            <a:br>
              <a:rPr lang="en-GB" sz="1100">
                <a:latin typeface="Georgia" panose="02040502050405020303" pitchFamily="18" charset="0"/>
                <a:ea typeface="Open Sans" panose="020B0606030504020204" pitchFamily="34" charset="0"/>
                <a:cs typeface="Open Sans" panose="020B0606030504020204" pitchFamily="34" charset="0"/>
              </a:rPr>
            </a:br>
            <a:r>
              <a:rPr lang="en-GB" sz="1100">
                <a:latin typeface="Georgia" panose="02040502050405020303" pitchFamily="18" charset="0"/>
                <a:ea typeface="Open Sans" panose="020B0606030504020204" pitchFamily="34" charset="0"/>
                <a:cs typeface="Open Sans" panose="020B0606030504020204" pitchFamily="34" charset="0"/>
              </a:rPr>
              <a:t>next ruler. When Edward became king, he banned many </a:t>
            </a:r>
            <a:r>
              <a:rPr lang="en-GB" sz="1100" b="1">
                <a:latin typeface="Georgia" panose="02040502050405020303" pitchFamily="18" charset="0"/>
                <a:ea typeface="Open Sans" panose="020B0606030504020204" pitchFamily="34" charset="0"/>
                <a:cs typeface="Open Sans" panose="020B0606030504020204" pitchFamily="34" charset="0"/>
              </a:rPr>
              <a:t>Catholic</a:t>
            </a:r>
            <a:r>
              <a:rPr lang="en-GB" sz="1100">
                <a:latin typeface="Georgia" panose="02040502050405020303" pitchFamily="18" charset="0"/>
                <a:ea typeface="Open Sans" panose="020B0606030504020204" pitchFamily="34" charset="0"/>
                <a:cs typeface="Open Sans" panose="020B0606030504020204" pitchFamily="34" charset="0"/>
              </a:rPr>
              <a:t> traditions. When he died a few </a:t>
            </a:r>
            <a:br>
              <a:rPr lang="en-GB" sz="1100">
                <a:latin typeface="Georgia" panose="02040502050405020303" pitchFamily="18" charset="0"/>
                <a:ea typeface="Open Sans" panose="020B0606030504020204" pitchFamily="34" charset="0"/>
                <a:cs typeface="Open Sans" panose="020B0606030504020204" pitchFamily="34" charset="0"/>
              </a:rPr>
            </a:br>
            <a:r>
              <a:rPr lang="en-GB" sz="1100">
                <a:latin typeface="Georgia" panose="02040502050405020303" pitchFamily="18" charset="0"/>
                <a:ea typeface="Open Sans" panose="020B0606030504020204" pitchFamily="34" charset="0"/>
                <a:cs typeface="Open Sans" panose="020B0606030504020204" pitchFamily="34" charset="0"/>
              </a:rPr>
              <a:t>years later Mary did not agree that Lady Jane Grey should be the next queen.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889669"/>
            <a:ext cx="3618440"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Mary had a loyal army and many supporters which was a huge threat. Jane was queen for only nine days before the plans were changed and Mary became queen instead. Lady Jane Grey was executed.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Mary wanted to restore the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faith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 England.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Brought back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Roman Catholic </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bishops.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Executed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who refused to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change religion.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Around 300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were burnt as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heretics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She wanted to have children so there would be a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 heir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In 1554, she married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Philip of Spain, but this was a very unpopular decision and led to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Protestant rebellions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GB" sz="110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When she died, she had no children. She was forced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to agree that her half-sister Elizabeth would be the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next queen.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BA08E51-C80C-CF14-909A-85173DBBA91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3589" y="4158519"/>
            <a:ext cx="1895978" cy="1895978"/>
          </a:xfrm>
          <a:prstGeom prst="rect">
            <a:avLst/>
          </a:prstGeom>
        </p:spPr>
      </p:pic>
      <p:sp>
        <p:nvSpPr>
          <p:cNvPr id="44" name="TextBox 43">
            <a:extLst>
              <a:ext uri="{FF2B5EF4-FFF2-40B4-BE49-F238E27FC236}">
                <a16:creationId xmlns:a16="http://schemas.microsoft.com/office/drawing/2014/main" id="{C15B7CD0-E2EB-50E3-7551-7D54FD5C7457}"/>
              </a:ext>
            </a:extLst>
          </p:cNvPr>
          <p:cNvSpPr txBox="1"/>
          <p:nvPr/>
        </p:nvSpPr>
        <p:spPr>
          <a:xfrm>
            <a:off x="8096468" y="5113642"/>
            <a:ext cx="1758909" cy="553998"/>
          </a:xfrm>
          <a:prstGeom prst="rect">
            <a:avLst/>
          </a:prstGeom>
          <a:noFill/>
        </p:spPr>
        <p:txBody>
          <a:bodyPr wrap="square" rtlCol="0">
            <a:spAutoFit/>
          </a:bodyPr>
          <a:lstStyle/>
          <a:p>
            <a:pPr algn="ctr"/>
            <a:r>
              <a:rPr lang="en-GB" sz="1000">
                <a:effectLst/>
                <a:latin typeface="Georgia" panose="02040502050405020303" pitchFamily="18" charset="0"/>
              </a:rPr>
              <a:t>She thought she was pregnant twice, but these were false alarms. </a:t>
            </a:r>
          </a:p>
        </p:txBody>
      </p:sp>
      <p:sp>
        <p:nvSpPr>
          <p:cNvPr id="5" name="TextBox 4">
            <a:extLst>
              <a:ext uri="{FF2B5EF4-FFF2-40B4-BE49-F238E27FC236}">
                <a16:creationId xmlns:a16="http://schemas.microsoft.com/office/drawing/2014/main" id="{1402A85C-5EA8-1249-BCCE-56DA2E10E561}"/>
              </a:ext>
            </a:extLst>
          </p:cNvPr>
          <p:cNvSpPr txBox="1"/>
          <p:nvPr/>
        </p:nvSpPr>
        <p:spPr>
          <a:xfrm>
            <a:off x="9933589" y="4829509"/>
            <a:ext cx="1907002" cy="553998"/>
          </a:xfrm>
          <a:prstGeom prst="rect">
            <a:avLst/>
          </a:prstGeom>
          <a:noFill/>
        </p:spPr>
        <p:txBody>
          <a:bodyPr wrap="square" rtlCol="0">
            <a:spAutoFit/>
          </a:bodyPr>
          <a:lstStyle/>
          <a:p>
            <a:pPr algn="ctr"/>
            <a:r>
              <a:rPr lang="en-GB" sz="1000">
                <a:effectLst/>
                <a:latin typeface="Georgia" panose="02040502050405020303" pitchFamily="18" charset="0"/>
              </a:rPr>
              <a:t>When she was two years old, plans were made for her to marry the French </a:t>
            </a:r>
            <a:r>
              <a:rPr lang="en-GB" sz="1000" b="1">
                <a:effectLst/>
                <a:latin typeface="Georgia" panose="02040502050405020303" pitchFamily="18" charset="0"/>
              </a:rPr>
              <a:t>heir</a:t>
            </a:r>
            <a:r>
              <a:rPr lang="en-GB" sz="1000">
                <a:effectLst/>
                <a:latin typeface="Georgia" panose="02040502050405020303" pitchFamily="18" charset="0"/>
              </a:rPr>
              <a:t>. </a:t>
            </a:r>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Look closely at the portrait. What date was it painted? Hint: look at the corners.</a:t>
            </a: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What was Mary’s title at this time and how old was she? </a:t>
            </a: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After her death, she became known as ‘Bloody Mary’. Do you think this is a fair nickname?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307777"/>
          </a:xfrm>
          <a:prstGeom prst="rect">
            <a:avLst/>
          </a:prstGeom>
          <a:noFill/>
        </p:spPr>
        <p:txBody>
          <a:bodyPr wrap="square" lIns="91440" tIns="45720" rIns="91440" bIns="45720" rtlCol="0" anchor="t">
            <a:spAutoFit/>
          </a:bodyPr>
          <a:lstStyle/>
          <a:p>
            <a:r>
              <a:rPr lang="en-GB" sz="700">
                <a:solidFill>
                  <a:schemeClr val="bg1"/>
                </a:solidFill>
                <a:latin typeface="Georgia"/>
                <a:ea typeface="Open Sans"/>
                <a:cs typeface="Open Sans"/>
              </a:rPr>
              <a:t>© </a:t>
            </a:r>
            <a:r>
              <a:rPr lang="en-GB" sz="700">
                <a:solidFill>
                  <a:schemeClr val="bg1"/>
                </a:solidFill>
                <a:effectLst/>
                <a:latin typeface="Georgia"/>
                <a:ea typeface="Open Sans"/>
                <a:cs typeface="Open Sans"/>
              </a:rPr>
              <a:t>National Portrait Gallery</a:t>
            </a:r>
            <a:r>
              <a:rPr lang="en-GB" sz="700">
                <a:solidFill>
                  <a:schemeClr val="bg1"/>
                </a:solidFill>
                <a:latin typeface="Georgia"/>
                <a:ea typeface="Open Sans"/>
                <a:cs typeface="Open Sans"/>
              </a:rPr>
              <a:t>, London </a:t>
            </a:r>
            <a:endParaRPr lang="en-US"/>
          </a:p>
          <a:p>
            <a:endPar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524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302"/>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8076" y="4647931"/>
            <a:ext cx="1895978" cy="1895978"/>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ELIZABETH I</a:t>
            </a:r>
          </a:p>
        </p:txBody>
      </p:sp>
      <p:pic>
        <p:nvPicPr>
          <p:cNvPr id="9" name="Picture 8" descr="A painting of a woman in period clothing. She wears a large ruff around her neck and has bows, pearls and other jewels on her clothes and in her hair. ">
            <a:hlinkClick r:id="rId5"/>
            <a:extLst>
              <a:ext uri="{FF2B5EF4-FFF2-40B4-BE49-F238E27FC236}">
                <a16:creationId xmlns:a16="http://schemas.microsoft.com/office/drawing/2014/main" id="{FB4AAD1C-9DE3-CF7F-8522-9817C59E69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7"/>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1558 - 1603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1533 - 1603     |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Last and longest reigning Tudor monarch – a queen who ruled alone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816429"/>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Elizabeth was the daughter of Henry VIII and his second wife, Anne Boleyn. When she was three, her mother was </a:t>
            </a:r>
            <a:r>
              <a:rPr lang="en-GB" sz="1100" b="1">
                <a:effectLst/>
                <a:latin typeface="Georgia" panose="02040502050405020303" pitchFamily="18" charset="0"/>
                <a:ea typeface="Open Sans" panose="020B0606030504020204" pitchFamily="34" charset="0"/>
                <a:cs typeface="Open Sans" panose="020B0606030504020204" pitchFamily="34" charset="0"/>
              </a:rPr>
              <a:t>executed</a:t>
            </a:r>
            <a:r>
              <a:rPr lang="en-GB" sz="1100">
                <a:effectLst/>
                <a:latin typeface="Georgia" panose="02040502050405020303" pitchFamily="18" charset="0"/>
                <a:ea typeface="Open Sans" panose="020B0606030504020204" pitchFamily="34" charset="0"/>
                <a:cs typeface="Open Sans" panose="020B0606030504020204" pitchFamily="34" charset="0"/>
              </a:rPr>
              <a:t> for treason. Elizabeth was well-educated by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tutors.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After her half-brother Edward died, Elizabeth supported Mary becoming queen. However, this changed as Mary tried to return the country to the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faith. Elizabeth was accused of </a:t>
            </a:r>
            <a:r>
              <a:rPr lang="en-GB" sz="1100" b="1">
                <a:effectLst/>
                <a:latin typeface="Georgia" panose="02040502050405020303" pitchFamily="18" charset="0"/>
                <a:ea typeface="Open Sans" panose="020B0606030504020204" pitchFamily="34" charset="0"/>
                <a:cs typeface="Open Sans" panose="020B0606030504020204" pitchFamily="34" charset="0"/>
              </a:rPr>
              <a:t>plotting</a:t>
            </a:r>
            <a:r>
              <a:rPr lang="en-GB" sz="1100">
                <a:effectLst/>
                <a:latin typeface="Georgia" panose="02040502050405020303" pitchFamily="18" charset="0"/>
                <a:ea typeface="Open Sans" panose="020B0606030504020204" pitchFamily="34" charset="0"/>
                <a:cs typeface="Open Sans" panose="020B0606030504020204" pitchFamily="34" charset="0"/>
              </a:rPr>
              <a:t> against Mary and in 1554, she was briefly imprisoned in the Tower of London. Mary thought Elizabeth was involved in a </a:t>
            </a:r>
            <a:r>
              <a:rPr lang="en-GB" sz="1100" b="1">
                <a:effectLst/>
                <a:latin typeface="Georgia" panose="02040502050405020303" pitchFamily="18" charset="0"/>
                <a:ea typeface="Open Sans" panose="020B0606030504020204" pitchFamily="34" charset="0"/>
                <a:cs typeface="Open Sans" panose="020B0606030504020204" pitchFamily="34" charset="0"/>
              </a:rPr>
              <a:t>Protestant Rebellion</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When Mary died, Elizabeth became queen at age 25. She had a magnificent </a:t>
            </a:r>
            <a:r>
              <a:rPr lang="en-GB" sz="1100" b="1">
                <a:effectLst/>
                <a:latin typeface="Georgia" panose="02040502050405020303" pitchFamily="18" charset="0"/>
                <a:ea typeface="Open Sans" panose="020B0606030504020204" pitchFamily="34" charset="0"/>
                <a:cs typeface="Open Sans" panose="020B0606030504020204" pitchFamily="34" charset="0"/>
              </a:rPr>
              <a:t>procession</a:t>
            </a:r>
            <a:r>
              <a:rPr lang="en-GB" sz="1100">
                <a:effectLst/>
                <a:latin typeface="Georgia" panose="02040502050405020303" pitchFamily="18" charset="0"/>
                <a:ea typeface="Open Sans" panose="020B0606030504020204" pitchFamily="34" charset="0"/>
                <a:cs typeface="Open Sans" panose="020B0606030504020204" pitchFamily="34" charset="0"/>
              </a:rPr>
              <a:t> from the Tower of London to celebrate.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She wanted to find a religious compromise and heal tension in England. In 1559, the Elizabethan Religious Settlement began which aimed to end religious struggles between </a:t>
            </a:r>
            <a:r>
              <a:rPr lang="en-GB" sz="1100" b="1">
                <a:latin typeface="Georgia" panose="02040502050405020303" pitchFamily="18" charset="0"/>
                <a:ea typeface="Open Sans" panose="020B0606030504020204" pitchFamily="34" charset="0"/>
                <a:cs typeface="Open Sans" panose="020B0606030504020204" pitchFamily="34" charset="0"/>
              </a:rPr>
              <a:t>Catholics</a:t>
            </a:r>
            <a:r>
              <a:rPr lang="en-GB" sz="1100">
                <a:latin typeface="Georgia" panose="02040502050405020303" pitchFamily="18" charset="0"/>
                <a:ea typeface="Open Sans" panose="020B0606030504020204" pitchFamily="34" charset="0"/>
                <a:cs typeface="Open Sans" panose="020B0606030504020204" pitchFamily="34" charset="0"/>
              </a:rPr>
              <a:t> and </a:t>
            </a:r>
            <a:r>
              <a:rPr lang="en-GB" sz="1100" b="1">
                <a:latin typeface="Georgia" panose="02040502050405020303" pitchFamily="18" charset="0"/>
                <a:ea typeface="Open Sans" panose="020B0606030504020204" pitchFamily="34" charset="0"/>
                <a:cs typeface="Open Sans" panose="020B0606030504020204" pitchFamily="34" charset="0"/>
              </a:rPr>
              <a:t>Protestants</a:t>
            </a:r>
            <a:r>
              <a:rPr lang="en-GB" sz="1100">
                <a:latin typeface="Georgia" panose="02040502050405020303" pitchFamily="18" charset="0"/>
                <a:ea typeface="Open Sans" panose="020B0606030504020204" pitchFamily="34" charset="0"/>
                <a:cs typeface="Open Sans" panose="020B0606030504020204" pitchFamily="34" charset="0"/>
              </a:rPr>
              <a:t>.</a:t>
            </a:r>
          </a:p>
          <a:p>
            <a:pPr defTabSz="144000"/>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387509"/>
            <a:ext cx="3618440" cy="2631490"/>
          </a:xfrm>
          <a:prstGeom prst="rect">
            <a:avLst/>
          </a:prstGeom>
          <a:noFill/>
        </p:spPr>
        <p:txBody>
          <a:bodyPr wrap="square" rtlCol="0">
            <a:spAutoFit/>
          </a:bodyPr>
          <a:lstStyle/>
          <a:p>
            <a:pPr defTabSz="144000"/>
            <a:endParaRPr lang="en-GB" sz="1100">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a:latin typeface="Georgia" panose="02040502050405020303" pitchFamily="18" charset="0"/>
                <a:ea typeface="Open Sans" panose="020B0606030504020204" pitchFamily="34" charset="0"/>
                <a:cs typeface="Open Sans" panose="020B0606030504020204" pitchFamily="34" charset="0"/>
              </a:rPr>
              <a:t>C</a:t>
            </a:r>
            <a:r>
              <a:rPr lang="en-GB" sz="1100">
                <a:effectLst/>
                <a:latin typeface="Georgia" panose="02040502050405020303" pitchFamily="18" charset="0"/>
                <a:ea typeface="Open Sans" panose="020B0606030504020204" pitchFamily="34" charset="0"/>
                <a:cs typeface="Open Sans" panose="020B0606030504020204" pitchFamily="34" charset="0"/>
              </a:rPr>
              <a:t>arefully chose </a:t>
            </a:r>
            <a:r>
              <a:rPr lang="en-GB" sz="1100" b="1">
                <a:effectLst/>
                <a:latin typeface="Georgia" panose="02040502050405020303" pitchFamily="18" charset="0"/>
                <a:ea typeface="Open Sans" panose="020B0606030504020204" pitchFamily="34" charset="0"/>
                <a:cs typeface="Open Sans" panose="020B0606030504020204" pitchFamily="34" charset="0"/>
              </a:rPr>
              <a:t>chief</a:t>
            </a:r>
            <a:r>
              <a:rPr lang="en-GB" sz="1100">
                <a:effectLst/>
                <a:latin typeface="Georgia" panose="02040502050405020303" pitchFamily="18" charset="0"/>
                <a:ea typeface="Open Sans" panose="020B0606030504020204" pitchFamily="34" charset="0"/>
                <a:cs typeface="Open Sans" panose="020B0606030504020204" pitchFamily="34" charset="0"/>
              </a:rPr>
              <a:t> </a:t>
            </a:r>
            <a:r>
              <a:rPr lang="en-GB" sz="1100" b="1">
                <a:effectLst/>
                <a:latin typeface="Georgia" panose="02040502050405020303" pitchFamily="18" charset="0"/>
                <a:ea typeface="Open Sans" panose="020B0606030504020204" pitchFamily="34" charset="0"/>
                <a:cs typeface="Open Sans" panose="020B0606030504020204" pitchFamily="34" charset="0"/>
              </a:rPr>
              <a:t>ministers</a:t>
            </a:r>
            <a:r>
              <a:rPr lang="en-GB" sz="1100">
                <a:effectLst/>
                <a:latin typeface="Georgia" panose="02040502050405020303" pitchFamily="18" charset="0"/>
                <a:ea typeface="Open Sans" panose="020B0606030504020204" pitchFamily="34" charset="0"/>
                <a:cs typeface="Open Sans" panose="020B0606030504020204" pitchFamily="34" charset="0"/>
              </a:rPr>
              <a:t> and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inspired loyalty.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Supported explorers and adventurers such as Francis Drake and Walter Raleigh.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Led to expansion of trade routes and first English </a:t>
            </a:r>
            <a:r>
              <a:rPr lang="en-GB" sz="1100" b="1">
                <a:effectLst/>
                <a:latin typeface="Georgia" panose="02040502050405020303" pitchFamily="18" charset="0"/>
                <a:ea typeface="Open Sans" panose="020B0606030504020204" pitchFamily="34" charset="0"/>
                <a:cs typeface="Open Sans" panose="020B0606030504020204" pitchFamily="34" charset="0"/>
              </a:rPr>
              <a:t>colony</a:t>
            </a:r>
            <a:r>
              <a:rPr lang="en-GB" sz="1100">
                <a:effectLst/>
                <a:latin typeface="Georgia" panose="02040502050405020303" pitchFamily="18" charset="0"/>
                <a:ea typeface="Open Sans" panose="020B0606030504020204" pitchFamily="34" charset="0"/>
                <a:cs typeface="Open Sans" panose="020B0606030504020204" pitchFamily="34" charset="0"/>
              </a:rPr>
              <a:t> in America.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Refused to get married and lose or share her power.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In 1588, King Philip of Spain planned an invasion of England and launched the Spanish Armada. This was a mighty fleet of 150 ships. The Armada was defeated by Elizabeth’s much smaller English </a:t>
            </a:r>
            <a:r>
              <a:rPr lang="en-GB" sz="1100" b="1">
                <a:effectLst/>
                <a:latin typeface="Georgia" panose="02040502050405020303" pitchFamily="18" charset="0"/>
                <a:ea typeface="Open Sans" panose="020B0606030504020204" pitchFamily="34" charset="0"/>
                <a:cs typeface="Open Sans" panose="020B0606030504020204" pitchFamily="34" charset="0"/>
              </a:rPr>
              <a:t>navy</a:t>
            </a:r>
            <a:r>
              <a:rPr lang="en-GB" sz="1100">
                <a:effectLst/>
                <a:latin typeface="Georgia" panose="02040502050405020303" pitchFamily="18" charset="0"/>
                <a:ea typeface="Open Sans" panose="020B0606030504020204" pitchFamily="34" charset="0"/>
                <a:cs typeface="Open Sans" panose="020B0606030504020204" pitchFamily="34" charset="0"/>
              </a:rPr>
              <a:t>, and this was celebrated as a great victory. She died without an </a:t>
            </a:r>
            <a:r>
              <a:rPr lang="en-GB" sz="1100" b="1">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and is buried in Westminster Abbey.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7931954" y="5370158"/>
            <a:ext cx="1828223" cy="415498"/>
          </a:xfrm>
          <a:prstGeom prst="rect">
            <a:avLst/>
          </a:prstGeom>
          <a:noFill/>
        </p:spPr>
        <p:txBody>
          <a:bodyPr wrap="square" rtlCol="0">
            <a:spAutoFit/>
          </a:bodyPr>
          <a:lstStyle/>
          <a:p>
            <a:pPr algn="ctr"/>
            <a:r>
              <a:rPr lang="en-GB" sz="1050" dirty="0">
                <a:effectLst/>
                <a:latin typeface="Georgia" panose="02040502050405020303" pitchFamily="18" charset="0"/>
              </a:rPr>
              <a:t>Some wore her mother’s necklace under her clothes. </a:t>
            </a:r>
          </a:p>
        </p:txBody>
      </p:sp>
      <p:sp>
        <p:nvSpPr>
          <p:cNvPr id="7" name="TextBox 6">
            <a:extLst>
              <a:ext uri="{FF2B5EF4-FFF2-40B4-BE49-F238E27FC236}">
                <a16:creationId xmlns:a16="http://schemas.microsoft.com/office/drawing/2014/main" id="{C59B3C20-E143-71D2-DC63-D45063282BE3}"/>
              </a:ext>
            </a:extLst>
          </p:cNvPr>
          <p:cNvSpPr txBox="1"/>
          <p:nvPr/>
        </p:nvSpPr>
        <p:spPr>
          <a:xfrm>
            <a:off x="9724740" y="4658425"/>
            <a:ext cx="1956664" cy="600164"/>
          </a:xfrm>
          <a:prstGeom prst="rect">
            <a:avLst/>
          </a:prstGeom>
          <a:noFill/>
        </p:spPr>
        <p:txBody>
          <a:bodyPr wrap="square" rtlCol="0">
            <a:spAutoFit/>
          </a:bodyPr>
          <a:lstStyle/>
          <a:p>
            <a:pPr algn="ctr"/>
            <a:r>
              <a:rPr lang="en-GB" sz="1100">
                <a:effectLst/>
                <a:latin typeface="Georgia" panose="02040502050405020303" pitchFamily="18" charset="0"/>
              </a:rPr>
              <a:t>Fluent in several languages including Latin, French, Spanish and Italian. </a:t>
            </a:r>
          </a:p>
        </p:txBody>
      </p:sp>
      <p:sp>
        <p:nvSpPr>
          <p:cNvPr id="24" name="TextBox 23">
            <a:extLst>
              <a:ext uri="{FF2B5EF4-FFF2-40B4-BE49-F238E27FC236}">
                <a16:creationId xmlns:a16="http://schemas.microsoft.com/office/drawing/2014/main" id="{C6673D42-87B7-7E99-18B1-5778E9A68AD4}"/>
              </a:ext>
            </a:extLst>
          </p:cNvPr>
          <p:cNvSpPr txBox="1"/>
          <p:nvPr/>
        </p:nvSpPr>
        <p:spPr>
          <a:xfrm>
            <a:off x="4640484" y="5247048"/>
            <a:ext cx="3044132" cy="600164"/>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What clues are there that this portrait was painted to celebrate the defeat of the Spanish Armada? </a:t>
            </a:r>
          </a:p>
        </p:txBody>
      </p:sp>
      <p:sp>
        <p:nvSpPr>
          <p:cNvPr id="29" name="TextBox 28">
            <a:extLst>
              <a:ext uri="{FF2B5EF4-FFF2-40B4-BE49-F238E27FC236}">
                <a16:creationId xmlns:a16="http://schemas.microsoft.com/office/drawing/2014/main" id="{CB0C3F0B-7577-EE53-8826-5CCEBA659204}"/>
              </a:ext>
            </a:extLst>
          </p:cNvPr>
          <p:cNvSpPr txBox="1"/>
          <p:nvPr/>
        </p:nvSpPr>
        <p:spPr>
          <a:xfrm>
            <a:off x="4640484" y="5943827"/>
            <a:ext cx="3038176" cy="261610"/>
          </a:xfrm>
          <a:prstGeom prst="rect">
            <a:avLst/>
          </a:prstGeom>
          <a:noFill/>
        </p:spPr>
        <p:txBody>
          <a:bodyPr wrap="square" rtlCol="0">
            <a:spAutoFit/>
          </a:bodyPr>
          <a:lstStyle/>
          <a:p>
            <a:r>
              <a:rPr lang="en-GB" sz="1100">
                <a:effectLst/>
                <a:latin typeface="Georgia" panose="02040502050405020303" pitchFamily="18" charset="0"/>
              </a:rPr>
              <a:t>How is Elizabeth portrayed?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307777"/>
          </a:xfrm>
          <a:prstGeom prst="rect">
            <a:avLst/>
          </a:prstGeom>
          <a:noFill/>
        </p:spPr>
        <p:txBody>
          <a:bodyPr wrap="square" lIns="91440" tIns="45720" rIns="91440" bIns="45720" rtlCol="0" anchor="t">
            <a:spAutoFit/>
          </a:bodyPr>
          <a:lstStyle/>
          <a:p>
            <a:r>
              <a:rPr lang="en-GB" sz="700">
                <a:solidFill>
                  <a:schemeClr val="bg1"/>
                </a:solidFill>
                <a:latin typeface="Georgia"/>
                <a:ea typeface="Open Sans"/>
                <a:cs typeface="Open Sans"/>
              </a:rPr>
              <a:t>© </a:t>
            </a:r>
            <a:r>
              <a:rPr lang="en-GB" sz="700">
                <a:solidFill>
                  <a:schemeClr val="bg1"/>
                </a:solidFill>
                <a:effectLst/>
                <a:latin typeface="Georgia"/>
                <a:ea typeface="Open Sans"/>
                <a:cs typeface="Open Sans"/>
              </a:rPr>
              <a:t>National Portrait Gallery</a:t>
            </a:r>
            <a:r>
              <a:rPr lang="en-GB" sz="700">
                <a:solidFill>
                  <a:schemeClr val="bg1"/>
                </a:solidFill>
                <a:latin typeface="Georgia"/>
                <a:ea typeface="Open Sans"/>
                <a:cs typeface="Open Sans"/>
              </a:rPr>
              <a:t>, London </a:t>
            </a:r>
            <a:endParaRPr lang="en-US"/>
          </a:p>
          <a:p>
            <a:endPar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32DE6111-852A-B5E6-1170-6409F96907F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79080" y="3818571"/>
            <a:ext cx="2292935" cy="2292935"/>
          </a:xfrm>
          <a:prstGeom prst="rect">
            <a:avLst/>
          </a:prstGeom>
        </p:spPr>
      </p:pic>
      <p:sp>
        <p:nvSpPr>
          <p:cNvPr id="21" name="Rectangle 20">
            <a:extLst>
              <a:ext uri="{FF2B5EF4-FFF2-40B4-BE49-F238E27FC236}">
                <a16:creationId xmlns:a16="http://schemas.microsoft.com/office/drawing/2014/main" id="{32DAC5B0-5C45-E55B-3893-CC266CCB94EA}"/>
              </a:ext>
              <a:ext uri="{C183D7F6-B498-43B3-948B-1728B52AA6E4}">
                <adec:decorative xmlns:adec="http://schemas.microsoft.com/office/drawing/2017/decorative" val="1"/>
              </a:ext>
            </a:extLst>
          </p:cNvPr>
          <p:cNvSpPr/>
          <p:nvPr/>
        </p:nvSpPr>
        <p:spPr>
          <a:xfrm>
            <a:off x="4287558" y="5143534"/>
            <a:ext cx="3560620" cy="122671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770E89E-AE49-6FAA-B83E-BA654E30E769}"/>
              </a:ext>
              <a:ext uri="{C183D7F6-B498-43B3-948B-1728B52AA6E4}">
                <adec:decorative xmlns:adec="http://schemas.microsoft.com/office/drawing/2017/decorative" val="1"/>
              </a:ext>
            </a:extLst>
          </p:cNvPr>
          <p:cNvSpPr txBox="1"/>
          <p:nvPr/>
        </p:nvSpPr>
        <p:spPr>
          <a:xfrm>
            <a:off x="4359269" y="525858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6" name="TextBox 35">
            <a:extLst>
              <a:ext uri="{FF2B5EF4-FFF2-40B4-BE49-F238E27FC236}">
                <a16:creationId xmlns:a16="http://schemas.microsoft.com/office/drawing/2014/main" id="{9A1EEFF1-FBDD-46DD-D303-D5CD8E75D1F4}"/>
              </a:ext>
              <a:ext uri="{C183D7F6-B498-43B3-948B-1728B52AA6E4}">
                <adec:decorative xmlns:adec="http://schemas.microsoft.com/office/drawing/2017/decorative" val="1"/>
              </a:ext>
            </a:extLst>
          </p:cNvPr>
          <p:cNvSpPr txBox="1"/>
          <p:nvPr/>
        </p:nvSpPr>
        <p:spPr>
          <a:xfrm>
            <a:off x="4359269" y="59845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7" name="Straight Connector 36">
            <a:extLst>
              <a:ext uri="{FF2B5EF4-FFF2-40B4-BE49-F238E27FC236}">
                <a16:creationId xmlns:a16="http://schemas.microsoft.com/office/drawing/2014/main" id="{E0A84BF6-90AB-EA22-7BA0-662369A29A37}"/>
              </a:ext>
              <a:ext uri="{C183D7F6-B498-43B3-948B-1728B52AA6E4}">
                <adec:decorative xmlns:adec="http://schemas.microsoft.com/office/drawing/2017/decorative" val="1"/>
              </a:ext>
            </a:extLst>
          </p:cNvPr>
          <p:cNvCxnSpPr>
            <a:cxnSpLocks/>
          </p:cNvCxnSpPr>
          <p:nvPr/>
        </p:nvCxnSpPr>
        <p:spPr>
          <a:xfrm>
            <a:off x="4439331" y="5864028"/>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3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6" name="Title 5">
            <a:extLst>
              <a:ext uri="{FF2B5EF4-FFF2-40B4-BE49-F238E27FC236}">
                <a16:creationId xmlns:a16="http://schemas.microsoft.com/office/drawing/2014/main" id="{08CB41C0-937E-655C-B6B6-A010B4315D0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TEMPLATE WORKSHEET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alliance  </a:t>
            </a:r>
            <a:r>
              <a:rPr lang="en-GB" sz="1100">
                <a:effectLst/>
                <a:latin typeface="Georgia" panose="02040502050405020303" pitchFamily="18" charset="0"/>
                <a:ea typeface="Open Sans" panose="020B0606030504020204" pitchFamily="34" charset="0"/>
                <a:cs typeface="Open Sans" panose="020B0606030504020204" pitchFamily="34" charset="0"/>
              </a:rPr>
              <a:t>  |  agreement between people or countries to help each other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0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077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bishop   </a:t>
            </a:r>
            <a:r>
              <a:rPr lang="en-GB" sz="1100">
                <a:effectLst/>
                <a:latin typeface="Georgia" panose="02040502050405020303" pitchFamily="18" charset="0"/>
                <a:ea typeface="Open Sans" panose="020B0606030504020204" pitchFamily="34" charset="0"/>
                <a:cs typeface="Open Sans" panose="020B0606030504020204" pitchFamily="34" charset="0"/>
              </a:rPr>
              <a:t>  |  important and powerful member of the Christian church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0910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58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414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086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791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15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colony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from one country who build a settlement in another land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422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094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council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who advise the king or queen and help make decisions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4927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859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divorce  </a:t>
            </a:r>
            <a:r>
              <a:rPr lang="en-GB" sz="1100">
                <a:effectLst/>
                <a:latin typeface="Georgia" panose="02040502050405020303" pitchFamily="18" charset="0"/>
                <a:ea typeface="Open Sans" panose="020B0606030504020204" pitchFamily="34" charset="0"/>
                <a:cs typeface="Open Sans" panose="020B0606030504020204" pitchFamily="34" charset="0"/>
              </a:rPr>
              <a:t>  |  the legal ending of a marriage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8431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10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dynasty   </a:t>
            </a:r>
            <a:r>
              <a:rPr lang="en-GB" sz="1100">
                <a:effectLst/>
                <a:latin typeface="Georgia" panose="02040502050405020303" pitchFamily="18" charset="0"/>
                <a:ea typeface="Open Sans" panose="020B0606030504020204" pitchFamily="34" charset="0"/>
                <a:cs typeface="Open Sans" panose="020B0606030504020204" pitchFamily="34" charset="0"/>
              </a:rPr>
              <a:t>  |  series of leaders from the same family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1935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5607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emblem   </a:t>
            </a:r>
            <a:r>
              <a:rPr lang="en-GB" sz="1100">
                <a:effectLst/>
                <a:latin typeface="Georgia" panose="02040502050405020303" pitchFamily="18" charset="0"/>
                <a:ea typeface="Open Sans" panose="020B0606030504020204" pitchFamily="34" charset="0"/>
                <a:cs typeface="Open Sans" panose="020B0606030504020204" pitchFamily="34" charset="0"/>
              </a:rPr>
              <a:t>  |  picture of an object used to represent something else, such as membership of a group or an idea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5439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0911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Reformation    </a:t>
            </a:r>
            <a:r>
              <a:rPr lang="en-GB" sz="1100">
                <a:effectLst/>
                <a:latin typeface="Georgia" panose="02040502050405020303" pitchFamily="18" charset="0"/>
                <a:ea typeface="Open Sans" panose="020B0606030504020204" pitchFamily="34" charset="0"/>
                <a:cs typeface="Open Sans" panose="020B0606030504020204" pitchFamily="34" charset="0"/>
              </a:rPr>
              <a:t>  |  name given to ending the Pope's control of the English Church and the religious changes that followed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38943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2615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Elizabethan Religious Settlement   </a:t>
            </a:r>
            <a:r>
              <a:rPr lang="en-GB" sz="1100">
                <a:effectLst/>
                <a:latin typeface="Georgia" panose="02040502050405020303" pitchFamily="18" charset="0"/>
                <a:ea typeface="Open Sans" panose="020B0606030504020204" pitchFamily="34" charset="0"/>
                <a:cs typeface="Open Sans" panose="020B0606030504020204" pitchFamily="34" charset="0"/>
              </a:rPr>
              <a:t>  |  laws passed by Parliament in 1559 which made the Church of England the country’s official religion</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2448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6119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5952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 uri="{C183D7F6-B498-43B3-948B-1728B52AA6E4}">
                <adec:decorative xmlns:adec="http://schemas.microsoft.com/office/drawing/2017/decorative" val="0"/>
              </a:ext>
            </a:extLst>
          </p:cNvPr>
          <p:cNvSpPr txBox="1">
            <a:spLocks/>
          </p:cNvSpPr>
          <p:nvPr/>
        </p:nvSpPr>
        <p:spPr>
          <a:xfrm>
            <a:off x="596014" y="50962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  person who will become the next king or queen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3945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 uri="{C183D7F6-B498-43B3-948B-1728B52AA6E4}">
                <adec:decorative xmlns:adec="http://schemas.microsoft.com/office/drawing/2017/decorative" val="0"/>
              </a:ext>
            </a:extLst>
          </p:cNvPr>
          <p:cNvSpPr txBox="1">
            <a:spLocks/>
          </p:cNvSpPr>
          <p:nvPr/>
        </p:nvSpPr>
        <p:spPr>
          <a:xfrm>
            <a:off x="596014" y="54312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heretic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holds opinions or beliefs opposite to accepted Christian teaching at the time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2960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 uri="{C183D7F6-B498-43B3-948B-1728B52AA6E4}">
                <adec:decorative xmlns:adec="http://schemas.microsoft.com/office/drawing/2017/decorative" val="0"/>
              </a:ext>
            </a:extLst>
          </p:cNvPr>
          <p:cNvSpPr txBox="1">
            <a:spLocks/>
          </p:cNvSpPr>
          <p:nvPr/>
        </p:nvSpPr>
        <p:spPr>
          <a:xfrm>
            <a:off x="596014" y="576632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imposter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pretends to be someone else </a:t>
            </a:r>
          </a:p>
        </p:txBody>
      </p:sp>
      <p:pic>
        <p:nvPicPr>
          <p:cNvPr id="2" name="Picture 1">
            <a:extLst>
              <a:ext uri="{FF2B5EF4-FFF2-40B4-BE49-F238E27FC236}">
                <a16:creationId xmlns:a16="http://schemas.microsoft.com/office/drawing/2014/main" id="{EC6A1FC9-5364-9BAF-AC01-9AF2FC73613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TMSDE-177636704-51338</_dlc_DocId>
    <_dlc_DocIdUrl xmlns="6a0bfff4-67be-4a96-b973-4401e8ac1668">
      <Url>https://historicroyalpalaces2.sharepoint.com/sites/TMS_Digital_Engagement_Workspace/_layouts/15/DocIdRedir.aspx?ID=TMSDE-177636704-51338</Url>
      <Description>TMSDE-177636704-51338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30D5B-6789-49D1-99AB-264A2132AD62}">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B62878-F1C3-4B9A-AD64-5347B783D449}">
  <ds:schemaRefs>
    <ds:schemaRef ds:uri="311830fd-edab-4bb4-afbf-658c422cd60d"/>
    <ds:schemaRef ds:uri="6a0bfff4-67be-4a96-b973-4401e8ac1668"/>
    <ds:schemaRef ds:uri="c12aeb96-693d-4a38-af2e-b31719837d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54BCE2-85C8-47AF-BDBF-B2E22657256F}">
  <ds:schemaRefs>
    <ds:schemaRef ds:uri="http://schemas.microsoft.com/sharepoint/events"/>
  </ds:schemaRefs>
</ds:datastoreItem>
</file>

<file path=customXml/itemProps4.xml><?xml version="1.0" encoding="utf-8"?>
<ds:datastoreItem xmlns:ds="http://schemas.openxmlformats.org/officeDocument/2006/customXml" ds:itemID="{302B4040-C9BE-43E3-B72E-629E0AD477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3774</Words>
  <Application>Microsoft Office PowerPoint</Application>
  <PresentationFormat>Widescreen</PresentationFormat>
  <Paragraphs>296</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Georgia</vt:lpstr>
      <vt:lpstr>Open Sans Condensed</vt:lpstr>
      <vt:lpstr>Open Sans Condensed Light</vt:lpstr>
      <vt:lpstr>Office Theme</vt:lpstr>
      <vt:lpstr>HOW TO USE - NOTES FOR TEACHERS</vt:lpstr>
      <vt:lpstr>HENRY VII</vt:lpstr>
      <vt:lpstr>HENRY VIII</vt:lpstr>
      <vt:lpstr>EDWARD VI</vt:lpstr>
      <vt:lpstr>LADY JANE GREY</vt:lpstr>
      <vt:lpstr>MARY I</vt:lpstr>
      <vt:lpstr>ELIZABETH I</vt:lpstr>
      <vt:lpstr>TEMPLATE WORKSHEET</vt:lpstr>
      <vt:lpstr>VOCABULARY LIST</vt:lpstr>
      <vt:lpstr>VOCABULARY LIST 2</vt:lpstr>
      <vt:lpstr>VOCABULARY LIST 3</vt:lpstr>
      <vt:lpstr>VOCABULARY LIST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2024-04-29T11:07:17Z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a37ade6f-e095-4ca3-a3cc-715c7cde3ddd</vt:lpwstr>
  </property>
  <property fmtid="{D5CDD505-2E9C-101B-9397-08002B2CF9AE}" pid="4" name="MediaServiceImageTags">
    <vt:lpwstr/>
  </property>
</Properties>
</file>