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5"/>
  </p:notesMasterIdLst>
  <p:sldIdLst>
    <p:sldId id="267" r:id="rId6"/>
    <p:sldId id="286" r:id="rId7"/>
    <p:sldId id="298" r:id="rId8"/>
    <p:sldId id="297" r:id="rId9"/>
    <p:sldId id="284" r:id="rId10"/>
    <p:sldId id="296" r:id="rId11"/>
    <p:sldId id="295" r:id="rId12"/>
    <p:sldId id="294" r:id="rId13"/>
    <p:sldId id="29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7622"/>
    <a:srgbClr val="F3734A"/>
    <a:srgbClr val="F36F32"/>
    <a:srgbClr val="F45637"/>
    <a:srgbClr val="85D272"/>
    <a:srgbClr val="61DF83"/>
    <a:srgbClr val="8FBDCB"/>
    <a:srgbClr val="55A1BC"/>
    <a:srgbClr val="CBAA6A"/>
    <a:srgbClr val="C97E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06D96C-9182-42E5-AB4A-91B1F454C69D}" v="56" dt="2024-03-22T16:45:12.297"/>
    <p1510:client id="{D8588886-A9CB-0244-8EFF-106C1E0C9591}" v="260" dt="2024-03-22T16:43:02.421"/>
    <p1510:client id="{F99E523D-56E9-446B-A2EA-827593383945}" v="1" dt="2024-03-22T17:44:59.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6" y="126"/>
      </p:cViewPr>
      <p:guideLst>
        <p:guide orient="horz" pos="9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S::rosie.cooper@hrp.org.uk::bf124abb-9a2b-4602-9121-6ae61623fa8e" providerId="AD" clId="Web-{5E06D96C-9182-42E5-AB4A-91B1F454C69D}"/>
    <pc:docChg chg="addSld delSld modSld">
      <pc:chgData name="Rosie Cooper" userId="S::rosie.cooper@hrp.org.uk::bf124abb-9a2b-4602-9121-6ae61623fa8e" providerId="AD" clId="Web-{5E06D96C-9182-42E5-AB4A-91B1F454C69D}" dt="2024-03-22T16:45:12.297" v="55"/>
      <pc:docMkLst>
        <pc:docMk/>
      </pc:docMkLst>
      <pc:sldChg chg="del">
        <pc:chgData name="Rosie Cooper" userId="S::rosie.cooper@hrp.org.uk::bf124abb-9a2b-4602-9121-6ae61623fa8e" providerId="AD" clId="Web-{5E06D96C-9182-42E5-AB4A-91B1F454C69D}" dt="2024-03-22T16:44:37.515" v="48"/>
        <pc:sldMkLst>
          <pc:docMk/>
          <pc:sldMk cId="1699975306" sldId="280"/>
        </pc:sldMkLst>
      </pc:sldChg>
      <pc:sldChg chg="modSp">
        <pc:chgData name="Rosie Cooper" userId="S::rosie.cooper@hrp.org.uk::bf124abb-9a2b-4602-9121-6ae61623fa8e" providerId="AD" clId="Web-{5E06D96C-9182-42E5-AB4A-91B1F454C69D}" dt="2024-03-22T16:44:56.734" v="52" actId="14100"/>
        <pc:sldMkLst>
          <pc:docMk/>
          <pc:sldMk cId="4204689753" sldId="284"/>
        </pc:sldMkLst>
        <pc:spChg chg="mod">
          <ac:chgData name="Rosie Cooper" userId="S::rosie.cooper@hrp.org.uk::bf124abb-9a2b-4602-9121-6ae61623fa8e" providerId="AD" clId="Web-{5E06D96C-9182-42E5-AB4A-91B1F454C69D}" dt="2024-03-22T16:44:56.734" v="52" actId="14100"/>
          <ac:spMkLst>
            <pc:docMk/>
            <pc:sldMk cId="4204689753" sldId="284"/>
            <ac:spMk id="82" creationId="{52FF3E33-4266-C5F9-9046-DC87B47587E1}"/>
          </ac:spMkLst>
        </pc:spChg>
      </pc:sldChg>
      <pc:sldChg chg="delSp modSp">
        <pc:chgData name="Rosie Cooper" userId="S::rosie.cooper@hrp.org.uk::bf124abb-9a2b-4602-9121-6ae61623fa8e" providerId="AD" clId="Web-{5E06D96C-9182-42E5-AB4A-91B1F454C69D}" dt="2024-03-22T16:45:12.297" v="55"/>
        <pc:sldMkLst>
          <pc:docMk/>
          <pc:sldMk cId="1569918859" sldId="286"/>
        </pc:sldMkLst>
        <pc:spChg chg="del">
          <ac:chgData name="Rosie Cooper" userId="S::rosie.cooper@hrp.org.uk::bf124abb-9a2b-4602-9121-6ae61623fa8e" providerId="AD" clId="Web-{5E06D96C-9182-42E5-AB4A-91B1F454C69D}" dt="2024-03-22T16:43:57.248" v="3"/>
          <ac:spMkLst>
            <pc:docMk/>
            <pc:sldMk cId="1569918859" sldId="286"/>
            <ac:spMk id="3" creationId="{E9C55E1A-2238-0A26-0365-191FCD79075E}"/>
          </ac:spMkLst>
        </pc:spChg>
        <pc:spChg chg="del">
          <ac:chgData name="Rosie Cooper" userId="S::rosie.cooper@hrp.org.uk::bf124abb-9a2b-4602-9121-6ae61623fa8e" providerId="AD" clId="Web-{5E06D96C-9182-42E5-AB4A-91B1F454C69D}" dt="2024-03-22T16:43:57.248" v="2"/>
          <ac:spMkLst>
            <pc:docMk/>
            <pc:sldMk cId="1569918859" sldId="286"/>
            <ac:spMk id="4" creationId="{D1628F4E-0FB8-2D64-06A0-636CA8399880}"/>
          </ac:spMkLst>
        </pc:spChg>
        <pc:spChg chg="mod">
          <ac:chgData name="Rosie Cooper" userId="S::rosie.cooper@hrp.org.uk::bf124abb-9a2b-4602-9121-6ae61623fa8e" providerId="AD" clId="Web-{5E06D96C-9182-42E5-AB4A-91B1F454C69D}" dt="2024-03-22T16:44:42.656" v="49" actId="14100"/>
          <ac:spMkLst>
            <pc:docMk/>
            <pc:sldMk cId="1569918859" sldId="286"/>
            <ac:spMk id="11" creationId="{39BAEAF5-D215-2458-4F9C-20D027A71436}"/>
          </ac:spMkLst>
        </pc:spChg>
        <pc:spChg chg="del">
          <ac:chgData name="Rosie Cooper" userId="S::rosie.cooper@hrp.org.uk::bf124abb-9a2b-4602-9121-6ae61623fa8e" providerId="AD" clId="Web-{5E06D96C-9182-42E5-AB4A-91B1F454C69D}" dt="2024-03-22T16:44:27.702" v="46"/>
          <ac:spMkLst>
            <pc:docMk/>
            <pc:sldMk cId="1569918859" sldId="286"/>
            <ac:spMk id="23" creationId="{EAEB690C-A1E1-4A35-44E3-1142869E81AB}"/>
          </ac:spMkLst>
        </pc:spChg>
        <pc:spChg chg="del">
          <ac:chgData name="Rosie Cooper" userId="S::rosie.cooper@hrp.org.uk::bf124abb-9a2b-4602-9121-6ae61623fa8e" providerId="AD" clId="Web-{5E06D96C-9182-42E5-AB4A-91B1F454C69D}" dt="2024-03-22T16:44:27.702" v="45"/>
          <ac:spMkLst>
            <pc:docMk/>
            <pc:sldMk cId="1569918859" sldId="286"/>
            <ac:spMk id="24" creationId="{84304520-B6AC-8CFE-3346-FBC3C3C071AC}"/>
          </ac:spMkLst>
        </pc:spChg>
        <pc:spChg chg="del">
          <ac:chgData name="Rosie Cooper" userId="S::rosie.cooper@hrp.org.uk::bf124abb-9a2b-4602-9121-6ae61623fa8e" providerId="AD" clId="Web-{5E06D96C-9182-42E5-AB4A-91B1F454C69D}" dt="2024-03-22T16:44:27.702" v="44"/>
          <ac:spMkLst>
            <pc:docMk/>
            <pc:sldMk cId="1569918859" sldId="286"/>
            <ac:spMk id="25" creationId="{3B1F521A-5BD6-3F62-DAEA-E69F07654FB0}"/>
          </ac:spMkLst>
        </pc:spChg>
        <pc:spChg chg="del">
          <ac:chgData name="Rosie Cooper" userId="S::rosie.cooper@hrp.org.uk::bf124abb-9a2b-4602-9121-6ae61623fa8e" providerId="AD" clId="Web-{5E06D96C-9182-42E5-AB4A-91B1F454C69D}" dt="2024-03-22T16:44:25.093" v="37"/>
          <ac:spMkLst>
            <pc:docMk/>
            <pc:sldMk cId="1569918859" sldId="286"/>
            <ac:spMk id="26" creationId="{2F077EF8-0366-55DB-5EDE-E16A03B5906F}"/>
          </ac:spMkLst>
        </pc:spChg>
        <pc:spChg chg="del">
          <ac:chgData name="Rosie Cooper" userId="S::rosie.cooper@hrp.org.uk::bf124abb-9a2b-4602-9121-6ae61623fa8e" providerId="AD" clId="Web-{5E06D96C-9182-42E5-AB4A-91B1F454C69D}" dt="2024-03-22T16:44:25.093" v="36"/>
          <ac:spMkLst>
            <pc:docMk/>
            <pc:sldMk cId="1569918859" sldId="286"/>
            <ac:spMk id="27" creationId="{2F4F337F-D999-D6F4-9330-D8DDFAC5DA82}"/>
          </ac:spMkLst>
        </pc:spChg>
        <pc:spChg chg="del">
          <ac:chgData name="Rosie Cooper" userId="S::rosie.cooper@hrp.org.uk::bf124abb-9a2b-4602-9121-6ae61623fa8e" providerId="AD" clId="Web-{5E06D96C-9182-42E5-AB4A-91B1F454C69D}" dt="2024-03-22T16:44:25.093" v="35"/>
          <ac:spMkLst>
            <pc:docMk/>
            <pc:sldMk cId="1569918859" sldId="286"/>
            <ac:spMk id="32" creationId="{0FC36F2C-B6C7-478A-04CC-4117734CA6F6}"/>
          </ac:spMkLst>
        </pc:spChg>
        <pc:spChg chg="del">
          <ac:chgData name="Rosie Cooper" userId="S::rosie.cooper@hrp.org.uk::bf124abb-9a2b-4602-9121-6ae61623fa8e" providerId="AD" clId="Web-{5E06D96C-9182-42E5-AB4A-91B1F454C69D}" dt="2024-03-22T16:43:57.248" v="24"/>
          <ac:spMkLst>
            <pc:docMk/>
            <pc:sldMk cId="1569918859" sldId="286"/>
            <ac:spMk id="33" creationId="{0DEAB7BD-63CC-929A-4782-1A6C7175E4B0}"/>
          </ac:spMkLst>
        </pc:spChg>
        <pc:spChg chg="del">
          <ac:chgData name="Rosie Cooper" userId="S::rosie.cooper@hrp.org.uk::bf124abb-9a2b-4602-9121-6ae61623fa8e" providerId="AD" clId="Web-{5E06D96C-9182-42E5-AB4A-91B1F454C69D}" dt="2024-03-22T16:43:57.248" v="23"/>
          <ac:spMkLst>
            <pc:docMk/>
            <pc:sldMk cId="1569918859" sldId="286"/>
            <ac:spMk id="34" creationId="{609918DF-0EDC-C732-7243-E255E72A6EE3}"/>
          </ac:spMkLst>
        </pc:spChg>
        <pc:spChg chg="del">
          <ac:chgData name="Rosie Cooper" userId="S::rosie.cooper@hrp.org.uk::bf124abb-9a2b-4602-9121-6ae61623fa8e" providerId="AD" clId="Web-{5E06D96C-9182-42E5-AB4A-91B1F454C69D}" dt="2024-03-22T16:43:57.248" v="22"/>
          <ac:spMkLst>
            <pc:docMk/>
            <pc:sldMk cId="1569918859" sldId="286"/>
            <ac:spMk id="35" creationId="{681C3D0D-CAC4-B570-AD72-AF50CAB95A71}"/>
          </ac:spMkLst>
        </pc:spChg>
        <pc:spChg chg="del">
          <ac:chgData name="Rosie Cooper" userId="S::rosie.cooper@hrp.org.uk::bf124abb-9a2b-4602-9121-6ae61623fa8e" providerId="AD" clId="Web-{5E06D96C-9182-42E5-AB4A-91B1F454C69D}" dt="2024-03-22T16:44:27.702" v="41"/>
          <ac:spMkLst>
            <pc:docMk/>
            <pc:sldMk cId="1569918859" sldId="286"/>
            <ac:spMk id="52" creationId="{762F747C-294E-20CE-480B-E705D1BA7948}"/>
          </ac:spMkLst>
        </pc:spChg>
        <pc:spChg chg="del">
          <ac:chgData name="Rosie Cooper" userId="S::rosie.cooper@hrp.org.uk::bf124abb-9a2b-4602-9121-6ae61623fa8e" providerId="AD" clId="Web-{5E06D96C-9182-42E5-AB4A-91B1F454C69D}" dt="2024-03-22T16:44:25.093" v="32"/>
          <ac:spMkLst>
            <pc:docMk/>
            <pc:sldMk cId="1569918859" sldId="286"/>
            <ac:spMk id="55" creationId="{A305D454-64D2-C571-AB3E-A28002590375}"/>
          </ac:spMkLst>
        </pc:spChg>
        <pc:spChg chg="del">
          <ac:chgData name="Rosie Cooper" userId="S::rosie.cooper@hrp.org.uk::bf124abb-9a2b-4602-9121-6ae61623fa8e" providerId="AD" clId="Web-{5E06D96C-9182-42E5-AB4A-91B1F454C69D}" dt="2024-03-22T16:44:25.093" v="31"/>
          <ac:spMkLst>
            <pc:docMk/>
            <pc:sldMk cId="1569918859" sldId="286"/>
            <ac:spMk id="60" creationId="{E5CCD828-C56C-156C-0892-A197EDC655A6}"/>
          </ac:spMkLst>
        </pc:spChg>
        <pc:spChg chg="del">
          <ac:chgData name="Rosie Cooper" userId="S::rosie.cooper@hrp.org.uk::bf124abb-9a2b-4602-9121-6ae61623fa8e" providerId="AD" clId="Web-{5E06D96C-9182-42E5-AB4A-91B1F454C69D}" dt="2024-03-22T16:43:57.248" v="20"/>
          <ac:spMkLst>
            <pc:docMk/>
            <pc:sldMk cId="1569918859" sldId="286"/>
            <ac:spMk id="61" creationId="{F703ABAC-C720-BC1E-1DF9-3C17E468AF2E}"/>
          </ac:spMkLst>
        </pc:spChg>
        <pc:spChg chg="del">
          <ac:chgData name="Rosie Cooper" userId="S::rosie.cooper@hrp.org.uk::bf124abb-9a2b-4602-9121-6ae61623fa8e" providerId="AD" clId="Web-{5E06D96C-9182-42E5-AB4A-91B1F454C69D}" dt="2024-03-22T16:43:57.248" v="19"/>
          <ac:spMkLst>
            <pc:docMk/>
            <pc:sldMk cId="1569918859" sldId="286"/>
            <ac:spMk id="63" creationId="{F1FA3CA2-9C2B-35B4-679F-9D32C3C159A4}"/>
          </ac:spMkLst>
        </pc:spChg>
        <pc:spChg chg="del">
          <ac:chgData name="Rosie Cooper" userId="S::rosie.cooper@hrp.org.uk::bf124abb-9a2b-4602-9121-6ae61623fa8e" providerId="AD" clId="Web-{5E06D96C-9182-42E5-AB4A-91B1F454C69D}" dt="2024-03-22T16:43:57.248" v="18"/>
          <ac:spMkLst>
            <pc:docMk/>
            <pc:sldMk cId="1569918859" sldId="286"/>
            <ac:spMk id="64" creationId="{142A4B61-FDB3-07C8-35A5-B23C009D57F3}"/>
          </ac:spMkLst>
        </pc:spChg>
        <pc:spChg chg="del">
          <ac:chgData name="Rosie Cooper" userId="S::rosie.cooper@hrp.org.uk::bf124abb-9a2b-4602-9121-6ae61623fa8e" providerId="AD" clId="Web-{5E06D96C-9182-42E5-AB4A-91B1F454C69D}" dt="2024-03-22T16:43:57.248" v="17"/>
          <ac:spMkLst>
            <pc:docMk/>
            <pc:sldMk cId="1569918859" sldId="286"/>
            <ac:spMk id="65" creationId="{27A36878-694B-212B-6C5A-1CA9EA74E3AA}"/>
          </ac:spMkLst>
        </pc:spChg>
        <pc:spChg chg="del">
          <ac:chgData name="Rosie Cooper" userId="S::rosie.cooper@hrp.org.uk::bf124abb-9a2b-4602-9121-6ae61623fa8e" providerId="AD" clId="Web-{5E06D96C-9182-42E5-AB4A-91B1F454C69D}" dt="2024-03-22T16:43:57.248" v="16"/>
          <ac:spMkLst>
            <pc:docMk/>
            <pc:sldMk cId="1569918859" sldId="286"/>
            <ac:spMk id="66" creationId="{0737FE69-18A6-35A6-AF0F-43BDB5374575}"/>
          </ac:spMkLst>
        </pc:spChg>
        <pc:spChg chg="del">
          <ac:chgData name="Rosie Cooper" userId="S::rosie.cooper@hrp.org.uk::bf124abb-9a2b-4602-9121-6ae61623fa8e" providerId="AD" clId="Web-{5E06D96C-9182-42E5-AB4A-91B1F454C69D}" dt="2024-03-22T16:43:57.248" v="15"/>
          <ac:spMkLst>
            <pc:docMk/>
            <pc:sldMk cId="1569918859" sldId="286"/>
            <ac:spMk id="67" creationId="{C0775EB1-D5B9-C696-08BA-54CF2EEBF25C}"/>
          </ac:spMkLst>
        </pc:spChg>
        <pc:spChg chg="del">
          <ac:chgData name="Rosie Cooper" userId="S::rosie.cooper@hrp.org.uk::bf124abb-9a2b-4602-9121-6ae61623fa8e" providerId="AD" clId="Web-{5E06D96C-9182-42E5-AB4A-91B1F454C69D}" dt="2024-03-22T16:44:27.702" v="40"/>
          <ac:spMkLst>
            <pc:docMk/>
            <pc:sldMk cId="1569918859" sldId="286"/>
            <ac:spMk id="74" creationId="{8D0ECB9B-6FAE-6153-5F11-28D361536E0A}"/>
          </ac:spMkLst>
        </pc:spChg>
        <pc:spChg chg="del">
          <ac:chgData name="Rosie Cooper" userId="S::rosie.cooper@hrp.org.uk::bf124abb-9a2b-4602-9121-6ae61623fa8e" providerId="AD" clId="Web-{5E06D96C-9182-42E5-AB4A-91B1F454C69D}" dt="2024-03-22T16:43:57.248" v="12"/>
          <ac:spMkLst>
            <pc:docMk/>
            <pc:sldMk cId="1569918859" sldId="286"/>
            <ac:spMk id="75" creationId="{0F58F99E-57AF-98F4-49C6-B37D70CDC55C}"/>
          </ac:spMkLst>
        </pc:spChg>
        <pc:spChg chg="del">
          <ac:chgData name="Rosie Cooper" userId="S::rosie.cooper@hrp.org.uk::bf124abb-9a2b-4602-9121-6ae61623fa8e" providerId="AD" clId="Web-{5E06D96C-9182-42E5-AB4A-91B1F454C69D}" dt="2024-03-22T16:44:25.093" v="30"/>
          <ac:spMkLst>
            <pc:docMk/>
            <pc:sldMk cId="1569918859" sldId="286"/>
            <ac:spMk id="76" creationId="{DCB10E1C-A0BD-2D50-F22B-10A071BD612E}"/>
          </ac:spMkLst>
        </pc:spChg>
        <pc:spChg chg="del">
          <ac:chgData name="Rosie Cooper" userId="S::rosie.cooper@hrp.org.uk::bf124abb-9a2b-4602-9121-6ae61623fa8e" providerId="AD" clId="Web-{5E06D96C-9182-42E5-AB4A-91B1F454C69D}" dt="2024-03-22T16:43:57.248" v="11"/>
          <ac:spMkLst>
            <pc:docMk/>
            <pc:sldMk cId="1569918859" sldId="286"/>
            <ac:spMk id="77" creationId="{345D3001-BB40-00C6-0513-087B70D06C14}"/>
          </ac:spMkLst>
        </pc:spChg>
        <pc:spChg chg="del">
          <ac:chgData name="Rosie Cooper" userId="S::rosie.cooper@hrp.org.uk::bf124abb-9a2b-4602-9121-6ae61623fa8e" providerId="AD" clId="Web-{5E06D96C-9182-42E5-AB4A-91B1F454C69D}" dt="2024-03-22T16:43:57.248" v="10"/>
          <ac:spMkLst>
            <pc:docMk/>
            <pc:sldMk cId="1569918859" sldId="286"/>
            <ac:spMk id="78" creationId="{BCD22613-9F41-E4F2-35DE-283A08843A78}"/>
          </ac:spMkLst>
        </pc:spChg>
        <pc:picChg chg="mod modVis">
          <ac:chgData name="Rosie Cooper" userId="S::rosie.cooper@hrp.org.uk::bf124abb-9a2b-4602-9121-6ae61623fa8e" providerId="AD" clId="Web-{5E06D96C-9182-42E5-AB4A-91B1F454C69D}" dt="2024-03-22T16:45:12.297" v="55"/>
          <ac:picMkLst>
            <pc:docMk/>
            <pc:sldMk cId="1569918859" sldId="286"/>
            <ac:picMk id="117" creationId="{3AE28B84-6E0F-AF6B-0B1E-E0896AE926E9}"/>
          </ac:picMkLst>
        </pc:picChg>
        <pc:picChg chg="del">
          <ac:chgData name="Rosie Cooper" userId="S::rosie.cooper@hrp.org.uk::bf124abb-9a2b-4602-9121-6ae61623fa8e" providerId="AD" clId="Web-{5E06D96C-9182-42E5-AB4A-91B1F454C69D}" dt="2024-03-22T16:44:27.702" v="38"/>
          <ac:picMkLst>
            <pc:docMk/>
            <pc:sldMk cId="1569918859" sldId="286"/>
            <ac:picMk id="118" creationId="{50FB9A61-80B2-330B-20A1-9F9608DF6CF2}"/>
          </ac:picMkLst>
        </pc:picChg>
        <pc:picChg chg="del">
          <ac:chgData name="Rosie Cooper" userId="S::rosie.cooper@hrp.org.uk::bf124abb-9a2b-4602-9121-6ae61623fa8e" providerId="AD" clId="Web-{5E06D96C-9182-42E5-AB4A-91B1F454C69D}" dt="2024-03-22T16:44:25.093" v="29"/>
          <ac:picMkLst>
            <pc:docMk/>
            <pc:sldMk cId="1569918859" sldId="286"/>
            <ac:picMk id="119" creationId="{AACE090E-D911-9977-F106-67D4E6702A96}"/>
          </ac:picMkLst>
        </pc:picChg>
        <pc:picChg chg="del">
          <ac:chgData name="Rosie Cooper" userId="S::rosie.cooper@hrp.org.uk::bf124abb-9a2b-4602-9121-6ae61623fa8e" providerId="AD" clId="Web-{5E06D96C-9182-42E5-AB4A-91B1F454C69D}" dt="2024-03-22T16:43:57.248" v="4"/>
          <ac:picMkLst>
            <pc:docMk/>
            <pc:sldMk cId="1569918859" sldId="286"/>
            <ac:picMk id="123" creationId="{89CDD6F6-F3A3-AD40-CC13-2E1F377D3C44}"/>
          </ac:picMkLst>
        </pc:picChg>
        <pc:cxnChg chg="del">
          <ac:chgData name="Rosie Cooper" userId="S::rosie.cooper@hrp.org.uk::bf124abb-9a2b-4602-9121-6ae61623fa8e" providerId="AD" clId="Web-{5E06D96C-9182-42E5-AB4A-91B1F454C69D}" dt="2024-03-22T16:44:27.702" v="43"/>
          <ac:cxnSpMkLst>
            <pc:docMk/>
            <pc:sldMk cId="1569918859" sldId="286"/>
            <ac:cxnSpMk id="50" creationId="{C0CC0B39-8A04-74EE-3F0E-60331742C872}"/>
          </ac:cxnSpMkLst>
        </pc:cxnChg>
        <pc:cxnChg chg="del">
          <ac:chgData name="Rosie Cooper" userId="S::rosie.cooper@hrp.org.uk::bf124abb-9a2b-4602-9121-6ae61623fa8e" providerId="AD" clId="Web-{5E06D96C-9182-42E5-AB4A-91B1F454C69D}" dt="2024-03-22T16:44:27.702" v="42"/>
          <ac:cxnSpMkLst>
            <pc:docMk/>
            <pc:sldMk cId="1569918859" sldId="286"/>
            <ac:cxnSpMk id="51" creationId="{06CCC736-1372-155B-0F46-C888B720575E}"/>
          </ac:cxnSpMkLst>
        </pc:cxnChg>
        <pc:cxnChg chg="del">
          <ac:chgData name="Rosie Cooper" userId="S::rosie.cooper@hrp.org.uk::bf124abb-9a2b-4602-9121-6ae61623fa8e" providerId="AD" clId="Web-{5E06D96C-9182-42E5-AB4A-91B1F454C69D}" dt="2024-03-22T16:44:25.093" v="34"/>
          <ac:cxnSpMkLst>
            <pc:docMk/>
            <pc:sldMk cId="1569918859" sldId="286"/>
            <ac:cxnSpMk id="53" creationId="{52DFB1A4-EC40-9CA5-9B65-0216AF8D1FBC}"/>
          </ac:cxnSpMkLst>
        </pc:cxnChg>
        <pc:cxnChg chg="del">
          <ac:chgData name="Rosie Cooper" userId="S::rosie.cooper@hrp.org.uk::bf124abb-9a2b-4602-9121-6ae61623fa8e" providerId="AD" clId="Web-{5E06D96C-9182-42E5-AB4A-91B1F454C69D}" dt="2024-03-22T16:44:25.093" v="33"/>
          <ac:cxnSpMkLst>
            <pc:docMk/>
            <pc:sldMk cId="1569918859" sldId="286"/>
            <ac:cxnSpMk id="54" creationId="{22E6F23D-8F56-2E10-58EB-3A09CF6CFE47}"/>
          </ac:cxnSpMkLst>
        </pc:cxnChg>
        <pc:cxnChg chg="del">
          <ac:chgData name="Rosie Cooper" userId="S::rosie.cooper@hrp.org.uk::bf124abb-9a2b-4602-9121-6ae61623fa8e" providerId="AD" clId="Web-{5E06D96C-9182-42E5-AB4A-91B1F454C69D}" dt="2024-03-22T16:43:57.248" v="21"/>
          <ac:cxnSpMkLst>
            <pc:docMk/>
            <pc:sldMk cId="1569918859" sldId="286"/>
            <ac:cxnSpMk id="56" creationId="{ACEAC613-AEDD-4E4A-A343-F6049BF49559}"/>
          </ac:cxnSpMkLst>
        </pc:cxnChg>
        <pc:cxnChg chg="del">
          <ac:chgData name="Rosie Cooper" userId="S::rosie.cooper@hrp.org.uk::bf124abb-9a2b-4602-9121-6ae61623fa8e" providerId="AD" clId="Web-{5E06D96C-9182-42E5-AB4A-91B1F454C69D}" dt="2024-03-22T16:43:57.248" v="14"/>
          <ac:cxnSpMkLst>
            <pc:docMk/>
            <pc:sldMk cId="1569918859" sldId="286"/>
            <ac:cxnSpMk id="68" creationId="{A1FE1318-7DED-2DA5-6853-2454760F126A}"/>
          </ac:cxnSpMkLst>
        </pc:cxnChg>
        <pc:cxnChg chg="del">
          <ac:chgData name="Rosie Cooper" userId="S::rosie.cooper@hrp.org.uk::bf124abb-9a2b-4602-9121-6ae61623fa8e" providerId="AD" clId="Web-{5E06D96C-9182-42E5-AB4A-91B1F454C69D}" dt="2024-03-22T16:43:57.248" v="13"/>
          <ac:cxnSpMkLst>
            <pc:docMk/>
            <pc:sldMk cId="1569918859" sldId="286"/>
            <ac:cxnSpMk id="69" creationId="{E9741B58-E0C2-97D8-0448-96AD4A134429}"/>
          </ac:cxnSpMkLst>
        </pc:cxnChg>
        <pc:cxnChg chg="del">
          <ac:chgData name="Rosie Cooper" userId="S::rosie.cooper@hrp.org.uk::bf124abb-9a2b-4602-9121-6ae61623fa8e" providerId="AD" clId="Web-{5E06D96C-9182-42E5-AB4A-91B1F454C69D}" dt="2024-03-22T16:43:57.248" v="9"/>
          <ac:cxnSpMkLst>
            <pc:docMk/>
            <pc:sldMk cId="1569918859" sldId="286"/>
            <ac:cxnSpMk id="87" creationId="{09A324DA-227F-F435-4E47-AE56BBC05FB2}"/>
          </ac:cxnSpMkLst>
        </pc:cxnChg>
        <pc:cxnChg chg="del">
          <ac:chgData name="Rosie Cooper" userId="S::rosie.cooper@hrp.org.uk::bf124abb-9a2b-4602-9121-6ae61623fa8e" providerId="AD" clId="Web-{5E06D96C-9182-42E5-AB4A-91B1F454C69D}" dt="2024-03-22T16:44:30.437" v="47"/>
          <ac:cxnSpMkLst>
            <pc:docMk/>
            <pc:sldMk cId="1569918859" sldId="286"/>
            <ac:cxnSpMk id="91" creationId="{8180F9F2-E162-3020-8B0C-F939F9DC9AE7}"/>
          </ac:cxnSpMkLst>
        </pc:cxnChg>
        <pc:cxnChg chg="del">
          <ac:chgData name="Rosie Cooper" userId="S::rosie.cooper@hrp.org.uk::bf124abb-9a2b-4602-9121-6ae61623fa8e" providerId="AD" clId="Web-{5E06D96C-9182-42E5-AB4A-91B1F454C69D}" dt="2024-03-22T16:44:27.702" v="39"/>
          <ac:cxnSpMkLst>
            <pc:docMk/>
            <pc:sldMk cId="1569918859" sldId="286"/>
            <ac:cxnSpMk id="94" creationId="{7F8DEEF4-C68B-9322-A443-24137BD3A601}"/>
          </ac:cxnSpMkLst>
        </pc:cxnChg>
        <pc:cxnChg chg="del">
          <ac:chgData name="Rosie Cooper" userId="S::rosie.cooper@hrp.org.uk::bf124abb-9a2b-4602-9121-6ae61623fa8e" providerId="AD" clId="Web-{5E06D96C-9182-42E5-AB4A-91B1F454C69D}" dt="2024-03-22T16:43:57.248" v="8"/>
          <ac:cxnSpMkLst>
            <pc:docMk/>
            <pc:sldMk cId="1569918859" sldId="286"/>
            <ac:cxnSpMk id="98" creationId="{141ACCE2-26A7-14BB-4B98-2345715E3461}"/>
          </ac:cxnSpMkLst>
        </pc:cxnChg>
        <pc:cxnChg chg="del">
          <ac:chgData name="Rosie Cooper" userId="S::rosie.cooper@hrp.org.uk::bf124abb-9a2b-4602-9121-6ae61623fa8e" providerId="AD" clId="Web-{5E06D96C-9182-42E5-AB4A-91B1F454C69D}" dt="2024-03-22T16:43:57.248" v="7"/>
          <ac:cxnSpMkLst>
            <pc:docMk/>
            <pc:sldMk cId="1569918859" sldId="286"/>
            <ac:cxnSpMk id="100" creationId="{8D993559-9C3C-E787-1EEC-5020AF6E789F}"/>
          </ac:cxnSpMkLst>
        </pc:cxnChg>
        <pc:cxnChg chg="del">
          <ac:chgData name="Rosie Cooper" userId="S::rosie.cooper@hrp.org.uk::bf124abb-9a2b-4602-9121-6ae61623fa8e" providerId="AD" clId="Web-{5E06D96C-9182-42E5-AB4A-91B1F454C69D}" dt="2024-03-22T16:43:57.248" v="6"/>
          <ac:cxnSpMkLst>
            <pc:docMk/>
            <pc:sldMk cId="1569918859" sldId="286"/>
            <ac:cxnSpMk id="110" creationId="{FF36CE19-8D8B-1473-1C14-EBC9AC4B34F6}"/>
          </ac:cxnSpMkLst>
        </pc:cxnChg>
        <pc:cxnChg chg="del">
          <ac:chgData name="Rosie Cooper" userId="S::rosie.cooper@hrp.org.uk::bf124abb-9a2b-4602-9121-6ae61623fa8e" providerId="AD" clId="Web-{5E06D96C-9182-42E5-AB4A-91B1F454C69D}" dt="2024-03-22T16:43:57.248" v="5"/>
          <ac:cxnSpMkLst>
            <pc:docMk/>
            <pc:sldMk cId="1569918859" sldId="286"/>
            <ac:cxnSpMk id="115" creationId="{1FEDA117-DA89-1F62-933A-FF6FB86EF9E7}"/>
          </ac:cxnSpMkLst>
        </pc:cxnChg>
      </pc:sldChg>
      <pc:sldChg chg="del">
        <pc:chgData name="Rosie Cooper" userId="S::rosie.cooper@hrp.org.uk::bf124abb-9a2b-4602-9121-6ae61623fa8e" providerId="AD" clId="Web-{5E06D96C-9182-42E5-AB4A-91B1F454C69D}" dt="2024-03-22T16:44:02.655" v="25"/>
        <pc:sldMkLst>
          <pc:docMk/>
          <pc:sldMk cId="3148945834" sldId="287"/>
        </pc:sldMkLst>
      </pc:sldChg>
      <pc:sldChg chg="modSp">
        <pc:chgData name="Rosie Cooper" userId="S::rosie.cooper@hrp.org.uk::bf124abb-9a2b-4602-9121-6ae61623fa8e" providerId="AD" clId="Web-{5E06D96C-9182-42E5-AB4A-91B1F454C69D}" dt="2024-03-22T16:45:08.594" v="54" actId="14100"/>
        <pc:sldMkLst>
          <pc:docMk/>
          <pc:sldMk cId="2039607185" sldId="295"/>
        </pc:sldMkLst>
        <pc:spChg chg="mod">
          <ac:chgData name="Rosie Cooper" userId="S::rosie.cooper@hrp.org.uk::bf124abb-9a2b-4602-9121-6ae61623fa8e" providerId="AD" clId="Web-{5E06D96C-9182-42E5-AB4A-91B1F454C69D}" dt="2024-03-22T16:45:08.594" v="54" actId="14100"/>
          <ac:spMkLst>
            <pc:docMk/>
            <pc:sldMk cId="2039607185" sldId="295"/>
            <ac:spMk id="82" creationId="{52FF3E33-4266-C5F9-9046-DC87B47587E1}"/>
          </ac:spMkLst>
        </pc:spChg>
      </pc:sldChg>
      <pc:sldChg chg="modSp">
        <pc:chgData name="Rosie Cooper" userId="S::rosie.cooper@hrp.org.uk::bf124abb-9a2b-4602-9121-6ae61623fa8e" providerId="AD" clId="Web-{5E06D96C-9182-42E5-AB4A-91B1F454C69D}" dt="2024-03-22T16:45:03.469" v="53" actId="14100"/>
        <pc:sldMkLst>
          <pc:docMk/>
          <pc:sldMk cId="3515851267" sldId="296"/>
        </pc:sldMkLst>
        <pc:spChg chg="mod">
          <ac:chgData name="Rosie Cooper" userId="S::rosie.cooper@hrp.org.uk::bf124abb-9a2b-4602-9121-6ae61623fa8e" providerId="AD" clId="Web-{5E06D96C-9182-42E5-AB4A-91B1F454C69D}" dt="2024-03-22T16:45:03.469" v="53" actId="14100"/>
          <ac:spMkLst>
            <pc:docMk/>
            <pc:sldMk cId="3515851267" sldId="296"/>
            <ac:spMk id="82" creationId="{52FF3E33-4266-C5F9-9046-DC87B47587E1}"/>
          </ac:spMkLst>
        </pc:spChg>
      </pc:sldChg>
      <pc:sldChg chg="modSp add replId">
        <pc:chgData name="Rosie Cooper" userId="S::rosie.cooper@hrp.org.uk::bf124abb-9a2b-4602-9121-6ae61623fa8e" providerId="AD" clId="Web-{5E06D96C-9182-42E5-AB4A-91B1F454C69D}" dt="2024-03-22T16:44:51.125" v="51" actId="14100"/>
        <pc:sldMkLst>
          <pc:docMk/>
          <pc:sldMk cId="3183584392" sldId="297"/>
        </pc:sldMkLst>
        <pc:spChg chg="mod">
          <ac:chgData name="Rosie Cooper" userId="S::rosie.cooper@hrp.org.uk::bf124abb-9a2b-4602-9121-6ae61623fa8e" providerId="AD" clId="Web-{5E06D96C-9182-42E5-AB4A-91B1F454C69D}" dt="2024-03-22T16:44:51.125" v="51" actId="14100"/>
          <ac:spMkLst>
            <pc:docMk/>
            <pc:sldMk cId="3183584392" sldId="297"/>
            <ac:spMk id="11" creationId="{39BAEAF5-D215-2458-4F9C-20D027A71436}"/>
          </ac:spMkLst>
        </pc:spChg>
      </pc:sldChg>
      <pc:sldChg chg="modSp add replId">
        <pc:chgData name="Rosie Cooper" userId="S::rosie.cooper@hrp.org.uk::bf124abb-9a2b-4602-9121-6ae61623fa8e" providerId="AD" clId="Web-{5E06D96C-9182-42E5-AB4A-91B1F454C69D}" dt="2024-03-22T16:44:46.234" v="50" actId="14100"/>
        <pc:sldMkLst>
          <pc:docMk/>
          <pc:sldMk cId="2962368471" sldId="298"/>
        </pc:sldMkLst>
        <pc:spChg chg="mod">
          <ac:chgData name="Rosie Cooper" userId="S::rosie.cooper@hrp.org.uk::bf124abb-9a2b-4602-9121-6ae61623fa8e" providerId="AD" clId="Web-{5E06D96C-9182-42E5-AB4A-91B1F454C69D}" dt="2024-03-22T16:44:46.234" v="50" actId="14100"/>
          <ac:spMkLst>
            <pc:docMk/>
            <pc:sldMk cId="2962368471" sldId="298"/>
            <ac:spMk id="11" creationId="{39BAEAF5-D215-2458-4F9C-20D027A71436}"/>
          </ac:spMkLst>
        </pc:spChg>
      </pc:sldChg>
    </pc:docChg>
  </pc:docChgLst>
  <pc:docChgLst>
    <pc:chgData name="Rosie Cooper" userId="S::rosie.cooper@hrp.org.uk::bf124abb-9a2b-4602-9121-6ae61623fa8e" providerId="AD" clId="Web-{D8588886-A9CB-0244-8EFF-106C1E0C9591}"/>
    <pc:docChg chg="addSld delSld modSld">
      <pc:chgData name="Rosie Cooper" userId="S::rosie.cooper@hrp.org.uk::bf124abb-9a2b-4602-9121-6ae61623fa8e" providerId="AD" clId="Web-{D8588886-A9CB-0244-8EFF-106C1E0C9591}" dt="2024-03-22T16:43:02.421" v="149" actId="20577"/>
      <pc:docMkLst>
        <pc:docMk/>
      </pc:docMkLst>
      <pc:sldChg chg="modSp">
        <pc:chgData name="Rosie Cooper" userId="S::rosie.cooper@hrp.org.uk::bf124abb-9a2b-4602-9121-6ae61623fa8e" providerId="AD" clId="Web-{D8588886-A9CB-0244-8EFF-106C1E0C9591}" dt="2024-03-22T16:38:33.476" v="0" actId="14100"/>
        <pc:sldMkLst>
          <pc:docMk/>
          <pc:sldMk cId="1699975306" sldId="280"/>
        </pc:sldMkLst>
        <pc:spChg chg="mod">
          <ac:chgData name="Rosie Cooper" userId="S::rosie.cooper@hrp.org.uk::bf124abb-9a2b-4602-9121-6ae61623fa8e" providerId="AD" clId="Web-{D8588886-A9CB-0244-8EFF-106C1E0C9591}" dt="2024-03-22T16:38:33.476" v="0" actId="14100"/>
          <ac:spMkLst>
            <pc:docMk/>
            <pc:sldMk cId="1699975306" sldId="280"/>
            <ac:spMk id="14" creationId="{3FADA666-875A-5E97-DFF0-4A7868F43D43}"/>
          </ac:spMkLst>
        </pc:spChg>
      </pc:sldChg>
      <pc:sldChg chg="del">
        <pc:chgData name="Rosie Cooper" userId="S::rosie.cooper@hrp.org.uk::bf124abb-9a2b-4602-9121-6ae61623fa8e" providerId="AD" clId="Web-{D8588886-A9CB-0244-8EFF-106C1E0C9591}" dt="2024-03-22T16:41:24.074" v="104"/>
        <pc:sldMkLst>
          <pc:docMk/>
          <pc:sldMk cId="1187779039" sldId="283"/>
        </pc:sldMkLst>
      </pc:sldChg>
      <pc:sldChg chg="delSp modSp">
        <pc:chgData name="Rosie Cooper" userId="S::rosie.cooper@hrp.org.uk::bf124abb-9a2b-4602-9121-6ae61623fa8e" providerId="AD" clId="Web-{D8588886-A9CB-0244-8EFF-106C1E0C9591}" dt="2024-03-22T16:41:14.340" v="103"/>
        <pc:sldMkLst>
          <pc:docMk/>
          <pc:sldMk cId="4204689753" sldId="284"/>
        </pc:sldMkLst>
        <pc:spChg chg="del">
          <ac:chgData name="Rosie Cooper" userId="S::rosie.cooper@hrp.org.uk::bf124abb-9a2b-4602-9121-6ae61623fa8e" providerId="AD" clId="Web-{D8588886-A9CB-0244-8EFF-106C1E0C9591}" dt="2024-03-22T16:41:03.777" v="94"/>
          <ac:spMkLst>
            <pc:docMk/>
            <pc:sldMk cId="4204689753" sldId="284"/>
            <ac:spMk id="8" creationId="{EDD22096-B787-E49B-A008-96C9F2A41555}"/>
          </ac:spMkLst>
        </pc:spChg>
        <pc:spChg chg="del mod">
          <ac:chgData name="Rosie Cooper" userId="S::rosie.cooper@hrp.org.uk::bf124abb-9a2b-4602-9121-6ae61623fa8e" providerId="AD" clId="Web-{D8588886-A9CB-0244-8EFF-106C1E0C9591}" dt="2024-03-22T16:41:05.074" v="95"/>
          <ac:spMkLst>
            <pc:docMk/>
            <pc:sldMk cId="4204689753" sldId="284"/>
            <ac:spMk id="11" creationId="{59DBAD33-8FA7-2C3C-23C7-1ED2B53FE381}"/>
          </ac:spMkLst>
        </pc:spChg>
        <pc:spChg chg="del">
          <ac:chgData name="Rosie Cooper" userId="S::rosie.cooper@hrp.org.uk::bf124abb-9a2b-4602-9121-6ae61623fa8e" providerId="AD" clId="Web-{D8588886-A9CB-0244-8EFF-106C1E0C9591}" dt="2024-03-22T16:41:07.183" v="97"/>
          <ac:spMkLst>
            <pc:docMk/>
            <pc:sldMk cId="4204689753" sldId="284"/>
            <ac:spMk id="13" creationId="{D58D37A4-98B7-31C8-9C18-BE4614324785}"/>
          </ac:spMkLst>
        </pc:spChg>
        <pc:spChg chg="del">
          <ac:chgData name="Rosie Cooper" userId="S::rosie.cooper@hrp.org.uk::bf124abb-9a2b-4602-9121-6ae61623fa8e" providerId="AD" clId="Web-{D8588886-A9CB-0244-8EFF-106C1E0C9591}" dt="2024-03-22T16:41:11.918" v="101"/>
          <ac:spMkLst>
            <pc:docMk/>
            <pc:sldMk cId="4204689753" sldId="284"/>
            <ac:spMk id="14" creationId="{91BFBEC3-B91B-9A82-329B-1721F41D5F4F}"/>
          </ac:spMkLst>
        </pc:spChg>
        <pc:spChg chg="del">
          <ac:chgData name="Rosie Cooper" userId="S::rosie.cooper@hrp.org.uk::bf124abb-9a2b-4602-9121-6ae61623fa8e" providerId="AD" clId="Web-{D8588886-A9CB-0244-8EFF-106C1E0C9591}" dt="2024-03-22T16:41:11.308" v="100"/>
          <ac:spMkLst>
            <pc:docMk/>
            <pc:sldMk cId="4204689753" sldId="284"/>
            <ac:spMk id="17" creationId="{C1544EB4-1B28-537D-A84F-0C0787F7FD28}"/>
          </ac:spMkLst>
        </pc:spChg>
        <pc:spChg chg="del">
          <ac:chgData name="Rosie Cooper" userId="S::rosie.cooper@hrp.org.uk::bf124abb-9a2b-4602-9121-6ae61623fa8e" providerId="AD" clId="Web-{D8588886-A9CB-0244-8EFF-106C1E0C9591}" dt="2024-03-22T16:41:13.121" v="102"/>
          <ac:spMkLst>
            <pc:docMk/>
            <pc:sldMk cId="4204689753" sldId="284"/>
            <ac:spMk id="22" creationId="{3E8A2A75-43F1-C0DF-F4B8-A66580AF7A92}"/>
          </ac:spMkLst>
        </pc:spChg>
        <pc:spChg chg="mod">
          <ac:chgData name="Rosie Cooper" userId="S::rosie.cooper@hrp.org.uk::bf124abb-9a2b-4602-9121-6ae61623fa8e" providerId="AD" clId="Web-{D8588886-A9CB-0244-8EFF-106C1E0C9591}" dt="2024-03-22T16:40:19.760" v="69" actId="20577"/>
          <ac:spMkLst>
            <pc:docMk/>
            <pc:sldMk cId="4204689753" sldId="284"/>
            <ac:spMk id="34" creationId="{609918DF-0EDC-C732-7243-E255E72A6EE3}"/>
          </ac:spMkLst>
        </pc:spChg>
        <pc:spChg chg="del">
          <ac:chgData name="Rosie Cooper" userId="S::rosie.cooper@hrp.org.uk::bf124abb-9a2b-4602-9121-6ae61623fa8e" providerId="AD" clId="Web-{D8588886-A9CB-0244-8EFF-106C1E0C9591}" dt="2024-03-22T16:40:28.542" v="71"/>
          <ac:spMkLst>
            <pc:docMk/>
            <pc:sldMk cId="4204689753" sldId="284"/>
            <ac:spMk id="37" creationId="{D77E23EC-4905-B928-7E42-197E7E1A99DC}"/>
          </ac:spMkLst>
        </pc:spChg>
        <pc:spChg chg="del">
          <ac:chgData name="Rosie Cooper" userId="S::rosie.cooper@hrp.org.uk::bf124abb-9a2b-4602-9121-6ae61623fa8e" providerId="AD" clId="Web-{D8588886-A9CB-0244-8EFF-106C1E0C9591}" dt="2024-03-22T16:40:40.198" v="78"/>
          <ac:spMkLst>
            <pc:docMk/>
            <pc:sldMk cId="4204689753" sldId="284"/>
            <ac:spMk id="39" creationId="{CC30A784-03CC-8CBA-00D8-63BD75A2C8B4}"/>
          </ac:spMkLst>
        </pc:spChg>
        <pc:spChg chg="del mod">
          <ac:chgData name="Rosie Cooper" userId="S::rosie.cooper@hrp.org.uk::bf124abb-9a2b-4602-9121-6ae61623fa8e" providerId="AD" clId="Web-{D8588886-A9CB-0244-8EFF-106C1E0C9591}" dt="2024-03-22T16:40:40.198" v="75"/>
          <ac:spMkLst>
            <pc:docMk/>
            <pc:sldMk cId="4204689753" sldId="284"/>
            <ac:spMk id="71" creationId="{FA5D974E-FD1B-54F9-04FB-E0D05C1F861F}"/>
          </ac:spMkLst>
        </pc:spChg>
        <pc:spChg chg="del">
          <ac:chgData name="Rosie Cooper" userId="S::rosie.cooper@hrp.org.uk::bf124abb-9a2b-4602-9121-6ae61623fa8e" providerId="AD" clId="Web-{D8588886-A9CB-0244-8EFF-106C1E0C9591}" dt="2024-03-22T16:40:40.198" v="74"/>
          <ac:spMkLst>
            <pc:docMk/>
            <pc:sldMk cId="4204689753" sldId="284"/>
            <ac:spMk id="72" creationId="{1D15F831-D701-E10C-A679-54232DE12066}"/>
          </ac:spMkLst>
        </pc:spChg>
        <pc:spChg chg="del">
          <ac:chgData name="Rosie Cooper" userId="S::rosie.cooper@hrp.org.uk::bf124abb-9a2b-4602-9121-6ae61623fa8e" providerId="AD" clId="Web-{D8588886-A9CB-0244-8EFF-106C1E0C9591}" dt="2024-03-22T16:40:40.198" v="73"/>
          <ac:spMkLst>
            <pc:docMk/>
            <pc:sldMk cId="4204689753" sldId="284"/>
            <ac:spMk id="84" creationId="{520CE9E8-ECF4-4C8F-335A-E4C9EC6A4C97}"/>
          </ac:spMkLst>
        </pc:spChg>
        <pc:spChg chg="del mod">
          <ac:chgData name="Rosie Cooper" userId="S::rosie.cooper@hrp.org.uk::bf124abb-9a2b-4602-9121-6ae61623fa8e" providerId="AD" clId="Web-{D8588886-A9CB-0244-8EFF-106C1E0C9591}" dt="2024-03-22T16:40:44.261" v="89"/>
          <ac:spMkLst>
            <pc:docMk/>
            <pc:sldMk cId="4204689753" sldId="284"/>
            <ac:spMk id="90" creationId="{1DB618BC-323D-6226-B265-0C58A259369B}"/>
          </ac:spMkLst>
        </pc:spChg>
        <pc:spChg chg="del">
          <ac:chgData name="Rosie Cooper" userId="S::rosie.cooper@hrp.org.uk::bf124abb-9a2b-4602-9121-6ae61623fa8e" providerId="AD" clId="Web-{D8588886-A9CB-0244-8EFF-106C1E0C9591}" dt="2024-03-22T16:40:44.261" v="88"/>
          <ac:spMkLst>
            <pc:docMk/>
            <pc:sldMk cId="4204689753" sldId="284"/>
            <ac:spMk id="92" creationId="{F263BBA1-1AF3-1424-0A56-53DF408883EC}"/>
          </ac:spMkLst>
        </pc:spChg>
        <pc:spChg chg="del mod">
          <ac:chgData name="Rosie Cooper" userId="S::rosie.cooper@hrp.org.uk::bf124abb-9a2b-4602-9121-6ae61623fa8e" providerId="AD" clId="Web-{D8588886-A9CB-0244-8EFF-106C1E0C9591}" dt="2024-03-22T16:40:44.261" v="85"/>
          <ac:spMkLst>
            <pc:docMk/>
            <pc:sldMk cId="4204689753" sldId="284"/>
            <ac:spMk id="97" creationId="{D129867F-651F-92E0-B5EE-71BF19A831A6}"/>
          </ac:spMkLst>
        </pc:spChg>
        <pc:spChg chg="del">
          <ac:chgData name="Rosie Cooper" userId="S::rosie.cooper@hrp.org.uk::bf124abb-9a2b-4602-9121-6ae61623fa8e" providerId="AD" clId="Web-{D8588886-A9CB-0244-8EFF-106C1E0C9591}" dt="2024-03-22T16:40:44.261" v="84"/>
          <ac:spMkLst>
            <pc:docMk/>
            <pc:sldMk cId="4204689753" sldId="284"/>
            <ac:spMk id="99" creationId="{03F56215-DA20-9CA0-F347-ACBB5A781E66}"/>
          </ac:spMkLst>
        </pc:spChg>
        <pc:spChg chg="del">
          <ac:chgData name="Rosie Cooper" userId="S::rosie.cooper@hrp.org.uk::bf124abb-9a2b-4602-9121-6ae61623fa8e" providerId="AD" clId="Web-{D8588886-A9CB-0244-8EFF-106C1E0C9591}" dt="2024-03-22T16:40:44.261" v="82"/>
          <ac:spMkLst>
            <pc:docMk/>
            <pc:sldMk cId="4204689753" sldId="284"/>
            <ac:spMk id="104" creationId="{507156F5-264E-7DC5-DBD3-E30D7A2569C4}"/>
          </ac:spMkLst>
        </pc:spChg>
        <pc:picChg chg="del">
          <ac:chgData name="Rosie Cooper" userId="S::rosie.cooper@hrp.org.uk::bf124abb-9a2b-4602-9121-6ae61623fa8e" providerId="AD" clId="Web-{D8588886-A9CB-0244-8EFF-106C1E0C9591}" dt="2024-03-22T16:41:05.918" v="96"/>
          <ac:picMkLst>
            <pc:docMk/>
            <pc:sldMk cId="4204689753" sldId="284"/>
            <ac:picMk id="108" creationId="{7C7CD20C-9855-F974-9F8B-74038BE0BF4E}"/>
          </ac:picMkLst>
        </pc:picChg>
        <pc:picChg chg="del">
          <ac:chgData name="Rosie Cooper" userId="S::rosie.cooper@hrp.org.uk::bf124abb-9a2b-4602-9121-6ae61623fa8e" providerId="AD" clId="Web-{D8588886-A9CB-0244-8EFF-106C1E0C9591}" dt="2024-03-22T16:40:44.261" v="80"/>
          <ac:picMkLst>
            <pc:docMk/>
            <pc:sldMk cId="4204689753" sldId="284"/>
            <ac:picMk id="109" creationId="{F0DBB5E6-6C37-FBFF-1F20-A423D3DB564C}"/>
          </ac:picMkLst>
        </pc:picChg>
        <pc:picChg chg="mod modVis">
          <ac:chgData name="Rosie Cooper" userId="S::rosie.cooper@hrp.org.uk::bf124abb-9a2b-4602-9121-6ae61623fa8e" providerId="AD" clId="Web-{D8588886-A9CB-0244-8EFF-106C1E0C9591}" dt="2024-03-22T16:40:51.574" v="92"/>
          <ac:picMkLst>
            <pc:docMk/>
            <pc:sldMk cId="4204689753" sldId="284"/>
            <ac:picMk id="111" creationId="{5D6BE805-BDC4-138F-E1B2-3E6F98D87F4C}"/>
          </ac:picMkLst>
        </pc:picChg>
        <pc:cxnChg chg="del">
          <ac:chgData name="Rosie Cooper" userId="S::rosie.cooper@hrp.org.uk::bf124abb-9a2b-4602-9121-6ae61623fa8e" providerId="AD" clId="Web-{D8588886-A9CB-0244-8EFF-106C1E0C9591}" dt="2024-03-22T16:41:14.340" v="103"/>
          <ac:cxnSpMkLst>
            <pc:docMk/>
            <pc:sldMk cId="4204689753" sldId="284"/>
            <ac:cxnSpMk id="6" creationId="{A9329D92-5FE5-2A16-42D9-C83A1BAE522F}"/>
          </ac:cxnSpMkLst>
        </pc:cxnChg>
        <pc:cxnChg chg="del">
          <ac:chgData name="Rosie Cooper" userId="S::rosie.cooper@hrp.org.uk::bf124abb-9a2b-4602-9121-6ae61623fa8e" providerId="AD" clId="Web-{D8588886-A9CB-0244-8EFF-106C1E0C9591}" dt="2024-03-22T16:41:09.355" v="99"/>
          <ac:cxnSpMkLst>
            <pc:docMk/>
            <pc:sldMk cId="4204689753" sldId="284"/>
            <ac:cxnSpMk id="18" creationId="{EAA8D566-BAB8-27A7-DF1D-59B8E19F6296}"/>
          </ac:cxnSpMkLst>
        </pc:cxnChg>
        <pc:cxnChg chg="del">
          <ac:chgData name="Rosie Cooper" userId="S::rosie.cooper@hrp.org.uk::bf124abb-9a2b-4602-9121-6ae61623fa8e" providerId="AD" clId="Web-{D8588886-A9CB-0244-8EFF-106C1E0C9591}" dt="2024-03-22T16:41:08.527" v="98"/>
          <ac:cxnSpMkLst>
            <pc:docMk/>
            <pc:sldMk cId="4204689753" sldId="284"/>
            <ac:cxnSpMk id="19" creationId="{66BAE73E-4516-3C95-2C1A-95C3C6B0A066}"/>
          </ac:cxnSpMkLst>
        </pc:cxnChg>
        <pc:cxnChg chg="del">
          <ac:chgData name="Rosie Cooper" userId="S::rosie.cooper@hrp.org.uk::bf124abb-9a2b-4602-9121-6ae61623fa8e" providerId="AD" clId="Web-{D8588886-A9CB-0244-8EFF-106C1E0C9591}" dt="2024-03-22T16:40:44.276" v="90"/>
          <ac:cxnSpMkLst>
            <pc:docMk/>
            <pc:sldMk cId="4204689753" sldId="284"/>
            <ac:cxnSpMk id="29" creationId="{B75515FF-7F88-4DF3-2E15-1AE9232BB968}"/>
          </ac:cxnSpMkLst>
        </pc:cxnChg>
        <pc:cxnChg chg="del">
          <ac:chgData name="Rosie Cooper" userId="S::rosie.cooper@hrp.org.uk::bf124abb-9a2b-4602-9121-6ae61623fa8e" providerId="AD" clId="Web-{D8588886-A9CB-0244-8EFF-106C1E0C9591}" dt="2024-03-22T16:40:40.198" v="79"/>
          <ac:cxnSpMkLst>
            <pc:docMk/>
            <pc:sldMk cId="4204689753" sldId="284"/>
            <ac:cxnSpMk id="31" creationId="{C4A7C58F-77D2-21A8-ADBB-87ED2F4F5F81}"/>
          </ac:cxnSpMkLst>
        </pc:cxnChg>
        <pc:cxnChg chg="del">
          <ac:chgData name="Rosie Cooper" userId="S::rosie.cooper@hrp.org.uk::bf124abb-9a2b-4602-9121-6ae61623fa8e" providerId="AD" clId="Web-{D8588886-A9CB-0244-8EFF-106C1E0C9591}" dt="2024-03-22T16:40:40.198" v="77"/>
          <ac:cxnSpMkLst>
            <pc:docMk/>
            <pc:sldMk cId="4204689753" sldId="284"/>
            <ac:cxnSpMk id="62" creationId="{B4CB72AA-7A2B-8CB9-781A-88730CC0999A}"/>
          </ac:cxnSpMkLst>
        </pc:cxnChg>
        <pc:cxnChg chg="del">
          <ac:chgData name="Rosie Cooper" userId="S::rosie.cooper@hrp.org.uk::bf124abb-9a2b-4602-9121-6ae61623fa8e" providerId="AD" clId="Web-{D8588886-A9CB-0244-8EFF-106C1E0C9591}" dt="2024-03-22T16:40:40.198" v="76"/>
          <ac:cxnSpMkLst>
            <pc:docMk/>
            <pc:sldMk cId="4204689753" sldId="284"/>
            <ac:cxnSpMk id="70" creationId="{3C4839FB-F9CC-DD47-4F6E-F8783B6BBA71}"/>
          </ac:cxnSpMkLst>
        </pc:cxnChg>
        <pc:cxnChg chg="del">
          <ac:chgData name="Rosie Cooper" userId="S::rosie.cooper@hrp.org.uk::bf124abb-9a2b-4602-9121-6ae61623fa8e" providerId="AD" clId="Web-{D8588886-A9CB-0244-8EFF-106C1E0C9591}" dt="2024-03-22T16:40:44.261" v="87"/>
          <ac:cxnSpMkLst>
            <pc:docMk/>
            <pc:sldMk cId="4204689753" sldId="284"/>
            <ac:cxnSpMk id="95" creationId="{A6FDAC57-2252-A5A4-EAB5-A1E431D83D17}"/>
          </ac:cxnSpMkLst>
        </pc:cxnChg>
        <pc:cxnChg chg="del">
          <ac:chgData name="Rosie Cooper" userId="S::rosie.cooper@hrp.org.uk::bf124abb-9a2b-4602-9121-6ae61623fa8e" providerId="AD" clId="Web-{D8588886-A9CB-0244-8EFF-106C1E0C9591}" dt="2024-03-22T16:40:44.261" v="86"/>
          <ac:cxnSpMkLst>
            <pc:docMk/>
            <pc:sldMk cId="4204689753" sldId="284"/>
            <ac:cxnSpMk id="96" creationId="{1D432008-6958-F56C-9E9B-1BFF9F4AD8D9}"/>
          </ac:cxnSpMkLst>
        </pc:cxnChg>
        <pc:cxnChg chg="del">
          <ac:chgData name="Rosie Cooper" userId="S::rosie.cooper@hrp.org.uk::bf124abb-9a2b-4602-9121-6ae61623fa8e" providerId="AD" clId="Web-{D8588886-A9CB-0244-8EFF-106C1E0C9591}" dt="2024-03-22T16:40:44.261" v="83"/>
          <ac:cxnSpMkLst>
            <pc:docMk/>
            <pc:sldMk cId="4204689753" sldId="284"/>
            <ac:cxnSpMk id="101" creationId="{87316AA6-3F68-B141-8764-FDB2094EA5A2}"/>
          </ac:cxnSpMkLst>
        </pc:cxnChg>
        <pc:cxnChg chg="del">
          <ac:chgData name="Rosie Cooper" userId="S::rosie.cooper@hrp.org.uk::bf124abb-9a2b-4602-9121-6ae61623fa8e" providerId="AD" clId="Web-{D8588886-A9CB-0244-8EFF-106C1E0C9591}" dt="2024-03-22T16:40:44.261" v="81"/>
          <ac:cxnSpMkLst>
            <pc:docMk/>
            <pc:sldMk cId="4204689753" sldId="284"/>
            <ac:cxnSpMk id="105" creationId="{F9F72322-A5CC-DA28-E0D5-335C742F5BAD}"/>
          </ac:cxnSpMkLst>
        </pc:cxnChg>
      </pc:sldChg>
      <pc:sldChg chg="del">
        <pc:chgData name="Rosie Cooper" userId="S::rosie.cooper@hrp.org.uk::bf124abb-9a2b-4602-9121-6ae61623fa8e" providerId="AD" clId="Web-{D8588886-A9CB-0244-8EFF-106C1E0C9591}" dt="2024-03-22T16:40:48.245" v="91"/>
        <pc:sldMkLst>
          <pc:docMk/>
          <pc:sldMk cId="1325718659" sldId="285"/>
        </pc:sldMkLst>
      </pc:sldChg>
      <pc:sldChg chg="modSp">
        <pc:chgData name="Rosie Cooper" userId="S::rosie.cooper@hrp.org.uk::bf124abb-9a2b-4602-9121-6ae61623fa8e" providerId="AD" clId="Web-{D8588886-A9CB-0244-8EFF-106C1E0C9591}" dt="2024-03-22T16:43:02.421" v="149" actId="20577"/>
        <pc:sldMkLst>
          <pc:docMk/>
          <pc:sldMk cId="1569918859" sldId="286"/>
        </pc:sldMkLst>
        <pc:spChg chg="mod">
          <ac:chgData name="Rosie Cooper" userId="S::rosie.cooper@hrp.org.uk::bf124abb-9a2b-4602-9121-6ae61623fa8e" providerId="AD" clId="Web-{D8588886-A9CB-0244-8EFF-106C1E0C9591}" dt="2024-03-22T16:43:02.421" v="149" actId="20577"/>
          <ac:spMkLst>
            <pc:docMk/>
            <pc:sldMk cId="1569918859" sldId="286"/>
            <ac:spMk id="24" creationId="{84304520-B6AC-8CFE-3346-FBC3C3C071AC}"/>
          </ac:spMkLst>
        </pc:spChg>
        <pc:spChg chg="mod">
          <ac:chgData name="Rosie Cooper" userId="S::rosie.cooper@hrp.org.uk::bf124abb-9a2b-4602-9121-6ae61623fa8e" providerId="AD" clId="Web-{D8588886-A9CB-0244-8EFF-106C1E0C9591}" dt="2024-03-22T16:41:54.419" v="125" actId="20577"/>
          <ac:spMkLst>
            <pc:docMk/>
            <pc:sldMk cId="1569918859" sldId="286"/>
            <ac:spMk id="27" creationId="{2F4F337F-D999-D6F4-9330-D8DDFAC5DA82}"/>
          </ac:spMkLst>
        </pc:spChg>
        <pc:spChg chg="mod">
          <ac:chgData name="Rosie Cooper" userId="S::rosie.cooper@hrp.org.uk::bf124abb-9a2b-4602-9121-6ae61623fa8e" providerId="AD" clId="Web-{D8588886-A9CB-0244-8EFF-106C1E0C9591}" dt="2024-03-22T16:41:42.466" v="121" actId="20577"/>
          <ac:spMkLst>
            <pc:docMk/>
            <pc:sldMk cId="1569918859" sldId="286"/>
            <ac:spMk id="34" creationId="{609918DF-0EDC-C732-7243-E255E72A6EE3}"/>
          </ac:spMkLst>
        </pc:spChg>
        <pc:spChg chg="mod">
          <ac:chgData name="Rosie Cooper" userId="S::rosie.cooper@hrp.org.uk::bf124abb-9a2b-4602-9121-6ae61623fa8e" providerId="AD" clId="Web-{D8588886-A9CB-0244-8EFF-106C1E0C9591}" dt="2024-03-22T16:42:38.889" v="141" actId="14100"/>
          <ac:spMkLst>
            <pc:docMk/>
            <pc:sldMk cId="1569918859" sldId="286"/>
            <ac:spMk id="55" creationId="{A305D454-64D2-C571-AB3E-A28002590375}"/>
          </ac:spMkLst>
        </pc:spChg>
        <pc:spChg chg="mod">
          <ac:chgData name="Rosie Cooper" userId="S::rosie.cooper@hrp.org.uk::bf124abb-9a2b-4602-9121-6ae61623fa8e" providerId="AD" clId="Web-{D8588886-A9CB-0244-8EFF-106C1E0C9591}" dt="2024-03-22T16:42:47.483" v="145" actId="20577"/>
          <ac:spMkLst>
            <pc:docMk/>
            <pc:sldMk cId="1569918859" sldId="286"/>
            <ac:spMk id="76" creationId="{DCB10E1C-A0BD-2D50-F22B-10A071BD612E}"/>
          </ac:spMkLst>
        </pc:spChg>
        <pc:spChg chg="mod">
          <ac:chgData name="Rosie Cooper" userId="S::rosie.cooper@hrp.org.uk::bf124abb-9a2b-4602-9121-6ae61623fa8e" providerId="AD" clId="Web-{D8588886-A9CB-0244-8EFF-106C1E0C9591}" dt="2024-03-22T16:41:48.169" v="123" actId="20577"/>
          <ac:spMkLst>
            <pc:docMk/>
            <pc:sldMk cId="1569918859" sldId="286"/>
            <ac:spMk id="77" creationId="{345D3001-BB40-00C6-0513-087B70D06C14}"/>
          </ac:spMkLst>
        </pc:spChg>
      </pc:sldChg>
      <pc:sldChg chg="add replId">
        <pc:chgData name="Rosie Cooper" userId="S::rosie.cooper@hrp.org.uk::bf124abb-9a2b-4602-9121-6ae61623fa8e" providerId="AD" clId="Web-{D8588886-A9CB-0244-8EFF-106C1E0C9591}" dt="2024-03-22T16:40:23.385" v="70"/>
        <pc:sldMkLst>
          <pc:docMk/>
          <pc:sldMk cId="2039607185" sldId="295"/>
        </pc:sldMkLst>
      </pc:sldChg>
      <pc:sldChg chg="add replId">
        <pc:chgData name="Rosie Cooper" userId="S::rosie.cooper@hrp.org.uk::bf124abb-9a2b-4602-9121-6ae61623fa8e" providerId="AD" clId="Web-{D8588886-A9CB-0244-8EFF-106C1E0C9591}" dt="2024-03-22T16:40:56.730" v="93"/>
        <pc:sldMkLst>
          <pc:docMk/>
          <pc:sldMk cId="3515851267" sldId="296"/>
        </pc:sldMkLst>
      </pc:sldChg>
    </pc:docChg>
  </pc:docChgLst>
  <pc:docChgLst>
    <pc:chgData name="Rosie Cooper" userId="bf124abb-9a2b-4602-9121-6ae61623fa8e" providerId="ADAL" clId="{BEFEB195-4758-4571-8C24-1999088EA475}"/>
    <pc:docChg chg="custSel modSld">
      <pc:chgData name="Rosie Cooper" userId="bf124abb-9a2b-4602-9121-6ae61623fa8e" providerId="ADAL" clId="{BEFEB195-4758-4571-8C24-1999088EA475}" dt="2024-03-22T15:45:05.692" v="5" actId="478"/>
      <pc:docMkLst>
        <pc:docMk/>
      </pc:docMkLst>
      <pc:sldChg chg="delSp mod">
        <pc:chgData name="Rosie Cooper" userId="bf124abb-9a2b-4602-9121-6ae61623fa8e" providerId="ADAL" clId="{BEFEB195-4758-4571-8C24-1999088EA475}" dt="2024-03-22T15:45:05.692" v="5" actId="478"/>
        <pc:sldMkLst>
          <pc:docMk/>
          <pc:sldMk cId="1699975306" sldId="280"/>
        </pc:sldMkLst>
        <pc:picChg chg="del">
          <ac:chgData name="Rosie Cooper" userId="bf124abb-9a2b-4602-9121-6ae61623fa8e" providerId="ADAL" clId="{BEFEB195-4758-4571-8C24-1999088EA475}" dt="2024-03-22T15:45:05.692" v="5" actId="478"/>
          <ac:picMkLst>
            <pc:docMk/>
            <pc:sldMk cId="1699975306" sldId="280"/>
            <ac:picMk id="2" creationId="{3B14A853-87DF-2421-7878-23BC70FB5AF3}"/>
          </ac:picMkLst>
        </pc:picChg>
      </pc:sldChg>
      <pc:sldChg chg="delSp mod">
        <pc:chgData name="Rosie Cooper" userId="bf124abb-9a2b-4602-9121-6ae61623fa8e" providerId="ADAL" clId="{BEFEB195-4758-4571-8C24-1999088EA475}" dt="2024-03-22T15:44:59.605" v="2" actId="478"/>
        <pc:sldMkLst>
          <pc:docMk/>
          <pc:sldMk cId="1187779039" sldId="283"/>
        </pc:sldMkLst>
        <pc:picChg chg="del">
          <ac:chgData name="Rosie Cooper" userId="bf124abb-9a2b-4602-9121-6ae61623fa8e" providerId="ADAL" clId="{BEFEB195-4758-4571-8C24-1999088EA475}" dt="2024-03-22T15:44:59.605" v="2" actId="478"/>
          <ac:picMkLst>
            <pc:docMk/>
            <pc:sldMk cId="1187779039" sldId="283"/>
            <ac:picMk id="2" creationId="{3B14A853-87DF-2421-7878-23BC70FB5AF3}"/>
          </ac:picMkLst>
        </pc:picChg>
      </pc:sldChg>
      <pc:sldChg chg="delSp mod">
        <pc:chgData name="Rosie Cooper" userId="bf124abb-9a2b-4602-9121-6ae61623fa8e" providerId="ADAL" clId="{BEFEB195-4758-4571-8C24-1999088EA475}" dt="2024-03-22T15:44:52.500" v="0" actId="478"/>
        <pc:sldMkLst>
          <pc:docMk/>
          <pc:sldMk cId="4204689753" sldId="284"/>
        </pc:sldMkLst>
        <pc:picChg chg="del">
          <ac:chgData name="Rosie Cooper" userId="bf124abb-9a2b-4602-9121-6ae61623fa8e" providerId="ADAL" clId="{BEFEB195-4758-4571-8C24-1999088EA475}" dt="2024-03-22T15:44:52.500" v="0" actId="478"/>
          <ac:picMkLst>
            <pc:docMk/>
            <pc:sldMk cId="4204689753" sldId="284"/>
            <ac:picMk id="2" creationId="{3B14A853-87DF-2421-7878-23BC70FB5AF3}"/>
          </ac:picMkLst>
        </pc:picChg>
      </pc:sldChg>
      <pc:sldChg chg="delSp mod">
        <pc:chgData name="Rosie Cooper" userId="bf124abb-9a2b-4602-9121-6ae61623fa8e" providerId="ADAL" clId="{BEFEB195-4758-4571-8C24-1999088EA475}" dt="2024-03-22T15:44:57.340" v="1" actId="478"/>
        <pc:sldMkLst>
          <pc:docMk/>
          <pc:sldMk cId="1325718659" sldId="285"/>
        </pc:sldMkLst>
        <pc:picChg chg="del">
          <ac:chgData name="Rosie Cooper" userId="bf124abb-9a2b-4602-9121-6ae61623fa8e" providerId="ADAL" clId="{BEFEB195-4758-4571-8C24-1999088EA475}" dt="2024-03-22T15:44:57.340" v="1" actId="478"/>
          <ac:picMkLst>
            <pc:docMk/>
            <pc:sldMk cId="1325718659" sldId="285"/>
            <ac:picMk id="2" creationId="{3B14A853-87DF-2421-7878-23BC70FB5AF3}"/>
          </ac:picMkLst>
        </pc:picChg>
      </pc:sldChg>
      <pc:sldChg chg="delSp mod">
        <pc:chgData name="Rosie Cooper" userId="bf124abb-9a2b-4602-9121-6ae61623fa8e" providerId="ADAL" clId="{BEFEB195-4758-4571-8C24-1999088EA475}" dt="2024-03-22T15:45:01.191" v="3" actId="478"/>
        <pc:sldMkLst>
          <pc:docMk/>
          <pc:sldMk cId="1569918859" sldId="286"/>
        </pc:sldMkLst>
        <pc:picChg chg="del">
          <ac:chgData name="Rosie Cooper" userId="bf124abb-9a2b-4602-9121-6ae61623fa8e" providerId="ADAL" clId="{BEFEB195-4758-4571-8C24-1999088EA475}" dt="2024-03-22T15:45:01.191" v="3" actId="478"/>
          <ac:picMkLst>
            <pc:docMk/>
            <pc:sldMk cId="1569918859" sldId="286"/>
            <ac:picMk id="2" creationId="{3B14A853-87DF-2421-7878-23BC70FB5AF3}"/>
          </ac:picMkLst>
        </pc:picChg>
      </pc:sldChg>
      <pc:sldChg chg="delSp mod">
        <pc:chgData name="Rosie Cooper" userId="bf124abb-9a2b-4602-9121-6ae61623fa8e" providerId="ADAL" clId="{BEFEB195-4758-4571-8C24-1999088EA475}" dt="2024-03-22T15:45:04.270" v="4" actId="478"/>
        <pc:sldMkLst>
          <pc:docMk/>
          <pc:sldMk cId="3148945834" sldId="287"/>
        </pc:sldMkLst>
        <pc:picChg chg="del">
          <ac:chgData name="Rosie Cooper" userId="bf124abb-9a2b-4602-9121-6ae61623fa8e" providerId="ADAL" clId="{BEFEB195-4758-4571-8C24-1999088EA475}" dt="2024-03-22T15:45:04.270" v="4" actId="478"/>
          <ac:picMkLst>
            <pc:docMk/>
            <pc:sldMk cId="3148945834" sldId="287"/>
            <ac:picMk id="2" creationId="{3B14A853-87DF-2421-7878-23BC70FB5AF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894868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2086401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1305517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465951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852654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7</a:t>
            </a:fld>
            <a:endParaRPr lang="en-US"/>
          </a:p>
        </p:txBody>
      </p:sp>
    </p:spTree>
    <p:extLst>
      <p:ext uri="{BB962C8B-B14F-4D97-AF65-F5344CB8AC3E}">
        <p14:creationId xmlns:p14="http://schemas.microsoft.com/office/powerpoint/2010/main" val="2895165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Classroom task Answers</a:t>
            </a:r>
          </a:p>
          <a:p>
            <a:endParaRPr lang="en-GB"/>
          </a:p>
          <a:p>
            <a:pPr>
              <a:lnSpc>
                <a:spcPct val="107000"/>
              </a:lnSpc>
              <a:spcAft>
                <a:spcPts val="800"/>
              </a:spcAft>
            </a:pPr>
            <a:r>
              <a:rPr lang="en-GB" sz="1800" kern="10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lnSpc>
                <a:spcPct val="107000"/>
              </a:lnSpc>
              <a:spcAft>
                <a:spcPts val="800"/>
              </a:spcAft>
              <a:buFont typeface="Arial" panose="020B060402020202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Wills Hill was 75 when he died.</a:t>
            </a:r>
          </a:p>
          <a:p>
            <a:pPr marL="285750" indent="-285750">
              <a:lnSpc>
                <a:spcPct val="107000"/>
              </a:lnSpc>
              <a:spcAft>
                <a:spcPts val="800"/>
              </a:spcAft>
              <a:buFont typeface="Arial" panose="020B060402020202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Charlotte and Mary had four brothers called Arthur.</a:t>
            </a:r>
          </a:p>
          <a:p>
            <a:pPr marL="285750" indent="-285750">
              <a:lnSpc>
                <a:spcPct val="107000"/>
              </a:lnSpc>
              <a:spcAft>
                <a:spcPts val="800"/>
              </a:spcAft>
              <a:buFont typeface="Arial" panose="020B060402020202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Arthur, the 4</a:t>
            </a:r>
            <a:r>
              <a:rPr lang="en-GB" sz="1800" kern="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800" kern="100">
                <a:effectLst/>
                <a:latin typeface="Calibri" panose="020F0502020204030204" pitchFamily="34" charset="0"/>
                <a:ea typeface="Calibri" panose="020F0502020204030204" pitchFamily="34" charset="0"/>
                <a:cs typeface="Times New Roman" panose="02020603050405020304" pitchFamily="18" charset="0"/>
              </a:rPr>
              <a:t> Marquess of Downshire’s wife was called Caroline Stapleton- Cotton.</a:t>
            </a:r>
          </a:p>
          <a:p>
            <a:pPr marL="285750" indent="-285750">
              <a:lnSpc>
                <a:spcPct val="107000"/>
              </a:lnSpc>
              <a:spcAft>
                <a:spcPts val="800"/>
              </a:spcAft>
              <a:buFont typeface="Arial" panose="020B060402020202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Alice was the 2</a:t>
            </a:r>
            <a:r>
              <a:rPr lang="en-GB" sz="1800" kern="100" baseline="30000">
                <a:effectLst/>
                <a:latin typeface="Calibri" panose="020F0502020204030204" pitchFamily="34" charset="0"/>
                <a:ea typeface="Calibri" panose="020F0502020204030204" pitchFamily="34" charset="0"/>
                <a:cs typeface="Times New Roman" panose="02020603050405020304" pitchFamily="18" charset="0"/>
              </a:rPr>
              <a:t>nd</a:t>
            </a:r>
            <a:r>
              <a:rPr lang="en-GB" sz="1800" kern="100">
                <a:effectLst/>
                <a:latin typeface="Calibri" panose="020F0502020204030204" pitchFamily="34" charset="0"/>
                <a:ea typeface="Calibri" panose="020F0502020204030204" pitchFamily="34" charset="0"/>
                <a:cs typeface="Times New Roman" panose="02020603050405020304" pitchFamily="18" charset="0"/>
              </a:rPr>
              <a:t> Marquess’s great-granddaughter.</a:t>
            </a:r>
          </a:p>
          <a:p>
            <a:pPr>
              <a:lnSpc>
                <a:spcPct val="107000"/>
              </a:lnSpc>
              <a:spcAft>
                <a:spcPts val="800"/>
              </a:spcAft>
            </a:pPr>
            <a:r>
              <a:rPr lang="en-GB" sz="1800" kern="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a:effectLst/>
                <a:latin typeface="Calibri" panose="020F0502020204030204" pitchFamily="34" charset="0"/>
                <a:ea typeface="Calibri" panose="020F0502020204030204" pitchFamily="34" charset="0"/>
                <a:cs typeface="Times New Roman" panose="02020603050405020304" pitchFamily="18" charset="0"/>
              </a:rPr>
              <a:t> </a:t>
            </a:r>
          </a:p>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8</a:t>
            </a:fld>
            <a:endParaRPr lang="en-US"/>
          </a:p>
        </p:txBody>
      </p:sp>
    </p:spTree>
    <p:extLst>
      <p:ext uri="{BB962C8B-B14F-4D97-AF65-F5344CB8AC3E}">
        <p14:creationId xmlns:p14="http://schemas.microsoft.com/office/powerpoint/2010/main" val="121125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jpe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11.jpeg"/><Relationship Id="rId12"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3.jpeg"/><Relationship Id="rId5" Type="http://schemas.openxmlformats.org/officeDocument/2006/relationships/image" Target="../media/image8.png"/><Relationship Id="rId10"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2.jpeg"/></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3.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3.jpeg"/><Relationship Id="rId10" Type="http://schemas.openxmlformats.org/officeDocument/2006/relationships/image" Target="../media/image14.jpeg"/><Relationship Id="rId4" Type="http://schemas.openxmlformats.org/officeDocument/2006/relationships/image" Target="../media/image11.jpeg"/><Relationship Id="rId9" Type="http://schemas.openxmlformats.org/officeDocument/2006/relationships/image" Target="../media/image16.jpe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hyperlink" Target="https://catalogue.etoncollege.com/object-fda-p-225-2010"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npg.org.uk/collections/search/portrait/mw267888/Alice-Maria-ne-Hill-Countess-of-Bective" TargetMode="External"/><Relationship Id="rId5" Type="http://schemas.openxmlformats.org/officeDocument/2006/relationships/hyperlink" Target="https://www.npg.org.uk/collections/search/portrait/mw192653/Caroline-Frances-Hill-ne-Cotton-Marchioness-of-Downshire-when-Countess-of-Hillsborough?LinkID=mp121220&amp;search=sas&amp;sText=downshire&amp;role=sit&amp;rNo=0" TargetMode="Externa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116">
            <a:extLst>
              <a:ext uri="{FF2B5EF4-FFF2-40B4-BE49-F238E27FC236}">
                <a16:creationId xmlns:a16="http://schemas.microsoft.com/office/drawing/2014/main" id="{3AE28B84-6E0F-AF6B-0B1E-E0896AE926E9}"/>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5367" y="2677366"/>
            <a:ext cx="3470681"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HILLSBOROUGH   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3562594" y="197545"/>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127885" y="983046"/>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SIR MOYSES HILL</a:t>
            </a:r>
            <a:endParaRPr lang="en-GB" sz="1000">
              <a:effectLst/>
              <a:latin typeface="Georgia" panose="02040502050405020303" pitchFamily="18" charset="0"/>
            </a:endParaRPr>
          </a:p>
        </p:txBody>
      </p:sp>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438090" y="1142851"/>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c</a:t>
            </a:r>
            <a:r>
              <a:rPr lang="en-GB" sz="900">
                <a:effectLst/>
                <a:latin typeface="Georgia" panose="02040502050405020303" pitchFamily="18" charset="0"/>
              </a:rPr>
              <a:t>. 1553-1629</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5712424" y="144409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5712424" y="149564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A292ABC-4F7E-F9A5-87EE-EF28B0DFFC91}"/>
              </a:ext>
              <a:ext uri="{C183D7F6-B498-43B3-948B-1728B52AA6E4}">
                <adec:decorative xmlns:adec="http://schemas.microsoft.com/office/drawing/2017/decorative" val="1"/>
              </a:ext>
            </a:extLst>
          </p:cNvPr>
          <p:cNvSpPr txBox="1"/>
          <p:nvPr/>
        </p:nvSpPr>
        <p:spPr>
          <a:xfrm>
            <a:off x="4487468" y="1294525"/>
            <a:ext cx="1237871" cy="553998"/>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TREVOR HILL  1</a:t>
            </a:r>
            <a:r>
              <a:rPr lang="en-GB" sz="1000" baseline="30000">
                <a:latin typeface="Georgia" panose="02040502050405020303" pitchFamily="18" charset="0"/>
              </a:rPr>
              <a:t>ST</a:t>
            </a:r>
            <a:r>
              <a:rPr lang="en-GB" sz="1000">
                <a:effectLst/>
                <a:latin typeface="Georgia" panose="02040502050405020303" pitchFamily="18" charset="0"/>
              </a:rPr>
              <a:t> VISCOUNT HILLBOROUGH</a:t>
            </a:r>
          </a:p>
        </p:txBody>
      </p:sp>
      <p:sp>
        <p:nvSpPr>
          <p:cNvPr id="21" name="TextBox 20">
            <a:extLst>
              <a:ext uri="{FF2B5EF4-FFF2-40B4-BE49-F238E27FC236}">
                <a16:creationId xmlns:a16="http://schemas.microsoft.com/office/drawing/2014/main" id="{57406FB7-8E47-903E-CAB4-2876EA0E155B}"/>
              </a:ext>
              <a:ext uri="{C183D7F6-B498-43B3-948B-1728B52AA6E4}">
                <adec:decorative xmlns:adec="http://schemas.microsoft.com/office/drawing/2017/decorative" val="1"/>
              </a:ext>
            </a:extLst>
          </p:cNvPr>
          <p:cNvSpPr txBox="1"/>
          <p:nvPr/>
        </p:nvSpPr>
        <p:spPr>
          <a:xfrm>
            <a:off x="4640750" y="1755634"/>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1693-1742</a:t>
            </a:r>
          </a:p>
        </p:txBody>
      </p:sp>
      <p:sp>
        <p:nvSpPr>
          <p:cNvPr id="43" name="TextBox 42">
            <a:extLst>
              <a:ext uri="{FF2B5EF4-FFF2-40B4-BE49-F238E27FC236}">
                <a16:creationId xmlns:a16="http://schemas.microsoft.com/office/drawing/2014/main" id="{34A44566-41F3-3018-5749-77FBAB7AC2EB}"/>
              </a:ext>
              <a:ext uri="{C183D7F6-B498-43B3-948B-1728B52AA6E4}">
                <adec:decorative xmlns:adec="http://schemas.microsoft.com/office/drawing/2017/decorative" val="1"/>
              </a:ext>
            </a:extLst>
          </p:cNvPr>
          <p:cNvSpPr txBox="1"/>
          <p:nvPr/>
        </p:nvSpPr>
        <p:spPr>
          <a:xfrm>
            <a:off x="5954412" y="1293383"/>
            <a:ext cx="1052620"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MARY ROWE</a:t>
            </a:r>
          </a:p>
        </p:txBody>
      </p:sp>
      <p:cxnSp>
        <p:nvCxnSpPr>
          <p:cNvPr id="44" name="Straight Connector 43">
            <a:extLst>
              <a:ext uri="{FF2B5EF4-FFF2-40B4-BE49-F238E27FC236}">
                <a16:creationId xmlns:a16="http://schemas.microsoft.com/office/drawing/2014/main" id="{F1F2BE0B-40CB-980B-11C7-089145F42373}"/>
              </a:ext>
              <a:ext uri="{C183D7F6-B498-43B3-948B-1728B52AA6E4}">
                <adec:decorative xmlns:adec="http://schemas.microsoft.com/office/drawing/2017/decorative" val="1"/>
              </a:ext>
            </a:extLst>
          </p:cNvPr>
          <p:cNvCxnSpPr>
            <a:cxnSpLocks/>
          </p:cNvCxnSpPr>
          <p:nvPr/>
        </p:nvCxnSpPr>
        <p:spPr>
          <a:xfrm>
            <a:off x="5151826" y="1137604"/>
            <a:ext cx="0" cy="14803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326AEBA-0AEC-6E80-F6B8-9B590BFFC146}"/>
              </a:ext>
              <a:ext uri="{C183D7F6-B498-43B3-948B-1728B52AA6E4}">
                <adec:decorative xmlns:adec="http://schemas.microsoft.com/office/drawing/2017/decorative" val="1"/>
              </a:ext>
            </a:extLst>
          </p:cNvPr>
          <p:cNvCxnSpPr>
            <a:cxnSpLocks/>
          </p:cNvCxnSpPr>
          <p:nvPr/>
        </p:nvCxnSpPr>
        <p:spPr>
          <a:xfrm>
            <a:off x="4519074" y="1092530"/>
            <a:ext cx="632752" cy="1778"/>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B2CBF4FB-783C-4CC4-BD78-19BC3CA6097B}"/>
              </a:ext>
              <a:ext uri="{C183D7F6-B498-43B3-948B-1728B52AA6E4}">
                <adec:decorative xmlns:adec="http://schemas.microsoft.com/office/drawing/2017/decorative" val="1"/>
              </a:ext>
            </a:extLst>
          </p:cNvPr>
          <p:cNvSpPr txBox="1"/>
          <p:nvPr/>
        </p:nvSpPr>
        <p:spPr>
          <a:xfrm>
            <a:off x="5992798" y="1456613"/>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1742</a:t>
            </a:r>
            <a:endParaRPr lang="en-GB" sz="900">
              <a:effectLst/>
              <a:latin typeface="Georgia" panose="02040502050405020303" pitchFamily="18" charset="0"/>
            </a:endParaRPr>
          </a:p>
        </p:txBody>
      </p:sp>
      <p:cxnSp>
        <p:nvCxnSpPr>
          <p:cNvPr id="6" name="Straight Connector 5">
            <a:extLst>
              <a:ext uri="{FF2B5EF4-FFF2-40B4-BE49-F238E27FC236}">
                <a16:creationId xmlns:a16="http://schemas.microsoft.com/office/drawing/2014/main" id="{DDB95499-9B06-CDAD-1AE3-9FC6A1556FC1}"/>
              </a:ext>
              <a:ext uri="{C183D7F6-B498-43B3-948B-1728B52AA6E4}">
                <adec:decorative xmlns:adec="http://schemas.microsoft.com/office/drawing/2017/decorative" val="1"/>
              </a:ext>
            </a:extLst>
          </p:cNvPr>
          <p:cNvCxnSpPr>
            <a:cxnSpLocks/>
          </p:cNvCxnSpPr>
          <p:nvPr/>
        </p:nvCxnSpPr>
        <p:spPr>
          <a:xfrm>
            <a:off x="9546858" y="1673006"/>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A7762373-8090-0CBB-EAEC-254702EF037C}"/>
              </a:ext>
              <a:ext uri="{C183D7F6-B498-43B3-948B-1728B52AA6E4}">
                <adec:decorative xmlns:adec="http://schemas.microsoft.com/office/drawing/2017/decorative" val="1"/>
              </a:ext>
            </a:extLst>
          </p:cNvPr>
          <p:cNvSpPr/>
          <p:nvPr/>
        </p:nvSpPr>
        <p:spPr>
          <a:xfrm>
            <a:off x="9404120" y="425273"/>
            <a:ext cx="2166323" cy="172567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BA42E29-DA2F-1CD1-4B87-FD054E581BDF}"/>
              </a:ext>
              <a:ext uri="{C183D7F6-B498-43B3-948B-1728B52AA6E4}">
                <adec:decorative xmlns:adec="http://schemas.microsoft.com/office/drawing/2017/decorative" val="1"/>
              </a:ext>
            </a:extLst>
          </p:cNvPr>
          <p:cNvSpPr txBox="1"/>
          <p:nvPr/>
        </p:nvSpPr>
        <p:spPr>
          <a:xfrm>
            <a:off x="9495331" y="784789"/>
            <a:ext cx="1951510" cy="1169551"/>
          </a:xfrm>
          <a:prstGeom prst="rect">
            <a:avLst/>
          </a:prstGeom>
          <a:noFill/>
        </p:spPr>
        <p:txBody>
          <a:bodyPr wrap="square" rtlCol="0">
            <a:spAutoFit/>
          </a:bodyPr>
          <a:lstStyle/>
          <a:p>
            <a:pPr marL="228600" indent="-228600">
              <a:buAutoNum type="alphaLcPeriod" startAt="18"/>
            </a:pPr>
            <a:r>
              <a:rPr lang="en-GB" sz="1000" i="1">
                <a:latin typeface="Georgia" panose="02040502050405020303" pitchFamily="18" charset="0"/>
              </a:rPr>
              <a:t>r</a:t>
            </a:r>
            <a:r>
              <a:rPr lang="en-GB" sz="1000" i="1">
                <a:effectLst/>
                <a:latin typeface="Georgia" panose="02040502050405020303" pitchFamily="18" charset="0"/>
              </a:rPr>
              <a:t>eigned</a:t>
            </a:r>
          </a:p>
          <a:p>
            <a:r>
              <a:rPr lang="en-GB" sz="1000" i="1">
                <a:effectLst/>
                <a:latin typeface="Georgia" panose="02040502050405020303" pitchFamily="18" charset="0"/>
              </a:rPr>
              <a:t>d.    died                                          </a:t>
            </a:r>
            <a:r>
              <a:rPr lang="en-GB" sz="1000" i="1">
                <a:latin typeface="Georgia" panose="02040502050405020303" pitchFamily="18" charset="0"/>
              </a:rPr>
              <a:t>c.    about</a:t>
            </a:r>
            <a:endParaRPr lang="en-GB" sz="1000" i="1">
              <a:effectLst/>
              <a:latin typeface="Georgia" panose="02040502050405020303" pitchFamily="18" charset="0"/>
            </a:endParaRPr>
          </a:p>
          <a:p>
            <a:r>
              <a:rPr lang="en-GB" sz="1000" i="1">
                <a:latin typeface="Georgia" panose="02040502050405020303" pitchFamily="18" charset="0"/>
              </a:rPr>
              <a:t>       Marquess of Downshire</a:t>
            </a:r>
          </a:p>
          <a:p>
            <a:r>
              <a:rPr lang="en-GB" sz="1000" i="1">
                <a:latin typeface="Georgia" panose="02040502050405020303" pitchFamily="18" charset="0"/>
              </a:rPr>
              <a:t>       married</a:t>
            </a:r>
          </a:p>
          <a:p>
            <a:r>
              <a:rPr lang="en-GB" sz="1000" i="1">
                <a:latin typeface="Georgia" panose="02040502050405020303" pitchFamily="18" charset="0"/>
              </a:rPr>
              <a:t>       line of descent (not all</a:t>
            </a:r>
          </a:p>
          <a:p>
            <a:r>
              <a:rPr lang="en-GB" sz="1000" i="1">
                <a:latin typeface="Georgia" panose="02040502050405020303" pitchFamily="18" charset="0"/>
              </a:rPr>
              <a:t>      generations shown)</a:t>
            </a:r>
          </a:p>
        </p:txBody>
      </p:sp>
      <p:sp>
        <p:nvSpPr>
          <p:cNvPr id="11" name="TextBox 10">
            <a:extLst>
              <a:ext uri="{FF2B5EF4-FFF2-40B4-BE49-F238E27FC236}">
                <a16:creationId xmlns:a16="http://schemas.microsoft.com/office/drawing/2014/main" id="{39BAEAF5-D215-2458-4F9C-20D027A71436}"/>
              </a:ext>
              <a:ext uri="{C183D7F6-B498-43B3-948B-1728B52AA6E4}">
                <adec:decorative xmlns:adec="http://schemas.microsoft.com/office/drawing/2017/decorative" val="1"/>
              </a:ext>
            </a:extLst>
          </p:cNvPr>
          <p:cNvSpPr txBox="1"/>
          <p:nvPr/>
        </p:nvSpPr>
        <p:spPr>
          <a:xfrm>
            <a:off x="9459156" y="537854"/>
            <a:ext cx="559279"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DAF82A44-28A9-3DCB-D2FB-2AEA8C774CD4}"/>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53716" y="1180513"/>
            <a:ext cx="353153" cy="353153"/>
          </a:xfrm>
          <a:prstGeom prst="rect">
            <a:avLst/>
          </a:prstGeom>
        </p:spPr>
      </p:pic>
      <p:cxnSp>
        <p:nvCxnSpPr>
          <p:cNvPr id="14" name="Straight Connector 13">
            <a:extLst>
              <a:ext uri="{FF2B5EF4-FFF2-40B4-BE49-F238E27FC236}">
                <a16:creationId xmlns:a16="http://schemas.microsoft.com/office/drawing/2014/main" id="{166B573B-6A37-E15D-B726-D39A6347611F}"/>
              </a:ext>
              <a:ext uri="{C183D7F6-B498-43B3-948B-1728B52AA6E4}">
                <adec:decorative xmlns:adec="http://schemas.microsoft.com/office/drawing/2017/decorative" val="1"/>
              </a:ext>
            </a:extLst>
          </p:cNvPr>
          <p:cNvCxnSpPr>
            <a:cxnSpLocks/>
          </p:cNvCxnSpPr>
          <p:nvPr/>
        </p:nvCxnSpPr>
        <p:spPr>
          <a:xfrm>
            <a:off x="9556638" y="149660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FD781D-0ECA-CF4D-8CD6-446A7AC85969}"/>
              </a:ext>
              <a:ext uri="{C183D7F6-B498-43B3-948B-1728B52AA6E4}">
                <adec:decorative xmlns:adec="http://schemas.microsoft.com/office/drawing/2017/decorative" val="1"/>
              </a:ext>
            </a:extLst>
          </p:cNvPr>
          <p:cNvCxnSpPr>
            <a:cxnSpLocks/>
          </p:cNvCxnSpPr>
          <p:nvPr/>
        </p:nvCxnSpPr>
        <p:spPr>
          <a:xfrm>
            <a:off x="9556638" y="154815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DD7A0E73-50CB-71D0-E6EF-7FF21DE9E009}"/>
              </a:ext>
            </a:extLst>
          </p:cNvPr>
          <p:cNvSpPr>
            <a:spLocks noGrp="1"/>
          </p:cNvSpPr>
          <p:nvPr>
            <p:ph type="title"/>
          </p:nvPr>
        </p:nvSpPr>
        <p:spPr>
          <a:xfrm>
            <a:off x="961834" y="-4290112"/>
            <a:ext cx="10515600" cy="1325563"/>
          </a:xfrm>
        </p:spPr>
        <p:txBody>
          <a:bodyPr/>
          <a:lstStyle/>
          <a:p>
            <a:r>
              <a:rPr lang="en-GB">
                <a:solidFill>
                  <a:srgbClr val="E6E6E6"/>
                </a:solidFill>
              </a:rPr>
              <a:t>FAMILY TREE PART 3</a:t>
            </a:r>
          </a:p>
        </p:txBody>
      </p:sp>
    </p:spTree>
    <p:extLst>
      <p:ext uri="{BB962C8B-B14F-4D97-AF65-F5344CB8AC3E}">
        <p14:creationId xmlns:p14="http://schemas.microsoft.com/office/powerpoint/2010/main" val="1569918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116">
            <a:extLst>
              <a:ext uri="{FF2B5EF4-FFF2-40B4-BE49-F238E27FC236}">
                <a16:creationId xmlns:a16="http://schemas.microsoft.com/office/drawing/2014/main" id="{3AE28B84-6E0F-AF6B-0B1E-E0896AE926E9}"/>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5367" y="2677366"/>
            <a:ext cx="3470681"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HILLSBOROUGH   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3562594" y="197545"/>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127885" y="983046"/>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SIR MOYSES HILL</a:t>
            </a:r>
            <a:endParaRPr lang="en-GB" sz="1000">
              <a:effectLst/>
              <a:latin typeface="Georgia" panose="02040502050405020303" pitchFamily="18" charset="0"/>
            </a:endParaRPr>
          </a:p>
        </p:txBody>
      </p:sp>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438090" y="1142851"/>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c</a:t>
            </a:r>
            <a:r>
              <a:rPr lang="en-GB" sz="900">
                <a:effectLst/>
                <a:latin typeface="Georgia" panose="02040502050405020303" pitchFamily="18" charset="0"/>
              </a:rPr>
              <a:t>. 1553-1629</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5712424" y="144409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5712424" y="149564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A292ABC-4F7E-F9A5-87EE-EF28B0DFFC91}"/>
              </a:ext>
              <a:ext uri="{C183D7F6-B498-43B3-948B-1728B52AA6E4}">
                <adec:decorative xmlns:adec="http://schemas.microsoft.com/office/drawing/2017/decorative" val="1"/>
              </a:ext>
            </a:extLst>
          </p:cNvPr>
          <p:cNvSpPr txBox="1"/>
          <p:nvPr/>
        </p:nvSpPr>
        <p:spPr>
          <a:xfrm>
            <a:off x="4487468" y="1294525"/>
            <a:ext cx="1237871" cy="553998"/>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TREVOR HILL  1</a:t>
            </a:r>
            <a:r>
              <a:rPr lang="en-GB" sz="1000" baseline="30000">
                <a:latin typeface="Georgia" panose="02040502050405020303" pitchFamily="18" charset="0"/>
              </a:rPr>
              <a:t>ST</a:t>
            </a:r>
            <a:r>
              <a:rPr lang="en-GB" sz="1000">
                <a:effectLst/>
                <a:latin typeface="Georgia" panose="02040502050405020303" pitchFamily="18" charset="0"/>
              </a:rPr>
              <a:t> VISCOUNT HILLBOROUGH</a:t>
            </a:r>
          </a:p>
        </p:txBody>
      </p:sp>
      <p:sp>
        <p:nvSpPr>
          <p:cNvPr id="21" name="TextBox 20">
            <a:extLst>
              <a:ext uri="{FF2B5EF4-FFF2-40B4-BE49-F238E27FC236}">
                <a16:creationId xmlns:a16="http://schemas.microsoft.com/office/drawing/2014/main" id="{57406FB7-8E47-903E-CAB4-2876EA0E155B}"/>
              </a:ext>
              <a:ext uri="{C183D7F6-B498-43B3-948B-1728B52AA6E4}">
                <adec:decorative xmlns:adec="http://schemas.microsoft.com/office/drawing/2017/decorative" val="1"/>
              </a:ext>
            </a:extLst>
          </p:cNvPr>
          <p:cNvSpPr txBox="1"/>
          <p:nvPr/>
        </p:nvSpPr>
        <p:spPr>
          <a:xfrm>
            <a:off x="4640750" y="1755634"/>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1693-1742</a:t>
            </a:r>
          </a:p>
        </p:txBody>
      </p:sp>
      <p:sp>
        <p:nvSpPr>
          <p:cNvPr id="23" name="Oval 22">
            <a:extLst>
              <a:ext uri="{FF2B5EF4-FFF2-40B4-BE49-F238E27FC236}">
                <a16:creationId xmlns:a16="http://schemas.microsoft.com/office/drawing/2014/main" id="{EAEB690C-A1E1-4A35-44E3-1142869E81AB}"/>
              </a:ext>
              <a:ext uri="{C183D7F6-B498-43B3-948B-1728B52AA6E4}">
                <adec:decorative xmlns:adec="http://schemas.microsoft.com/office/drawing/2017/decorative" val="1"/>
              </a:ext>
            </a:extLst>
          </p:cNvPr>
          <p:cNvSpPr/>
          <p:nvPr/>
        </p:nvSpPr>
        <p:spPr>
          <a:xfrm>
            <a:off x="5491764" y="1937365"/>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4304520-B6AC-8CFE-3346-FBC3C3C071AC}"/>
              </a:ext>
              <a:ext uri="{C183D7F6-B498-43B3-948B-1728B52AA6E4}">
                <adec:decorative xmlns:adec="http://schemas.microsoft.com/office/drawing/2017/decorative" val="1"/>
              </a:ext>
            </a:extLst>
          </p:cNvPr>
          <p:cNvSpPr txBox="1"/>
          <p:nvPr/>
        </p:nvSpPr>
        <p:spPr>
          <a:xfrm>
            <a:off x="5034430" y="2708770"/>
            <a:ext cx="1501588" cy="553998"/>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WILLS </a:t>
            </a:r>
            <a:r>
              <a:rPr lang="en-GB" sz="1000">
                <a:solidFill>
                  <a:srgbClr val="9D691F"/>
                </a:solidFill>
                <a:latin typeface="Georgia"/>
              </a:rPr>
              <a:t>HILL</a:t>
            </a:r>
            <a:br>
              <a:rPr lang="en-GB" sz="1000">
                <a:solidFill>
                  <a:srgbClr val="9D691F"/>
                </a:solidFill>
                <a:latin typeface="Georgia"/>
              </a:rPr>
            </a:br>
            <a:r>
              <a:rPr lang="en-GB" sz="1000">
                <a:solidFill>
                  <a:srgbClr val="9D691F"/>
                </a:solidFill>
                <a:latin typeface="Georgia"/>
              </a:rPr>
              <a:t>1</a:t>
            </a:r>
            <a:r>
              <a:rPr lang="en-GB" sz="1000" baseline="30000">
                <a:solidFill>
                  <a:srgbClr val="9D691F"/>
                </a:solidFill>
                <a:latin typeface="Georgia"/>
              </a:rPr>
              <a:t>ST</a:t>
            </a:r>
            <a:r>
              <a:rPr lang="en-GB" sz="1000">
                <a:solidFill>
                  <a:srgbClr val="9D691F"/>
                </a:solidFill>
                <a:effectLst/>
                <a:latin typeface="Georgia"/>
              </a:rPr>
              <a:t> MARQUESS OF DOWNSHIRE</a:t>
            </a:r>
          </a:p>
        </p:txBody>
      </p:sp>
      <p:sp>
        <p:nvSpPr>
          <p:cNvPr id="25" name="TextBox 24">
            <a:extLst>
              <a:ext uri="{FF2B5EF4-FFF2-40B4-BE49-F238E27FC236}">
                <a16:creationId xmlns:a16="http://schemas.microsoft.com/office/drawing/2014/main" id="{3B1F521A-5BD6-3F62-DAEA-E69F07654FB0}"/>
              </a:ext>
              <a:ext uri="{C183D7F6-B498-43B3-948B-1728B52AA6E4}">
                <adec:decorative xmlns:adec="http://schemas.microsoft.com/office/drawing/2017/decorative" val="1"/>
              </a:ext>
            </a:extLst>
          </p:cNvPr>
          <p:cNvSpPr txBox="1"/>
          <p:nvPr/>
        </p:nvSpPr>
        <p:spPr>
          <a:xfrm>
            <a:off x="5323506" y="3170402"/>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1718-93</a:t>
            </a:r>
          </a:p>
        </p:txBody>
      </p:sp>
      <p:sp>
        <p:nvSpPr>
          <p:cNvPr id="26" name="Oval 25">
            <a:extLst>
              <a:ext uri="{FF2B5EF4-FFF2-40B4-BE49-F238E27FC236}">
                <a16:creationId xmlns:a16="http://schemas.microsoft.com/office/drawing/2014/main" id="{2F077EF8-0366-55DB-5EDE-E16A03B5906F}"/>
              </a:ext>
              <a:ext uri="{C183D7F6-B498-43B3-948B-1728B52AA6E4}">
                <adec:decorative xmlns:adec="http://schemas.microsoft.com/office/drawing/2017/decorative" val="1"/>
              </a:ext>
            </a:extLst>
          </p:cNvPr>
          <p:cNvSpPr/>
          <p:nvPr/>
        </p:nvSpPr>
        <p:spPr>
          <a:xfrm>
            <a:off x="6382002" y="3410959"/>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2F4F337F-D999-D6F4-9330-D8DDFAC5DA82}"/>
              </a:ext>
              <a:ext uri="{C183D7F6-B498-43B3-948B-1728B52AA6E4}">
                <adec:decorative xmlns:adec="http://schemas.microsoft.com/office/drawing/2017/decorative" val="1"/>
              </a:ext>
            </a:extLst>
          </p:cNvPr>
          <p:cNvSpPr txBox="1"/>
          <p:nvPr/>
        </p:nvSpPr>
        <p:spPr>
          <a:xfrm>
            <a:off x="5926759" y="4187800"/>
            <a:ext cx="1501588" cy="553998"/>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ARTHUR HILL</a:t>
            </a:r>
            <a:r>
              <a:rPr lang="en-GB" sz="1000">
                <a:solidFill>
                  <a:srgbClr val="9D691F"/>
                </a:solidFill>
                <a:latin typeface="Georgia"/>
              </a:rPr>
              <a:t> </a:t>
            </a:r>
            <a:br>
              <a:rPr lang="en-GB" sz="1000">
                <a:solidFill>
                  <a:srgbClr val="9D691F"/>
                </a:solidFill>
                <a:latin typeface="Georgia"/>
              </a:rPr>
            </a:br>
            <a:r>
              <a:rPr lang="en-GB" sz="1000">
                <a:solidFill>
                  <a:srgbClr val="9D691F"/>
                </a:solidFill>
                <a:effectLst/>
                <a:latin typeface="Georgia"/>
              </a:rPr>
              <a:t>2</a:t>
            </a:r>
            <a:r>
              <a:rPr lang="en-GB" sz="1000" baseline="30000">
                <a:solidFill>
                  <a:srgbClr val="9D691F"/>
                </a:solidFill>
                <a:effectLst/>
                <a:latin typeface="Georgia"/>
              </a:rPr>
              <a:t>ND</a:t>
            </a:r>
            <a:r>
              <a:rPr lang="en-GB" sz="1000">
                <a:solidFill>
                  <a:srgbClr val="9D691F"/>
                </a:solidFill>
                <a:effectLst/>
                <a:latin typeface="Georgia"/>
              </a:rPr>
              <a:t> MARQUESS OF DOWNSHIRE</a:t>
            </a:r>
          </a:p>
        </p:txBody>
      </p:sp>
      <p:sp>
        <p:nvSpPr>
          <p:cNvPr id="32" name="TextBox 31">
            <a:extLst>
              <a:ext uri="{FF2B5EF4-FFF2-40B4-BE49-F238E27FC236}">
                <a16:creationId xmlns:a16="http://schemas.microsoft.com/office/drawing/2014/main" id="{0FC36F2C-B6C7-478A-04CC-4117734CA6F6}"/>
              </a:ext>
              <a:ext uri="{C183D7F6-B498-43B3-948B-1728B52AA6E4}">
                <adec:decorative xmlns:adec="http://schemas.microsoft.com/office/drawing/2017/decorative" val="1"/>
              </a:ext>
            </a:extLst>
          </p:cNvPr>
          <p:cNvSpPr txBox="1"/>
          <p:nvPr/>
        </p:nvSpPr>
        <p:spPr>
          <a:xfrm>
            <a:off x="6218487" y="4649306"/>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1753-1801</a:t>
            </a:r>
          </a:p>
        </p:txBody>
      </p:sp>
      <p:sp>
        <p:nvSpPr>
          <p:cNvPr id="43" name="TextBox 42">
            <a:extLst>
              <a:ext uri="{FF2B5EF4-FFF2-40B4-BE49-F238E27FC236}">
                <a16:creationId xmlns:a16="http://schemas.microsoft.com/office/drawing/2014/main" id="{34A44566-41F3-3018-5749-77FBAB7AC2EB}"/>
              </a:ext>
              <a:ext uri="{C183D7F6-B498-43B3-948B-1728B52AA6E4}">
                <adec:decorative xmlns:adec="http://schemas.microsoft.com/office/drawing/2017/decorative" val="1"/>
              </a:ext>
            </a:extLst>
          </p:cNvPr>
          <p:cNvSpPr txBox="1"/>
          <p:nvPr/>
        </p:nvSpPr>
        <p:spPr>
          <a:xfrm>
            <a:off x="5954412" y="1293383"/>
            <a:ext cx="1052620"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MARY ROWE</a:t>
            </a:r>
          </a:p>
        </p:txBody>
      </p:sp>
      <p:cxnSp>
        <p:nvCxnSpPr>
          <p:cNvPr id="44" name="Straight Connector 43">
            <a:extLst>
              <a:ext uri="{FF2B5EF4-FFF2-40B4-BE49-F238E27FC236}">
                <a16:creationId xmlns:a16="http://schemas.microsoft.com/office/drawing/2014/main" id="{F1F2BE0B-40CB-980B-11C7-089145F42373}"/>
              </a:ext>
              <a:ext uri="{C183D7F6-B498-43B3-948B-1728B52AA6E4}">
                <adec:decorative xmlns:adec="http://schemas.microsoft.com/office/drawing/2017/decorative" val="1"/>
              </a:ext>
            </a:extLst>
          </p:cNvPr>
          <p:cNvCxnSpPr>
            <a:cxnSpLocks/>
          </p:cNvCxnSpPr>
          <p:nvPr/>
        </p:nvCxnSpPr>
        <p:spPr>
          <a:xfrm>
            <a:off x="5151826" y="1137604"/>
            <a:ext cx="0" cy="14803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326AEBA-0AEC-6E80-F6B8-9B590BFFC146}"/>
              </a:ext>
              <a:ext uri="{C183D7F6-B498-43B3-948B-1728B52AA6E4}">
                <adec:decorative xmlns:adec="http://schemas.microsoft.com/office/drawing/2017/decorative" val="1"/>
              </a:ext>
            </a:extLst>
          </p:cNvPr>
          <p:cNvCxnSpPr>
            <a:cxnSpLocks/>
          </p:cNvCxnSpPr>
          <p:nvPr/>
        </p:nvCxnSpPr>
        <p:spPr>
          <a:xfrm>
            <a:off x="4519074" y="1092530"/>
            <a:ext cx="632752" cy="1778"/>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0CC0B39-8A04-74EE-3F0E-60331742C872}"/>
              </a:ext>
              <a:ext uri="{C183D7F6-B498-43B3-948B-1728B52AA6E4}">
                <adec:decorative xmlns:adec="http://schemas.microsoft.com/office/drawing/2017/decorative" val="1"/>
              </a:ext>
            </a:extLst>
          </p:cNvPr>
          <p:cNvCxnSpPr>
            <a:cxnSpLocks/>
          </p:cNvCxnSpPr>
          <p:nvPr/>
        </p:nvCxnSpPr>
        <p:spPr>
          <a:xfrm>
            <a:off x="6596261" y="287590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6CCC736-1372-155B-0F46-C888B720575E}"/>
              </a:ext>
              <a:ext uri="{C183D7F6-B498-43B3-948B-1728B52AA6E4}">
                <adec:decorative xmlns:adec="http://schemas.microsoft.com/office/drawing/2017/decorative" val="1"/>
              </a:ext>
            </a:extLst>
          </p:cNvPr>
          <p:cNvCxnSpPr>
            <a:cxnSpLocks/>
          </p:cNvCxnSpPr>
          <p:nvPr/>
        </p:nvCxnSpPr>
        <p:spPr>
          <a:xfrm>
            <a:off x="6596261" y="292745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62F747C-294E-20CE-480B-E705D1BA7948}"/>
              </a:ext>
              <a:ext uri="{C183D7F6-B498-43B3-948B-1728B52AA6E4}">
                <adec:decorative xmlns:adec="http://schemas.microsoft.com/office/drawing/2017/decorative" val="1"/>
              </a:ext>
            </a:extLst>
          </p:cNvPr>
          <p:cNvSpPr txBox="1"/>
          <p:nvPr/>
        </p:nvSpPr>
        <p:spPr>
          <a:xfrm>
            <a:off x="6846836" y="2708172"/>
            <a:ext cx="1912221" cy="553998"/>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MARGARETTA FITZGERALD MARCHIONESS OF DOWNSHIRE</a:t>
            </a:r>
          </a:p>
        </p:txBody>
      </p:sp>
      <p:cxnSp>
        <p:nvCxnSpPr>
          <p:cNvPr id="53" name="Straight Connector 52">
            <a:extLst>
              <a:ext uri="{FF2B5EF4-FFF2-40B4-BE49-F238E27FC236}">
                <a16:creationId xmlns:a16="http://schemas.microsoft.com/office/drawing/2014/main" id="{52DFB1A4-EC40-9CA5-9B65-0216AF8D1FBC}"/>
              </a:ext>
              <a:ext uri="{C183D7F6-B498-43B3-948B-1728B52AA6E4}">
                <adec:decorative xmlns:adec="http://schemas.microsoft.com/office/drawing/2017/decorative" val="1"/>
              </a:ext>
            </a:extLst>
          </p:cNvPr>
          <p:cNvCxnSpPr>
            <a:cxnSpLocks/>
          </p:cNvCxnSpPr>
          <p:nvPr/>
        </p:nvCxnSpPr>
        <p:spPr>
          <a:xfrm>
            <a:off x="5689351" y="435257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2E6F23D-8F56-2E10-58EB-3A09CF6CFE47}"/>
              </a:ext>
              <a:ext uri="{C183D7F6-B498-43B3-948B-1728B52AA6E4}">
                <adec:decorative xmlns:adec="http://schemas.microsoft.com/office/drawing/2017/decorative" val="1"/>
              </a:ext>
            </a:extLst>
          </p:cNvPr>
          <p:cNvCxnSpPr>
            <a:cxnSpLocks/>
          </p:cNvCxnSpPr>
          <p:nvPr/>
        </p:nvCxnSpPr>
        <p:spPr>
          <a:xfrm>
            <a:off x="5689351" y="44041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305D454-64D2-C571-AB3E-A28002590375}"/>
              </a:ext>
              <a:ext uri="{C183D7F6-B498-43B3-948B-1728B52AA6E4}">
                <adec:decorative xmlns:adec="http://schemas.microsoft.com/office/drawing/2017/decorative" val="1"/>
              </a:ext>
            </a:extLst>
          </p:cNvPr>
          <p:cNvSpPr txBox="1"/>
          <p:nvPr/>
        </p:nvSpPr>
        <p:spPr>
          <a:xfrm>
            <a:off x="3380586" y="4190691"/>
            <a:ext cx="2280850" cy="553998"/>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MARY </a:t>
            </a:r>
            <a:r>
              <a:rPr lang="en-GB" sz="1000">
                <a:latin typeface="Georgia"/>
              </a:rPr>
              <a:t>SANDY </a:t>
            </a:r>
            <a:br>
              <a:rPr lang="en-GB" sz="1000">
                <a:latin typeface="Georgia"/>
              </a:rPr>
            </a:br>
            <a:r>
              <a:rPr lang="en-GB" sz="1000">
                <a:latin typeface="Georgia"/>
              </a:rPr>
              <a:t>MARCHIONESS</a:t>
            </a:r>
            <a:r>
              <a:rPr lang="en-GB" sz="1000">
                <a:effectLst/>
                <a:latin typeface="Georgia"/>
              </a:rPr>
              <a:t> </a:t>
            </a:r>
            <a:r>
              <a:rPr lang="en-GB" sz="1000">
                <a:latin typeface="Georgia"/>
              </a:rPr>
              <a:t>OF DOWNSHIRE</a:t>
            </a:r>
            <a:r>
              <a:rPr lang="en-GB" sz="1000">
                <a:effectLst/>
                <a:latin typeface="Georgia"/>
              </a:rPr>
              <a:t> </a:t>
            </a:r>
            <a:br>
              <a:rPr lang="en-GB" sz="1000">
                <a:latin typeface="Georgia"/>
              </a:rPr>
            </a:br>
            <a:r>
              <a:rPr lang="en-GB" sz="1000">
                <a:effectLst/>
                <a:latin typeface="Georgia"/>
              </a:rPr>
              <a:t>&amp; BARONESS SANDYS</a:t>
            </a:r>
          </a:p>
        </p:txBody>
      </p:sp>
      <p:sp>
        <p:nvSpPr>
          <p:cNvPr id="60" name="Oval 59">
            <a:extLst>
              <a:ext uri="{FF2B5EF4-FFF2-40B4-BE49-F238E27FC236}">
                <a16:creationId xmlns:a16="http://schemas.microsoft.com/office/drawing/2014/main" id="{E5CCD828-C56C-156C-0892-A197EDC655A6}"/>
              </a:ext>
              <a:ext uri="{C183D7F6-B498-43B3-948B-1728B52AA6E4}">
                <adec:decorative xmlns:adec="http://schemas.microsoft.com/office/drawing/2017/decorative" val="1"/>
              </a:ext>
            </a:extLst>
          </p:cNvPr>
          <p:cNvSpPr/>
          <p:nvPr/>
        </p:nvSpPr>
        <p:spPr>
          <a:xfrm>
            <a:off x="4180123" y="3405348"/>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B2CBF4FB-783C-4CC4-BD78-19BC3CA6097B}"/>
              </a:ext>
              <a:ext uri="{C183D7F6-B498-43B3-948B-1728B52AA6E4}">
                <adec:decorative xmlns:adec="http://schemas.microsoft.com/office/drawing/2017/decorative" val="1"/>
              </a:ext>
            </a:extLst>
          </p:cNvPr>
          <p:cNvSpPr txBox="1"/>
          <p:nvPr/>
        </p:nvSpPr>
        <p:spPr>
          <a:xfrm>
            <a:off x="5992798" y="1456613"/>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1742</a:t>
            </a:r>
            <a:endParaRPr lang="en-GB" sz="900">
              <a:effectLst/>
              <a:latin typeface="Georgia" panose="02040502050405020303" pitchFamily="18" charset="0"/>
            </a:endParaRPr>
          </a:p>
        </p:txBody>
      </p:sp>
      <p:sp>
        <p:nvSpPr>
          <p:cNvPr id="74" name="TextBox 73">
            <a:extLst>
              <a:ext uri="{FF2B5EF4-FFF2-40B4-BE49-F238E27FC236}">
                <a16:creationId xmlns:a16="http://schemas.microsoft.com/office/drawing/2014/main" id="{8D0ECB9B-6FAE-6153-5F11-28D361536E0A}"/>
              </a:ext>
              <a:ext uri="{C183D7F6-B498-43B3-948B-1728B52AA6E4}">
                <adec:decorative xmlns:adec="http://schemas.microsoft.com/office/drawing/2017/decorative" val="1"/>
              </a:ext>
            </a:extLst>
          </p:cNvPr>
          <p:cNvSpPr txBox="1"/>
          <p:nvPr/>
        </p:nvSpPr>
        <p:spPr>
          <a:xfrm>
            <a:off x="7348405" y="3167246"/>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1766</a:t>
            </a:r>
            <a:endParaRPr lang="en-GB" sz="900">
              <a:effectLst/>
              <a:latin typeface="Georgia" panose="02040502050405020303" pitchFamily="18" charset="0"/>
            </a:endParaRPr>
          </a:p>
        </p:txBody>
      </p:sp>
      <p:sp>
        <p:nvSpPr>
          <p:cNvPr id="76" name="TextBox 75">
            <a:extLst>
              <a:ext uri="{FF2B5EF4-FFF2-40B4-BE49-F238E27FC236}">
                <a16:creationId xmlns:a16="http://schemas.microsoft.com/office/drawing/2014/main" id="{DCB10E1C-A0BD-2D50-F22B-10A071BD612E}"/>
              </a:ext>
              <a:ext uri="{C183D7F6-B498-43B3-948B-1728B52AA6E4}">
                <adec:decorative xmlns:adec="http://schemas.microsoft.com/office/drawing/2017/decorative" val="1"/>
              </a:ext>
            </a:extLst>
          </p:cNvPr>
          <p:cNvSpPr txBox="1"/>
          <p:nvPr/>
        </p:nvSpPr>
        <p:spPr>
          <a:xfrm>
            <a:off x="3959274" y="4648700"/>
            <a:ext cx="909082" cy="2308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1764-1836</a:t>
            </a:r>
          </a:p>
        </p:txBody>
      </p:sp>
      <p:cxnSp>
        <p:nvCxnSpPr>
          <p:cNvPr id="91" name="Straight Connector 90">
            <a:extLst>
              <a:ext uri="{FF2B5EF4-FFF2-40B4-BE49-F238E27FC236}">
                <a16:creationId xmlns:a16="http://schemas.microsoft.com/office/drawing/2014/main" id="{8180F9F2-E162-3020-8B0C-F939F9DC9AE7}"/>
              </a:ext>
              <a:ext uri="{C183D7F6-B498-43B3-948B-1728B52AA6E4}">
                <adec:decorative xmlns:adec="http://schemas.microsoft.com/office/drawing/2017/decorative" val="1"/>
              </a:ext>
            </a:extLst>
          </p:cNvPr>
          <p:cNvCxnSpPr>
            <a:cxnSpLocks/>
          </p:cNvCxnSpPr>
          <p:nvPr/>
        </p:nvCxnSpPr>
        <p:spPr>
          <a:xfrm>
            <a:off x="5788703" y="1545470"/>
            <a:ext cx="0" cy="319237"/>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F8DEEF4-C68B-9322-A443-24137BD3A601}"/>
              </a:ext>
              <a:ext uri="{C183D7F6-B498-43B3-948B-1728B52AA6E4}">
                <adec:decorative xmlns:adec="http://schemas.microsoft.com/office/drawing/2017/decorative" val="1"/>
              </a:ext>
            </a:extLst>
          </p:cNvPr>
          <p:cNvCxnSpPr>
            <a:cxnSpLocks/>
          </p:cNvCxnSpPr>
          <p:nvPr/>
        </p:nvCxnSpPr>
        <p:spPr>
          <a:xfrm>
            <a:off x="6672263" y="3027857"/>
            <a:ext cx="0" cy="278777"/>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18" name="Picture 117">
            <a:extLst>
              <a:ext uri="{FF2B5EF4-FFF2-40B4-BE49-F238E27FC236}">
                <a16:creationId xmlns:a16="http://schemas.microsoft.com/office/drawing/2014/main" id="{50FB9A61-80B2-330B-20A1-9F9608DF6CF2}"/>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171422" y="2643065"/>
            <a:ext cx="353153" cy="353153"/>
          </a:xfrm>
          <a:prstGeom prst="rect">
            <a:avLst/>
          </a:prstGeom>
        </p:spPr>
      </p:pic>
      <p:pic>
        <p:nvPicPr>
          <p:cNvPr id="119" name="Picture 118">
            <a:extLst>
              <a:ext uri="{FF2B5EF4-FFF2-40B4-BE49-F238E27FC236}">
                <a16:creationId xmlns:a16="http://schemas.microsoft.com/office/drawing/2014/main" id="{AACE090E-D911-9977-F106-67D4E6702A96}"/>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092051" y="4111646"/>
            <a:ext cx="353153" cy="353153"/>
          </a:xfrm>
          <a:prstGeom prst="rect">
            <a:avLst/>
          </a:prstGeom>
        </p:spPr>
      </p:pic>
      <p:cxnSp>
        <p:nvCxnSpPr>
          <p:cNvPr id="6" name="Straight Connector 5">
            <a:extLst>
              <a:ext uri="{FF2B5EF4-FFF2-40B4-BE49-F238E27FC236}">
                <a16:creationId xmlns:a16="http://schemas.microsoft.com/office/drawing/2014/main" id="{DDB95499-9B06-CDAD-1AE3-9FC6A1556FC1}"/>
              </a:ext>
              <a:ext uri="{C183D7F6-B498-43B3-948B-1728B52AA6E4}">
                <adec:decorative xmlns:adec="http://schemas.microsoft.com/office/drawing/2017/decorative" val="1"/>
              </a:ext>
            </a:extLst>
          </p:cNvPr>
          <p:cNvCxnSpPr>
            <a:cxnSpLocks/>
          </p:cNvCxnSpPr>
          <p:nvPr/>
        </p:nvCxnSpPr>
        <p:spPr>
          <a:xfrm>
            <a:off x="9546858" y="1673006"/>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A7762373-8090-0CBB-EAEC-254702EF037C}"/>
              </a:ext>
              <a:ext uri="{C183D7F6-B498-43B3-948B-1728B52AA6E4}">
                <adec:decorative xmlns:adec="http://schemas.microsoft.com/office/drawing/2017/decorative" val="1"/>
              </a:ext>
            </a:extLst>
          </p:cNvPr>
          <p:cNvSpPr/>
          <p:nvPr/>
        </p:nvSpPr>
        <p:spPr>
          <a:xfrm>
            <a:off x="9404120" y="425273"/>
            <a:ext cx="2166323" cy="172567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BA42E29-DA2F-1CD1-4B87-FD054E581BDF}"/>
              </a:ext>
              <a:ext uri="{C183D7F6-B498-43B3-948B-1728B52AA6E4}">
                <adec:decorative xmlns:adec="http://schemas.microsoft.com/office/drawing/2017/decorative" val="1"/>
              </a:ext>
            </a:extLst>
          </p:cNvPr>
          <p:cNvSpPr txBox="1"/>
          <p:nvPr/>
        </p:nvSpPr>
        <p:spPr>
          <a:xfrm>
            <a:off x="9495331" y="784789"/>
            <a:ext cx="1951510" cy="1169551"/>
          </a:xfrm>
          <a:prstGeom prst="rect">
            <a:avLst/>
          </a:prstGeom>
          <a:noFill/>
        </p:spPr>
        <p:txBody>
          <a:bodyPr wrap="square" rtlCol="0">
            <a:spAutoFit/>
          </a:bodyPr>
          <a:lstStyle/>
          <a:p>
            <a:pPr marL="228600" indent="-228600">
              <a:buAutoNum type="alphaLcPeriod" startAt="18"/>
            </a:pPr>
            <a:r>
              <a:rPr lang="en-GB" sz="1000" i="1">
                <a:latin typeface="Georgia" panose="02040502050405020303" pitchFamily="18" charset="0"/>
              </a:rPr>
              <a:t>r</a:t>
            </a:r>
            <a:r>
              <a:rPr lang="en-GB" sz="1000" i="1">
                <a:effectLst/>
                <a:latin typeface="Georgia" panose="02040502050405020303" pitchFamily="18" charset="0"/>
              </a:rPr>
              <a:t>eigned</a:t>
            </a:r>
          </a:p>
          <a:p>
            <a:r>
              <a:rPr lang="en-GB" sz="1000" i="1">
                <a:effectLst/>
                <a:latin typeface="Georgia" panose="02040502050405020303" pitchFamily="18" charset="0"/>
              </a:rPr>
              <a:t>d.    died                                          </a:t>
            </a:r>
            <a:r>
              <a:rPr lang="en-GB" sz="1000" i="1">
                <a:latin typeface="Georgia" panose="02040502050405020303" pitchFamily="18" charset="0"/>
              </a:rPr>
              <a:t>c.    about</a:t>
            </a:r>
            <a:endParaRPr lang="en-GB" sz="1000" i="1">
              <a:effectLst/>
              <a:latin typeface="Georgia" panose="02040502050405020303" pitchFamily="18" charset="0"/>
            </a:endParaRPr>
          </a:p>
          <a:p>
            <a:r>
              <a:rPr lang="en-GB" sz="1000" i="1">
                <a:latin typeface="Georgia" panose="02040502050405020303" pitchFamily="18" charset="0"/>
              </a:rPr>
              <a:t>       Marquess of Downshire</a:t>
            </a:r>
          </a:p>
          <a:p>
            <a:r>
              <a:rPr lang="en-GB" sz="1000" i="1">
                <a:latin typeface="Georgia" panose="02040502050405020303" pitchFamily="18" charset="0"/>
              </a:rPr>
              <a:t>       married</a:t>
            </a:r>
          </a:p>
          <a:p>
            <a:r>
              <a:rPr lang="en-GB" sz="1000" i="1">
                <a:latin typeface="Georgia" panose="02040502050405020303" pitchFamily="18" charset="0"/>
              </a:rPr>
              <a:t>       line of descent (not all</a:t>
            </a:r>
          </a:p>
          <a:p>
            <a:r>
              <a:rPr lang="en-GB" sz="1000" i="1">
                <a:latin typeface="Georgia" panose="02040502050405020303" pitchFamily="18" charset="0"/>
              </a:rPr>
              <a:t>      generations shown)</a:t>
            </a:r>
          </a:p>
        </p:txBody>
      </p:sp>
      <p:sp>
        <p:nvSpPr>
          <p:cNvPr id="11" name="TextBox 10">
            <a:extLst>
              <a:ext uri="{FF2B5EF4-FFF2-40B4-BE49-F238E27FC236}">
                <a16:creationId xmlns:a16="http://schemas.microsoft.com/office/drawing/2014/main" id="{39BAEAF5-D215-2458-4F9C-20D027A71436}"/>
              </a:ext>
              <a:ext uri="{C183D7F6-B498-43B3-948B-1728B52AA6E4}">
                <adec:decorative xmlns:adec="http://schemas.microsoft.com/office/drawing/2017/decorative" val="1"/>
              </a:ext>
            </a:extLst>
          </p:cNvPr>
          <p:cNvSpPr txBox="1"/>
          <p:nvPr/>
        </p:nvSpPr>
        <p:spPr>
          <a:xfrm>
            <a:off x="9459156" y="575954"/>
            <a:ext cx="54975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DAF82A44-28A9-3DCB-D2FB-2AEA8C774CD4}"/>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453716" y="1180513"/>
            <a:ext cx="353153" cy="353153"/>
          </a:xfrm>
          <a:prstGeom prst="rect">
            <a:avLst/>
          </a:prstGeom>
        </p:spPr>
      </p:pic>
      <p:cxnSp>
        <p:nvCxnSpPr>
          <p:cNvPr id="14" name="Straight Connector 13">
            <a:extLst>
              <a:ext uri="{FF2B5EF4-FFF2-40B4-BE49-F238E27FC236}">
                <a16:creationId xmlns:a16="http://schemas.microsoft.com/office/drawing/2014/main" id="{166B573B-6A37-E15D-B726-D39A6347611F}"/>
              </a:ext>
              <a:ext uri="{C183D7F6-B498-43B3-948B-1728B52AA6E4}">
                <adec:decorative xmlns:adec="http://schemas.microsoft.com/office/drawing/2017/decorative" val="1"/>
              </a:ext>
            </a:extLst>
          </p:cNvPr>
          <p:cNvCxnSpPr>
            <a:cxnSpLocks/>
          </p:cNvCxnSpPr>
          <p:nvPr/>
        </p:nvCxnSpPr>
        <p:spPr>
          <a:xfrm>
            <a:off x="9556638" y="149660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FD781D-0ECA-CF4D-8CD6-446A7AC85969}"/>
              </a:ext>
              <a:ext uri="{C183D7F6-B498-43B3-948B-1728B52AA6E4}">
                <adec:decorative xmlns:adec="http://schemas.microsoft.com/office/drawing/2017/decorative" val="1"/>
              </a:ext>
            </a:extLst>
          </p:cNvPr>
          <p:cNvCxnSpPr>
            <a:cxnSpLocks/>
          </p:cNvCxnSpPr>
          <p:nvPr/>
        </p:nvCxnSpPr>
        <p:spPr>
          <a:xfrm>
            <a:off x="9556638" y="154815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DD7A0E73-50CB-71D0-E6EF-7FF21DE9E009}"/>
              </a:ext>
            </a:extLst>
          </p:cNvPr>
          <p:cNvSpPr>
            <a:spLocks noGrp="1"/>
          </p:cNvSpPr>
          <p:nvPr>
            <p:ph type="title"/>
          </p:nvPr>
        </p:nvSpPr>
        <p:spPr>
          <a:xfrm>
            <a:off x="961834" y="-4290112"/>
            <a:ext cx="10515600" cy="1325563"/>
          </a:xfrm>
        </p:spPr>
        <p:txBody>
          <a:bodyPr/>
          <a:lstStyle/>
          <a:p>
            <a:r>
              <a:rPr lang="en-GB">
                <a:solidFill>
                  <a:srgbClr val="E6E6E6"/>
                </a:solidFill>
              </a:rPr>
              <a:t>FAMILY TREE PART 3</a:t>
            </a:r>
          </a:p>
        </p:txBody>
      </p:sp>
    </p:spTree>
    <p:extLst>
      <p:ext uri="{BB962C8B-B14F-4D97-AF65-F5344CB8AC3E}">
        <p14:creationId xmlns:p14="http://schemas.microsoft.com/office/powerpoint/2010/main" val="296236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Picture 116">
            <a:extLst>
              <a:ext uri="{FF2B5EF4-FFF2-40B4-BE49-F238E27FC236}">
                <a16:creationId xmlns:a16="http://schemas.microsoft.com/office/drawing/2014/main" id="{3AE28B84-6E0F-AF6B-0B1E-E0896AE926E9}"/>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5367" y="2677366"/>
            <a:ext cx="3470681"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HILLSBOROUGH   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3562594" y="197545"/>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127885" y="983046"/>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SIR MOYSES HILL</a:t>
            </a:r>
            <a:endParaRPr lang="en-GB" sz="1000">
              <a:effectLst/>
              <a:latin typeface="Georgia" panose="02040502050405020303" pitchFamily="18" charset="0"/>
            </a:endParaRPr>
          </a:p>
        </p:txBody>
      </p:sp>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438090" y="1142851"/>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c</a:t>
            </a:r>
            <a:r>
              <a:rPr lang="en-GB" sz="900">
                <a:effectLst/>
                <a:latin typeface="Georgia" panose="02040502050405020303" pitchFamily="18" charset="0"/>
              </a:rPr>
              <a:t>. 1553-1629</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5712424" y="144409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5712424" y="149564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A292ABC-4F7E-F9A5-87EE-EF28B0DFFC91}"/>
              </a:ext>
              <a:ext uri="{C183D7F6-B498-43B3-948B-1728B52AA6E4}">
                <adec:decorative xmlns:adec="http://schemas.microsoft.com/office/drawing/2017/decorative" val="1"/>
              </a:ext>
            </a:extLst>
          </p:cNvPr>
          <p:cNvSpPr txBox="1"/>
          <p:nvPr/>
        </p:nvSpPr>
        <p:spPr>
          <a:xfrm>
            <a:off x="4487468" y="1294525"/>
            <a:ext cx="1237871" cy="553998"/>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TREVOR HILL  1</a:t>
            </a:r>
            <a:r>
              <a:rPr lang="en-GB" sz="1000" baseline="30000">
                <a:latin typeface="Georgia" panose="02040502050405020303" pitchFamily="18" charset="0"/>
              </a:rPr>
              <a:t>ST</a:t>
            </a:r>
            <a:r>
              <a:rPr lang="en-GB" sz="1000">
                <a:effectLst/>
                <a:latin typeface="Georgia" panose="02040502050405020303" pitchFamily="18" charset="0"/>
              </a:rPr>
              <a:t> VISCOUNT HILLBOROUGH</a:t>
            </a:r>
          </a:p>
        </p:txBody>
      </p:sp>
      <p:sp>
        <p:nvSpPr>
          <p:cNvPr id="21" name="TextBox 20">
            <a:extLst>
              <a:ext uri="{FF2B5EF4-FFF2-40B4-BE49-F238E27FC236}">
                <a16:creationId xmlns:a16="http://schemas.microsoft.com/office/drawing/2014/main" id="{57406FB7-8E47-903E-CAB4-2876EA0E155B}"/>
              </a:ext>
              <a:ext uri="{C183D7F6-B498-43B3-948B-1728B52AA6E4}">
                <adec:decorative xmlns:adec="http://schemas.microsoft.com/office/drawing/2017/decorative" val="1"/>
              </a:ext>
            </a:extLst>
          </p:cNvPr>
          <p:cNvSpPr txBox="1"/>
          <p:nvPr/>
        </p:nvSpPr>
        <p:spPr>
          <a:xfrm>
            <a:off x="4640750" y="1755634"/>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1693-1742</a:t>
            </a:r>
          </a:p>
        </p:txBody>
      </p:sp>
      <p:sp>
        <p:nvSpPr>
          <p:cNvPr id="23" name="Oval 22">
            <a:extLst>
              <a:ext uri="{FF2B5EF4-FFF2-40B4-BE49-F238E27FC236}">
                <a16:creationId xmlns:a16="http://schemas.microsoft.com/office/drawing/2014/main" id="{EAEB690C-A1E1-4A35-44E3-1142869E81AB}"/>
              </a:ext>
              <a:ext uri="{C183D7F6-B498-43B3-948B-1728B52AA6E4}">
                <adec:decorative xmlns:adec="http://schemas.microsoft.com/office/drawing/2017/decorative" val="1"/>
              </a:ext>
            </a:extLst>
          </p:cNvPr>
          <p:cNvSpPr/>
          <p:nvPr/>
        </p:nvSpPr>
        <p:spPr>
          <a:xfrm>
            <a:off x="5491764" y="1937365"/>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4304520-B6AC-8CFE-3346-FBC3C3C071AC}"/>
              </a:ext>
              <a:ext uri="{C183D7F6-B498-43B3-948B-1728B52AA6E4}">
                <adec:decorative xmlns:adec="http://schemas.microsoft.com/office/drawing/2017/decorative" val="1"/>
              </a:ext>
            </a:extLst>
          </p:cNvPr>
          <p:cNvSpPr txBox="1"/>
          <p:nvPr/>
        </p:nvSpPr>
        <p:spPr>
          <a:xfrm>
            <a:off x="5034430" y="2708770"/>
            <a:ext cx="1501588" cy="553998"/>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WILLS </a:t>
            </a:r>
            <a:r>
              <a:rPr lang="en-GB" sz="1000">
                <a:solidFill>
                  <a:srgbClr val="9D691F"/>
                </a:solidFill>
                <a:latin typeface="Georgia"/>
              </a:rPr>
              <a:t>HILL</a:t>
            </a:r>
            <a:br>
              <a:rPr lang="en-GB" sz="1000">
                <a:solidFill>
                  <a:srgbClr val="9D691F"/>
                </a:solidFill>
                <a:latin typeface="Georgia"/>
              </a:rPr>
            </a:br>
            <a:r>
              <a:rPr lang="en-GB" sz="1000">
                <a:solidFill>
                  <a:srgbClr val="9D691F"/>
                </a:solidFill>
                <a:latin typeface="Georgia"/>
              </a:rPr>
              <a:t>1</a:t>
            </a:r>
            <a:r>
              <a:rPr lang="en-GB" sz="1000" baseline="30000">
                <a:solidFill>
                  <a:srgbClr val="9D691F"/>
                </a:solidFill>
                <a:latin typeface="Georgia"/>
              </a:rPr>
              <a:t>ST</a:t>
            </a:r>
            <a:r>
              <a:rPr lang="en-GB" sz="1000">
                <a:solidFill>
                  <a:srgbClr val="9D691F"/>
                </a:solidFill>
                <a:effectLst/>
                <a:latin typeface="Georgia"/>
              </a:rPr>
              <a:t> MARQUESS OF DOWNSHIRE</a:t>
            </a:r>
          </a:p>
        </p:txBody>
      </p:sp>
      <p:sp>
        <p:nvSpPr>
          <p:cNvPr id="25" name="TextBox 24">
            <a:extLst>
              <a:ext uri="{FF2B5EF4-FFF2-40B4-BE49-F238E27FC236}">
                <a16:creationId xmlns:a16="http://schemas.microsoft.com/office/drawing/2014/main" id="{3B1F521A-5BD6-3F62-DAEA-E69F07654FB0}"/>
              </a:ext>
              <a:ext uri="{C183D7F6-B498-43B3-948B-1728B52AA6E4}">
                <adec:decorative xmlns:adec="http://schemas.microsoft.com/office/drawing/2017/decorative" val="1"/>
              </a:ext>
            </a:extLst>
          </p:cNvPr>
          <p:cNvSpPr txBox="1"/>
          <p:nvPr/>
        </p:nvSpPr>
        <p:spPr>
          <a:xfrm>
            <a:off x="5323506" y="3170402"/>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1718-93</a:t>
            </a:r>
          </a:p>
        </p:txBody>
      </p:sp>
      <p:sp>
        <p:nvSpPr>
          <p:cNvPr id="26" name="Oval 25">
            <a:extLst>
              <a:ext uri="{FF2B5EF4-FFF2-40B4-BE49-F238E27FC236}">
                <a16:creationId xmlns:a16="http://schemas.microsoft.com/office/drawing/2014/main" id="{2F077EF8-0366-55DB-5EDE-E16A03B5906F}"/>
              </a:ext>
              <a:ext uri="{C183D7F6-B498-43B3-948B-1728B52AA6E4}">
                <adec:decorative xmlns:adec="http://schemas.microsoft.com/office/drawing/2017/decorative" val="1"/>
              </a:ext>
            </a:extLst>
          </p:cNvPr>
          <p:cNvSpPr/>
          <p:nvPr/>
        </p:nvSpPr>
        <p:spPr>
          <a:xfrm>
            <a:off x="6382002" y="3410959"/>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2F4F337F-D999-D6F4-9330-D8DDFAC5DA82}"/>
              </a:ext>
              <a:ext uri="{C183D7F6-B498-43B3-948B-1728B52AA6E4}">
                <adec:decorative xmlns:adec="http://schemas.microsoft.com/office/drawing/2017/decorative" val="1"/>
              </a:ext>
            </a:extLst>
          </p:cNvPr>
          <p:cNvSpPr txBox="1"/>
          <p:nvPr/>
        </p:nvSpPr>
        <p:spPr>
          <a:xfrm>
            <a:off x="5926759" y="4187800"/>
            <a:ext cx="1501588" cy="553998"/>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ARTHUR HILL</a:t>
            </a:r>
            <a:r>
              <a:rPr lang="en-GB" sz="1000">
                <a:solidFill>
                  <a:srgbClr val="9D691F"/>
                </a:solidFill>
                <a:latin typeface="Georgia"/>
              </a:rPr>
              <a:t> </a:t>
            </a:r>
            <a:br>
              <a:rPr lang="en-GB" sz="1000">
                <a:solidFill>
                  <a:srgbClr val="9D691F"/>
                </a:solidFill>
                <a:latin typeface="Georgia"/>
              </a:rPr>
            </a:br>
            <a:r>
              <a:rPr lang="en-GB" sz="1000">
                <a:solidFill>
                  <a:srgbClr val="9D691F"/>
                </a:solidFill>
                <a:effectLst/>
                <a:latin typeface="Georgia"/>
              </a:rPr>
              <a:t>2</a:t>
            </a:r>
            <a:r>
              <a:rPr lang="en-GB" sz="1000" baseline="30000">
                <a:solidFill>
                  <a:srgbClr val="9D691F"/>
                </a:solidFill>
                <a:effectLst/>
                <a:latin typeface="Georgia"/>
              </a:rPr>
              <a:t>ND</a:t>
            </a:r>
            <a:r>
              <a:rPr lang="en-GB" sz="1000">
                <a:solidFill>
                  <a:srgbClr val="9D691F"/>
                </a:solidFill>
                <a:effectLst/>
                <a:latin typeface="Georgia"/>
              </a:rPr>
              <a:t> MARQUESS OF DOWNSHIRE</a:t>
            </a:r>
          </a:p>
        </p:txBody>
      </p:sp>
      <p:sp>
        <p:nvSpPr>
          <p:cNvPr id="32" name="TextBox 31">
            <a:extLst>
              <a:ext uri="{FF2B5EF4-FFF2-40B4-BE49-F238E27FC236}">
                <a16:creationId xmlns:a16="http://schemas.microsoft.com/office/drawing/2014/main" id="{0FC36F2C-B6C7-478A-04CC-4117734CA6F6}"/>
              </a:ext>
              <a:ext uri="{C183D7F6-B498-43B3-948B-1728B52AA6E4}">
                <adec:decorative xmlns:adec="http://schemas.microsoft.com/office/drawing/2017/decorative" val="1"/>
              </a:ext>
            </a:extLst>
          </p:cNvPr>
          <p:cNvSpPr txBox="1"/>
          <p:nvPr/>
        </p:nvSpPr>
        <p:spPr>
          <a:xfrm>
            <a:off x="6218487" y="4649306"/>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1753-1801</a:t>
            </a:r>
          </a:p>
        </p:txBody>
      </p:sp>
      <p:sp>
        <p:nvSpPr>
          <p:cNvPr id="33" name="Oval 32">
            <a:extLst>
              <a:ext uri="{FF2B5EF4-FFF2-40B4-BE49-F238E27FC236}">
                <a16:creationId xmlns:a16="http://schemas.microsoft.com/office/drawing/2014/main" id="{0DEAB7BD-63CC-929A-4782-1A6C7175E4B0}"/>
              </a:ext>
              <a:ext uri="{C183D7F6-B498-43B3-948B-1728B52AA6E4}">
                <adec:decorative xmlns:adec="http://schemas.microsoft.com/office/drawing/2017/decorative" val="1"/>
              </a:ext>
            </a:extLst>
          </p:cNvPr>
          <p:cNvSpPr/>
          <p:nvPr/>
        </p:nvSpPr>
        <p:spPr>
          <a:xfrm>
            <a:off x="2936083" y="5206021"/>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609918DF-0EDC-C732-7243-E255E72A6EE3}"/>
              </a:ext>
              <a:ext uri="{C183D7F6-B498-43B3-948B-1728B52AA6E4}">
                <adec:decorative xmlns:adec="http://schemas.microsoft.com/office/drawing/2017/decorative" val="1"/>
              </a:ext>
            </a:extLst>
          </p:cNvPr>
          <p:cNvSpPr txBox="1"/>
          <p:nvPr/>
        </p:nvSpPr>
        <p:spPr>
          <a:xfrm>
            <a:off x="2468911" y="6002894"/>
            <a:ext cx="1501588" cy="553998"/>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ARTHUR HILL</a:t>
            </a:r>
            <a:r>
              <a:rPr lang="en-GB" sz="1000">
                <a:solidFill>
                  <a:srgbClr val="9D691F"/>
                </a:solidFill>
                <a:latin typeface="Georgia"/>
              </a:rPr>
              <a:t> </a:t>
            </a:r>
            <a:br>
              <a:rPr lang="en-GB" sz="1000">
                <a:solidFill>
                  <a:srgbClr val="9D691F"/>
                </a:solidFill>
                <a:latin typeface="Georgia"/>
              </a:rPr>
            </a:br>
            <a:r>
              <a:rPr lang="en-GB" sz="1000">
                <a:solidFill>
                  <a:srgbClr val="9D691F"/>
                </a:solidFill>
                <a:effectLst/>
                <a:latin typeface="Georgia"/>
              </a:rPr>
              <a:t>3</a:t>
            </a:r>
            <a:r>
              <a:rPr lang="en-GB" sz="1000" baseline="30000">
                <a:solidFill>
                  <a:srgbClr val="9D691F"/>
                </a:solidFill>
                <a:effectLst/>
                <a:latin typeface="Georgia"/>
              </a:rPr>
              <a:t>RD</a:t>
            </a:r>
            <a:r>
              <a:rPr lang="en-GB" sz="1000">
                <a:solidFill>
                  <a:srgbClr val="9D691F"/>
                </a:solidFill>
                <a:effectLst/>
                <a:latin typeface="Georgia"/>
              </a:rPr>
              <a:t> MARQUESS</a:t>
            </a:r>
            <a:br>
              <a:rPr lang="en-GB" sz="1000">
                <a:solidFill>
                  <a:srgbClr val="9D691F"/>
                </a:solidFill>
                <a:latin typeface="Georgia"/>
              </a:rPr>
            </a:br>
            <a:r>
              <a:rPr lang="en-GB" sz="1000">
                <a:solidFill>
                  <a:srgbClr val="9D691F"/>
                </a:solidFill>
                <a:latin typeface="Georgia"/>
              </a:rPr>
              <a:t> </a:t>
            </a:r>
            <a:r>
              <a:rPr lang="en-GB" sz="1000">
                <a:solidFill>
                  <a:srgbClr val="9D691F"/>
                </a:solidFill>
                <a:effectLst/>
                <a:latin typeface="Georgia"/>
              </a:rPr>
              <a:t>OF DOWNSHIRE</a:t>
            </a:r>
          </a:p>
        </p:txBody>
      </p:sp>
      <p:sp>
        <p:nvSpPr>
          <p:cNvPr id="35" name="TextBox 34">
            <a:extLst>
              <a:ext uri="{FF2B5EF4-FFF2-40B4-BE49-F238E27FC236}">
                <a16:creationId xmlns:a16="http://schemas.microsoft.com/office/drawing/2014/main" id="{681C3D0D-CAC4-B570-AD72-AF50CAB95A71}"/>
              </a:ext>
              <a:ext uri="{C183D7F6-B498-43B3-948B-1728B52AA6E4}">
                <adec:decorative xmlns:adec="http://schemas.microsoft.com/office/drawing/2017/decorative" val="1"/>
              </a:ext>
            </a:extLst>
          </p:cNvPr>
          <p:cNvSpPr txBox="1"/>
          <p:nvPr/>
        </p:nvSpPr>
        <p:spPr>
          <a:xfrm>
            <a:off x="2751014" y="6465219"/>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a:t>
            </a:r>
            <a:r>
              <a:rPr lang="en-GB" sz="900">
                <a:latin typeface="Georgia" panose="02040502050405020303" pitchFamily="18" charset="0"/>
              </a:rPr>
              <a:t>88-1845</a:t>
            </a:r>
            <a:endParaRPr lang="en-GB" sz="900">
              <a:effectLst/>
              <a:latin typeface="Georgia" panose="02040502050405020303" pitchFamily="18" charset="0"/>
            </a:endParaRPr>
          </a:p>
        </p:txBody>
      </p:sp>
      <p:sp>
        <p:nvSpPr>
          <p:cNvPr id="43" name="TextBox 42">
            <a:extLst>
              <a:ext uri="{FF2B5EF4-FFF2-40B4-BE49-F238E27FC236}">
                <a16:creationId xmlns:a16="http://schemas.microsoft.com/office/drawing/2014/main" id="{34A44566-41F3-3018-5749-77FBAB7AC2EB}"/>
              </a:ext>
              <a:ext uri="{C183D7F6-B498-43B3-948B-1728B52AA6E4}">
                <adec:decorative xmlns:adec="http://schemas.microsoft.com/office/drawing/2017/decorative" val="1"/>
              </a:ext>
            </a:extLst>
          </p:cNvPr>
          <p:cNvSpPr txBox="1"/>
          <p:nvPr/>
        </p:nvSpPr>
        <p:spPr>
          <a:xfrm>
            <a:off x="5954412" y="1293383"/>
            <a:ext cx="1052620"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MARY ROWE</a:t>
            </a:r>
          </a:p>
        </p:txBody>
      </p:sp>
      <p:cxnSp>
        <p:nvCxnSpPr>
          <p:cNvPr id="44" name="Straight Connector 43">
            <a:extLst>
              <a:ext uri="{FF2B5EF4-FFF2-40B4-BE49-F238E27FC236}">
                <a16:creationId xmlns:a16="http://schemas.microsoft.com/office/drawing/2014/main" id="{F1F2BE0B-40CB-980B-11C7-089145F42373}"/>
              </a:ext>
              <a:ext uri="{C183D7F6-B498-43B3-948B-1728B52AA6E4}">
                <adec:decorative xmlns:adec="http://schemas.microsoft.com/office/drawing/2017/decorative" val="1"/>
              </a:ext>
            </a:extLst>
          </p:cNvPr>
          <p:cNvCxnSpPr>
            <a:cxnSpLocks/>
          </p:cNvCxnSpPr>
          <p:nvPr/>
        </p:nvCxnSpPr>
        <p:spPr>
          <a:xfrm>
            <a:off x="5151826" y="1137604"/>
            <a:ext cx="0" cy="14803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326AEBA-0AEC-6E80-F6B8-9B590BFFC146}"/>
              </a:ext>
              <a:ext uri="{C183D7F6-B498-43B3-948B-1728B52AA6E4}">
                <adec:decorative xmlns:adec="http://schemas.microsoft.com/office/drawing/2017/decorative" val="1"/>
              </a:ext>
            </a:extLst>
          </p:cNvPr>
          <p:cNvCxnSpPr>
            <a:cxnSpLocks/>
          </p:cNvCxnSpPr>
          <p:nvPr/>
        </p:nvCxnSpPr>
        <p:spPr>
          <a:xfrm>
            <a:off x="4519074" y="1092530"/>
            <a:ext cx="632752" cy="1778"/>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0CC0B39-8A04-74EE-3F0E-60331742C872}"/>
              </a:ext>
              <a:ext uri="{C183D7F6-B498-43B3-948B-1728B52AA6E4}">
                <adec:decorative xmlns:adec="http://schemas.microsoft.com/office/drawing/2017/decorative" val="1"/>
              </a:ext>
            </a:extLst>
          </p:cNvPr>
          <p:cNvCxnSpPr>
            <a:cxnSpLocks/>
          </p:cNvCxnSpPr>
          <p:nvPr/>
        </p:nvCxnSpPr>
        <p:spPr>
          <a:xfrm>
            <a:off x="6596261" y="287590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6CCC736-1372-155B-0F46-C888B720575E}"/>
              </a:ext>
              <a:ext uri="{C183D7F6-B498-43B3-948B-1728B52AA6E4}">
                <adec:decorative xmlns:adec="http://schemas.microsoft.com/office/drawing/2017/decorative" val="1"/>
              </a:ext>
            </a:extLst>
          </p:cNvPr>
          <p:cNvCxnSpPr>
            <a:cxnSpLocks/>
          </p:cNvCxnSpPr>
          <p:nvPr/>
        </p:nvCxnSpPr>
        <p:spPr>
          <a:xfrm>
            <a:off x="6596261" y="292745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62F747C-294E-20CE-480B-E705D1BA7948}"/>
              </a:ext>
              <a:ext uri="{C183D7F6-B498-43B3-948B-1728B52AA6E4}">
                <adec:decorative xmlns:adec="http://schemas.microsoft.com/office/drawing/2017/decorative" val="1"/>
              </a:ext>
            </a:extLst>
          </p:cNvPr>
          <p:cNvSpPr txBox="1"/>
          <p:nvPr/>
        </p:nvSpPr>
        <p:spPr>
          <a:xfrm>
            <a:off x="6846836" y="2708172"/>
            <a:ext cx="1912221" cy="553998"/>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MARGARETTA FITZGERALD MARCHIONESS OF DOWNSHIRE</a:t>
            </a:r>
          </a:p>
        </p:txBody>
      </p:sp>
      <p:cxnSp>
        <p:nvCxnSpPr>
          <p:cNvPr id="53" name="Straight Connector 52">
            <a:extLst>
              <a:ext uri="{FF2B5EF4-FFF2-40B4-BE49-F238E27FC236}">
                <a16:creationId xmlns:a16="http://schemas.microsoft.com/office/drawing/2014/main" id="{52DFB1A4-EC40-9CA5-9B65-0216AF8D1FBC}"/>
              </a:ext>
              <a:ext uri="{C183D7F6-B498-43B3-948B-1728B52AA6E4}">
                <adec:decorative xmlns:adec="http://schemas.microsoft.com/office/drawing/2017/decorative" val="1"/>
              </a:ext>
            </a:extLst>
          </p:cNvPr>
          <p:cNvCxnSpPr>
            <a:cxnSpLocks/>
          </p:cNvCxnSpPr>
          <p:nvPr/>
        </p:nvCxnSpPr>
        <p:spPr>
          <a:xfrm>
            <a:off x="5689351" y="435257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2E6F23D-8F56-2E10-58EB-3A09CF6CFE47}"/>
              </a:ext>
              <a:ext uri="{C183D7F6-B498-43B3-948B-1728B52AA6E4}">
                <adec:decorative xmlns:adec="http://schemas.microsoft.com/office/drawing/2017/decorative" val="1"/>
              </a:ext>
            </a:extLst>
          </p:cNvPr>
          <p:cNvCxnSpPr>
            <a:cxnSpLocks/>
          </p:cNvCxnSpPr>
          <p:nvPr/>
        </p:nvCxnSpPr>
        <p:spPr>
          <a:xfrm>
            <a:off x="5689351" y="44041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305D454-64D2-C571-AB3E-A28002590375}"/>
              </a:ext>
              <a:ext uri="{C183D7F6-B498-43B3-948B-1728B52AA6E4}">
                <adec:decorative xmlns:adec="http://schemas.microsoft.com/office/drawing/2017/decorative" val="1"/>
              </a:ext>
            </a:extLst>
          </p:cNvPr>
          <p:cNvSpPr txBox="1"/>
          <p:nvPr/>
        </p:nvSpPr>
        <p:spPr>
          <a:xfrm>
            <a:off x="3380586" y="4190691"/>
            <a:ext cx="2280850" cy="553998"/>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MARY </a:t>
            </a:r>
            <a:r>
              <a:rPr lang="en-GB" sz="1000">
                <a:latin typeface="Georgia"/>
              </a:rPr>
              <a:t>SANDY </a:t>
            </a:r>
            <a:br>
              <a:rPr lang="en-GB" sz="1000">
                <a:latin typeface="Georgia"/>
              </a:rPr>
            </a:br>
            <a:r>
              <a:rPr lang="en-GB" sz="1000">
                <a:latin typeface="Georgia"/>
              </a:rPr>
              <a:t>MARCHIONESS</a:t>
            </a:r>
            <a:r>
              <a:rPr lang="en-GB" sz="1000">
                <a:effectLst/>
                <a:latin typeface="Georgia"/>
              </a:rPr>
              <a:t> </a:t>
            </a:r>
            <a:r>
              <a:rPr lang="en-GB" sz="1000">
                <a:latin typeface="Georgia"/>
              </a:rPr>
              <a:t>OF DOWNSHIRE</a:t>
            </a:r>
            <a:r>
              <a:rPr lang="en-GB" sz="1000">
                <a:effectLst/>
                <a:latin typeface="Georgia"/>
              </a:rPr>
              <a:t> </a:t>
            </a:r>
            <a:br>
              <a:rPr lang="en-GB" sz="1000">
                <a:latin typeface="Georgia"/>
              </a:rPr>
            </a:br>
            <a:r>
              <a:rPr lang="en-GB" sz="1000">
                <a:effectLst/>
                <a:latin typeface="Georgia"/>
              </a:rPr>
              <a:t>&amp; BARONESS SANDYS</a:t>
            </a:r>
          </a:p>
        </p:txBody>
      </p:sp>
      <p:cxnSp>
        <p:nvCxnSpPr>
          <p:cNvPr id="56" name="Straight Connector 55">
            <a:extLst>
              <a:ext uri="{FF2B5EF4-FFF2-40B4-BE49-F238E27FC236}">
                <a16:creationId xmlns:a16="http://schemas.microsoft.com/office/drawing/2014/main" id="{ACEAC613-AEDD-4E4A-A343-F6049BF49559}"/>
              </a:ext>
              <a:ext uri="{C183D7F6-B498-43B3-948B-1728B52AA6E4}">
                <adec:decorative xmlns:adec="http://schemas.microsoft.com/office/drawing/2017/decorative" val="1"/>
              </a:ext>
            </a:extLst>
          </p:cNvPr>
          <p:cNvCxnSpPr>
            <a:cxnSpLocks/>
          </p:cNvCxnSpPr>
          <p:nvPr/>
        </p:nvCxnSpPr>
        <p:spPr>
          <a:xfrm>
            <a:off x="3213208" y="5015456"/>
            <a:ext cx="5364658"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E5CCD828-C56C-156C-0892-A197EDC655A6}"/>
              </a:ext>
              <a:ext uri="{C183D7F6-B498-43B3-948B-1728B52AA6E4}">
                <adec:decorative xmlns:adec="http://schemas.microsoft.com/office/drawing/2017/decorative" val="1"/>
              </a:ext>
            </a:extLst>
          </p:cNvPr>
          <p:cNvSpPr/>
          <p:nvPr/>
        </p:nvSpPr>
        <p:spPr>
          <a:xfrm>
            <a:off x="4180123" y="3405348"/>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F703ABAC-C720-BC1E-1DF9-3C17E468AF2E}"/>
              </a:ext>
              <a:ext uri="{C183D7F6-B498-43B3-948B-1728B52AA6E4}">
                <adec:decorative xmlns:adec="http://schemas.microsoft.com/office/drawing/2017/decorative" val="1"/>
              </a:ext>
            </a:extLst>
          </p:cNvPr>
          <p:cNvSpPr txBox="1"/>
          <p:nvPr/>
        </p:nvSpPr>
        <p:spPr>
          <a:xfrm>
            <a:off x="5874775" y="6005852"/>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MARY HILL</a:t>
            </a:r>
            <a:endParaRPr lang="en-GB" sz="1000">
              <a:effectLst/>
              <a:latin typeface="Georgia" panose="02040502050405020303" pitchFamily="18" charset="0"/>
            </a:endParaRPr>
          </a:p>
        </p:txBody>
      </p:sp>
      <p:sp>
        <p:nvSpPr>
          <p:cNvPr id="63" name="Oval 62">
            <a:extLst>
              <a:ext uri="{FF2B5EF4-FFF2-40B4-BE49-F238E27FC236}">
                <a16:creationId xmlns:a16="http://schemas.microsoft.com/office/drawing/2014/main" id="{F1FA3CA2-9C2B-35B4-679F-9D32C3C159A4}"/>
              </a:ext>
              <a:ext uri="{C183D7F6-B498-43B3-948B-1728B52AA6E4}">
                <adec:decorative xmlns:adec="http://schemas.microsoft.com/office/drawing/2017/decorative" val="1"/>
              </a:ext>
            </a:extLst>
          </p:cNvPr>
          <p:cNvSpPr/>
          <p:nvPr/>
        </p:nvSpPr>
        <p:spPr>
          <a:xfrm>
            <a:off x="8280175" y="5213129"/>
            <a:ext cx="588935"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42A4B61-FDB3-07C8-35A5-B23C009D57F3}"/>
              </a:ext>
              <a:ext uri="{C183D7F6-B498-43B3-948B-1728B52AA6E4}">
                <adec:decorative xmlns:adec="http://schemas.microsoft.com/office/drawing/2017/decorative" val="1"/>
              </a:ext>
            </a:extLst>
          </p:cNvPr>
          <p:cNvSpPr txBox="1"/>
          <p:nvPr/>
        </p:nvSpPr>
        <p:spPr>
          <a:xfrm>
            <a:off x="7844630" y="6001310"/>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GEORGE HILL</a:t>
            </a:r>
            <a:endParaRPr lang="en-GB" sz="1000">
              <a:effectLst/>
              <a:latin typeface="Georgia" panose="02040502050405020303" pitchFamily="18" charset="0"/>
            </a:endParaRPr>
          </a:p>
        </p:txBody>
      </p:sp>
      <p:sp>
        <p:nvSpPr>
          <p:cNvPr id="65" name="TextBox 64">
            <a:extLst>
              <a:ext uri="{FF2B5EF4-FFF2-40B4-BE49-F238E27FC236}">
                <a16:creationId xmlns:a16="http://schemas.microsoft.com/office/drawing/2014/main" id="{27A36878-694B-212B-6C5A-1CA9EA74E3AA}"/>
              </a:ext>
              <a:ext uri="{C183D7F6-B498-43B3-948B-1728B52AA6E4}">
                <adec:decorative xmlns:adec="http://schemas.microsoft.com/office/drawing/2017/decorative" val="1"/>
              </a:ext>
            </a:extLst>
          </p:cNvPr>
          <p:cNvSpPr txBox="1"/>
          <p:nvPr/>
        </p:nvSpPr>
        <p:spPr>
          <a:xfrm>
            <a:off x="8141589" y="6160092"/>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1801-79</a:t>
            </a:r>
          </a:p>
        </p:txBody>
      </p:sp>
      <p:sp>
        <p:nvSpPr>
          <p:cNvPr id="66" name="TextBox 65">
            <a:extLst>
              <a:ext uri="{FF2B5EF4-FFF2-40B4-BE49-F238E27FC236}">
                <a16:creationId xmlns:a16="http://schemas.microsoft.com/office/drawing/2014/main" id="{0737FE69-18A6-35A6-AF0F-43BDB5374575}"/>
              </a:ext>
              <a:ext uri="{C183D7F6-B498-43B3-948B-1728B52AA6E4}">
                <adec:decorative xmlns:adec="http://schemas.microsoft.com/office/drawing/2017/decorative" val="1"/>
              </a:ext>
            </a:extLst>
          </p:cNvPr>
          <p:cNvSpPr txBox="1"/>
          <p:nvPr/>
        </p:nvSpPr>
        <p:spPr>
          <a:xfrm>
            <a:off x="4188863" y="6009236"/>
            <a:ext cx="1288324"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CHARLOTTE HILL</a:t>
            </a:r>
          </a:p>
        </p:txBody>
      </p:sp>
      <p:sp>
        <p:nvSpPr>
          <p:cNvPr id="67" name="TextBox 66">
            <a:extLst>
              <a:ext uri="{FF2B5EF4-FFF2-40B4-BE49-F238E27FC236}">
                <a16:creationId xmlns:a16="http://schemas.microsoft.com/office/drawing/2014/main" id="{C0775EB1-D5B9-C696-08BA-54CF2EEBF25C}"/>
              </a:ext>
              <a:ext uri="{C183D7F6-B498-43B3-948B-1728B52AA6E4}">
                <adec:decorative xmlns:adec="http://schemas.microsoft.com/office/drawing/2017/decorative" val="1"/>
              </a:ext>
            </a:extLst>
          </p:cNvPr>
          <p:cNvSpPr txBox="1"/>
          <p:nvPr/>
        </p:nvSpPr>
        <p:spPr>
          <a:xfrm>
            <a:off x="944501" y="5998571"/>
            <a:ext cx="1435008" cy="553998"/>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MARIA WINDSOR MARCHIONESS OF DOWNSHIRE</a:t>
            </a:r>
          </a:p>
        </p:txBody>
      </p:sp>
      <p:cxnSp>
        <p:nvCxnSpPr>
          <p:cNvPr id="68" name="Straight Connector 67">
            <a:extLst>
              <a:ext uri="{FF2B5EF4-FFF2-40B4-BE49-F238E27FC236}">
                <a16:creationId xmlns:a16="http://schemas.microsoft.com/office/drawing/2014/main" id="{A1FE1318-7DED-2DA5-6853-2454760F126A}"/>
              </a:ext>
              <a:ext uri="{C183D7F6-B498-43B3-948B-1728B52AA6E4}">
                <adec:decorative xmlns:adec="http://schemas.microsoft.com/office/drawing/2017/decorative" val="1"/>
              </a:ext>
            </a:extLst>
          </p:cNvPr>
          <p:cNvCxnSpPr>
            <a:cxnSpLocks/>
          </p:cNvCxnSpPr>
          <p:nvPr/>
        </p:nvCxnSpPr>
        <p:spPr>
          <a:xfrm>
            <a:off x="2425409" y="6165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9741B58-E0C2-97D8-0448-96AD4A134429}"/>
              </a:ext>
              <a:ext uri="{C183D7F6-B498-43B3-948B-1728B52AA6E4}">
                <adec:decorative xmlns:adec="http://schemas.microsoft.com/office/drawing/2017/decorative" val="1"/>
              </a:ext>
            </a:extLst>
          </p:cNvPr>
          <p:cNvCxnSpPr>
            <a:cxnSpLocks/>
          </p:cNvCxnSpPr>
          <p:nvPr/>
        </p:nvCxnSpPr>
        <p:spPr>
          <a:xfrm>
            <a:off x="2425409" y="621740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B2CBF4FB-783C-4CC4-BD78-19BC3CA6097B}"/>
              </a:ext>
              <a:ext uri="{C183D7F6-B498-43B3-948B-1728B52AA6E4}">
                <adec:decorative xmlns:adec="http://schemas.microsoft.com/office/drawing/2017/decorative" val="1"/>
              </a:ext>
            </a:extLst>
          </p:cNvPr>
          <p:cNvSpPr txBox="1"/>
          <p:nvPr/>
        </p:nvSpPr>
        <p:spPr>
          <a:xfrm>
            <a:off x="5992798" y="1456613"/>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1742</a:t>
            </a:r>
            <a:endParaRPr lang="en-GB" sz="900">
              <a:effectLst/>
              <a:latin typeface="Georgia" panose="02040502050405020303" pitchFamily="18" charset="0"/>
            </a:endParaRPr>
          </a:p>
        </p:txBody>
      </p:sp>
      <p:sp>
        <p:nvSpPr>
          <p:cNvPr id="74" name="TextBox 73">
            <a:extLst>
              <a:ext uri="{FF2B5EF4-FFF2-40B4-BE49-F238E27FC236}">
                <a16:creationId xmlns:a16="http://schemas.microsoft.com/office/drawing/2014/main" id="{8D0ECB9B-6FAE-6153-5F11-28D361536E0A}"/>
              </a:ext>
              <a:ext uri="{C183D7F6-B498-43B3-948B-1728B52AA6E4}">
                <adec:decorative xmlns:adec="http://schemas.microsoft.com/office/drawing/2017/decorative" val="1"/>
              </a:ext>
            </a:extLst>
          </p:cNvPr>
          <p:cNvSpPr txBox="1"/>
          <p:nvPr/>
        </p:nvSpPr>
        <p:spPr>
          <a:xfrm>
            <a:off x="7348405" y="3167246"/>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1766</a:t>
            </a:r>
            <a:endParaRPr lang="en-GB" sz="900">
              <a:effectLst/>
              <a:latin typeface="Georgia" panose="02040502050405020303" pitchFamily="18" charset="0"/>
            </a:endParaRPr>
          </a:p>
        </p:txBody>
      </p:sp>
      <p:sp>
        <p:nvSpPr>
          <p:cNvPr id="75" name="TextBox 74">
            <a:extLst>
              <a:ext uri="{FF2B5EF4-FFF2-40B4-BE49-F238E27FC236}">
                <a16:creationId xmlns:a16="http://schemas.microsoft.com/office/drawing/2014/main" id="{0F58F99E-57AF-98F4-49C6-B37D70CDC55C}"/>
              </a:ext>
              <a:ext uri="{C183D7F6-B498-43B3-948B-1728B52AA6E4}">
                <adec:decorative xmlns:adec="http://schemas.microsoft.com/office/drawing/2017/decorative" val="1"/>
              </a:ext>
            </a:extLst>
          </p:cNvPr>
          <p:cNvSpPr txBox="1"/>
          <p:nvPr/>
        </p:nvSpPr>
        <p:spPr>
          <a:xfrm>
            <a:off x="1168012" y="6460657"/>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1790</a:t>
            </a:r>
            <a:r>
              <a:rPr lang="en-GB" sz="900">
                <a:latin typeface="Georgia" panose="02040502050405020303" pitchFamily="18" charset="0"/>
              </a:rPr>
              <a:t>-1855</a:t>
            </a:r>
            <a:endParaRPr lang="en-GB" sz="900">
              <a:effectLst/>
              <a:latin typeface="Georgia" panose="02040502050405020303" pitchFamily="18" charset="0"/>
            </a:endParaRPr>
          </a:p>
        </p:txBody>
      </p:sp>
      <p:sp>
        <p:nvSpPr>
          <p:cNvPr id="76" name="TextBox 75">
            <a:extLst>
              <a:ext uri="{FF2B5EF4-FFF2-40B4-BE49-F238E27FC236}">
                <a16:creationId xmlns:a16="http://schemas.microsoft.com/office/drawing/2014/main" id="{DCB10E1C-A0BD-2D50-F22B-10A071BD612E}"/>
              </a:ext>
              <a:ext uri="{C183D7F6-B498-43B3-948B-1728B52AA6E4}">
                <adec:decorative xmlns:adec="http://schemas.microsoft.com/office/drawing/2017/decorative" val="1"/>
              </a:ext>
            </a:extLst>
          </p:cNvPr>
          <p:cNvSpPr txBox="1"/>
          <p:nvPr/>
        </p:nvSpPr>
        <p:spPr>
          <a:xfrm>
            <a:off x="3959274" y="4648700"/>
            <a:ext cx="909082" cy="2308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1764-1836</a:t>
            </a:r>
          </a:p>
        </p:txBody>
      </p:sp>
      <p:sp>
        <p:nvSpPr>
          <p:cNvPr id="77" name="TextBox 76">
            <a:extLst>
              <a:ext uri="{FF2B5EF4-FFF2-40B4-BE49-F238E27FC236}">
                <a16:creationId xmlns:a16="http://schemas.microsoft.com/office/drawing/2014/main" id="{345D3001-BB40-00C6-0513-087B70D06C14}"/>
              </a:ext>
              <a:ext uri="{C183D7F6-B498-43B3-948B-1728B52AA6E4}">
                <adec:decorative xmlns:adec="http://schemas.microsoft.com/office/drawing/2017/decorative" val="1"/>
              </a:ext>
            </a:extLst>
          </p:cNvPr>
          <p:cNvSpPr txBox="1"/>
          <p:nvPr/>
        </p:nvSpPr>
        <p:spPr>
          <a:xfrm>
            <a:off x="4388245" y="6178373"/>
            <a:ext cx="909082" cy="369332"/>
          </a:xfrm>
          <a:prstGeom prst="rect">
            <a:avLst/>
          </a:prstGeom>
          <a:noFill/>
        </p:spPr>
        <p:txBody>
          <a:bodyPr wrap="square" lIns="91440" tIns="45720" rIns="91440" bIns="45720" rtlCol="0" anchor="t">
            <a:spAutoFit/>
          </a:bodyPr>
          <a:lstStyle/>
          <a:p>
            <a:pPr algn="ctr" defTabSz="144000">
              <a:spcBef>
                <a:spcPts val="600"/>
              </a:spcBef>
            </a:pPr>
            <a:br>
              <a:rPr lang="en-GB" sz="900">
                <a:latin typeface="Georgia"/>
              </a:rPr>
            </a:br>
            <a:r>
              <a:rPr lang="en-GB" sz="900">
                <a:effectLst/>
                <a:latin typeface="Georgia"/>
              </a:rPr>
              <a:t>1794-1821</a:t>
            </a:r>
          </a:p>
        </p:txBody>
      </p:sp>
      <p:sp>
        <p:nvSpPr>
          <p:cNvPr id="78" name="TextBox 77">
            <a:extLst>
              <a:ext uri="{FF2B5EF4-FFF2-40B4-BE49-F238E27FC236}">
                <a16:creationId xmlns:a16="http://schemas.microsoft.com/office/drawing/2014/main" id="{BCD22613-9F41-E4F2-35DE-283A08843A78}"/>
              </a:ext>
              <a:ext uri="{C183D7F6-B498-43B3-948B-1728B52AA6E4}">
                <adec:decorative xmlns:adec="http://schemas.microsoft.com/office/drawing/2017/decorative" val="1"/>
              </a:ext>
            </a:extLst>
          </p:cNvPr>
          <p:cNvSpPr txBox="1"/>
          <p:nvPr/>
        </p:nvSpPr>
        <p:spPr>
          <a:xfrm>
            <a:off x="6175338" y="6157901"/>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1796-1830</a:t>
            </a:r>
          </a:p>
        </p:txBody>
      </p:sp>
      <p:cxnSp>
        <p:nvCxnSpPr>
          <p:cNvPr id="87" name="Straight Connector 86">
            <a:extLst>
              <a:ext uri="{FF2B5EF4-FFF2-40B4-BE49-F238E27FC236}">
                <a16:creationId xmlns:a16="http://schemas.microsoft.com/office/drawing/2014/main" id="{09A324DA-227F-F435-4E47-AE56BBC05FB2}"/>
              </a:ext>
              <a:ext uri="{C183D7F6-B498-43B3-948B-1728B52AA6E4}">
                <adec:decorative xmlns:adec="http://schemas.microsoft.com/office/drawing/2017/decorative" val="1"/>
              </a:ext>
            </a:extLst>
          </p:cNvPr>
          <p:cNvCxnSpPr>
            <a:cxnSpLocks/>
          </p:cNvCxnSpPr>
          <p:nvPr/>
        </p:nvCxnSpPr>
        <p:spPr>
          <a:xfrm>
            <a:off x="5764427" y="4510007"/>
            <a:ext cx="0" cy="505449"/>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180F9F2-E162-3020-8B0C-F939F9DC9AE7}"/>
              </a:ext>
              <a:ext uri="{C183D7F6-B498-43B3-948B-1728B52AA6E4}">
                <adec:decorative xmlns:adec="http://schemas.microsoft.com/office/drawing/2017/decorative" val="1"/>
              </a:ext>
            </a:extLst>
          </p:cNvPr>
          <p:cNvCxnSpPr>
            <a:cxnSpLocks/>
          </p:cNvCxnSpPr>
          <p:nvPr/>
        </p:nvCxnSpPr>
        <p:spPr>
          <a:xfrm>
            <a:off x="5788703" y="1545470"/>
            <a:ext cx="0" cy="319237"/>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F8DEEF4-C68B-9322-A443-24137BD3A601}"/>
              </a:ext>
              <a:ext uri="{C183D7F6-B498-43B3-948B-1728B52AA6E4}">
                <adec:decorative xmlns:adec="http://schemas.microsoft.com/office/drawing/2017/decorative" val="1"/>
              </a:ext>
            </a:extLst>
          </p:cNvPr>
          <p:cNvCxnSpPr>
            <a:cxnSpLocks/>
          </p:cNvCxnSpPr>
          <p:nvPr/>
        </p:nvCxnSpPr>
        <p:spPr>
          <a:xfrm>
            <a:off x="6672263" y="3027857"/>
            <a:ext cx="0" cy="278777"/>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41ACCE2-26A7-14BB-4B98-2345715E3461}"/>
              </a:ext>
              <a:ext uri="{C183D7F6-B498-43B3-948B-1728B52AA6E4}">
                <adec:decorative xmlns:adec="http://schemas.microsoft.com/office/drawing/2017/decorative" val="1"/>
              </a:ext>
            </a:extLst>
          </p:cNvPr>
          <p:cNvCxnSpPr>
            <a:cxnSpLocks/>
          </p:cNvCxnSpPr>
          <p:nvPr/>
        </p:nvCxnSpPr>
        <p:spPr>
          <a:xfrm>
            <a:off x="6624493" y="5015456"/>
            <a:ext cx="0" cy="13236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8D993559-9C3C-E787-1EEC-5020AF6E789F}"/>
              </a:ext>
              <a:ext uri="{C183D7F6-B498-43B3-948B-1728B52AA6E4}">
                <adec:decorative xmlns:adec="http://schemas.microsoft.com/office/drawing/2017/decorative" val="1"/>
              </a:ext>
            </a:extLst>
          </p:cNvPr>
          <p:cNvCxnSpPr>
            <a:cxnSpLocks/>
          </p:cNvCxnSpPr>
          <p:nvPr/>
        </p:nvCxnSpPr>
        <p:spPr>
          <a:xfrm>
            <a:off x="8573201" y="5010791"/>
            <a:ext cx="0" cy="14494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FF36CE19-8D8B-1473-1C14-EBC9AC4B34F6}"/>
              </a:ext>
              <a:ext uri="{C183D7F6-B498-43B3-948B-1728B52AA6E4}">
                <adec:decorative xmlns:adec="http://schemas.microsoft.com/office/drawing/2017/decorative" val="1"/>
              </a:ext>
            </a:extLst>
          </p:cNvPr>
          <p:cNvCxnSpPr>
            <a:cxnSpLocks/>
          </p:cNvCxnSpPr>
          <p:nvPr/>
        </p:nvCxnSpPr>
        <p:spPr>
          <a:xfrm>
            <a:off x="3220247" y="5010791"/>
            <a:ext cx="0" cy="14494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EDA117-DA89-1F62-933A-FF6FB86EF9E7}"/>
              </a:ext>
              <a:ext uri="{C183D7F6-B498-43B3-948B-1728B52AA6E4}">
                <adec:decorative xmlns:adec="http://schemas.microsoft.com/office/drawing/2017/decorative" val="1"/>
              </a:ext>
            </a:extLst>
          </p:cNvPr>
          <p:cNvCxnSpPr>
            <a:cxnSpLocks/>
          </p:cNvCxnSpPr>
          <p:nvPr/>
        </p:nvCxnSpPr>
        <p:spPr>
          <a:xfrm>
            <a:off x="4835450" y="5015456"/>
            <a:ext cx="0" cy="13236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18" name="Picture 117">
            <a:extLst>
              <a:ext uri="{FF2B5EF4-FFF2-40B4-BE49-F238E27FC236}">
                <a16:creationId xmlns:a16="http://schemas.microsoft.com/office/drawing/2014/main" id="{50FB9A61-80B2-330B-20A1-9F9608DF6CF2}"/>
              </a:ext>
              <a:ext uri="{C183D7F6-B498-43B3-948B-1728B52AA6E4}">
                <adec:decorative xmlns:adec="http://schemas.microsoft.com/office/drawing/2017/decorative" val="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171422" y="2643065"/>
            <a:ext cx="353153" cy="353153"/>
          </a:xfrm>
          <a:prstGeom prst="rect">
            <a:avLst/>
          </a:prstGeom>
        </p:spPr>
      </p:pic>
      <p:pic>
        <p:nvPicPr>
          <p:cNvPr id="119" name="Picture 118">
            <a:extLst>
              <a:ext uri="{FF2B5EF4-FFF2-40B4-BE49-F238E27FC236}">
                <a16:creationId xmlns:a16="http://schemas.microsoft.com/office/drawing/2014/main" id="{AACE090E-D911-9977-F106-67D4E6702A96}"/>
              </a:ext>
              <a:ext uri="{C183D7F6-B498-43B3-948B-1728B52AA6E4}">
                <adec:decorative xmlns:adec="http://schemas.microsoft.com/office/drawing/2017/decorative" val="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092051" y="4111646"/>
            <a:ext cx="353153" cy="353153"/>
          </a:xfrm>
          <a:prstGeom prst="rect">
            <a:avLst/>
          </a:prstGeom>
        </p:spPr>
      </p:pic>
      <p:pic>
        <p:nvPicPr>
          <p:cNvPr id="123" name="Picture 122">
            <a:extLst>
              <a:ext uri="{FF2B5EF4-FFF2-40B4-BE49-F238E27FC236}">
                <a16:creationId xmlns:a16="http://schemas.microsoft.com/office/drawing/2014/main" id="{89CDD6F6-F3A3-AD40-CC13-2E1F377D3C44}"/>
              </a:ext>
              <a:ext uri="{C183D7F6-B498-43B3-948B-1728B52AA6E4}">
                <adec:decorative xmlns:adec="http://schemas.microsoft.com/office/drawing/2017/decorative" val="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650970" y="5932750"/>
            <a:ext cx="353153" cy="353153"/>
          </a:xfrm>
          <a:prstGeom prst="rect">
            <a:avLst/>
          </a:prstGeom>
        </p:spPr>
      </p:pic>
      <p:sp>
        <p:nvSpPr>
          <p:cNvPr id="3" name="Oval 2">
            <a:extLst>
              <a:ext uri="{FF2B5EF4-FFF2-40B4-BE49-F238E27FC236}">
                <a16:creationId xmlns:a16="http://schemas.microsoft.com/office/drawing/2014/main" id="{E9C55E1A-2238-0A26-0365-191FCD79075E}"/>
              </a:ext>
              <a:ext uri="{C183D7F6-B498-43B3-948B-1728B52AA6E4}">
                <adec:decorative xmlns:adec="http://schemas.microsoft.com/office/drawing/2017/decorative" val="1"/>
              </a:ext>
            </a:extLst>
          </p:cNvPr>
          <p:cNvSpPr/>
          <p:nvPr/>
        </p:nvSpPr>
        <p:spPr>
          <a:xfrm>
            <a:off x="6330025" y="5198422"/>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1628F4E-0FB8-2D64-06A0-636CA8399880}"/>
              </a:ext>
              <a:ext uri="{C183D7F6-B498-43B3-948B-1728B52AA6E4}">
                <adec:decorative xmlns:adec="http://schemas.microsoft.com/office/drawing/2017/decorative" val="1"/>
              </a:ext>
            </a:extLst>
          </p:cNvPr>
          <p:cNvSpPr/>
          <p:nvPr/>
        </p:nvSpPr>
        <p:spPr>
          <a:xfrm>
            <a:off x="4543751" y="5204472"/>
            <a:ext cx="588935" cy="751667"/>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DDB95499-9B06-CDAD-1AE3-9FC6A1556FC1}"/>
              </a:ext>
              <a:ext uri="{C183D7F6-B498-43B3-948B-1728B52AA6E4}">
                <adec:decorative xmlns:adec="http://schemas.microsoft.com/office/drawing/2017/decorative" val="1"/>
              </a:ext>
            </a:extLst>
          </p:cNvPr>
          <p:cNvCxnSpPr>
            <a:cxnSpLocks/>
          </p:cNvCxnSpPr>
          <p:nvPr/>
        </p:nvCxnSpPr>
        <p:spPr>
          <a:xfrm>
            <a:off x="9546858" y="1673006"/>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A7762373-8090-0CBB-EAEC-254702EF037C}"/>
              </a:ext>
              <a:ext uri="{C183D7F6-B498-43B3-948B-1728B52AA6E4}">
                <adec:decorative xmlns:adec="http://schemas.microsoft.com/office/drawing/2017/decorative" val="1"/>
              </a:ext>
            </a:extLst>
          </p:cNvPr>
          <p:cNvSpPr/>
          <p:nvPr/>
        </p:nvSpPr>
        <p:spPr>
          <a:xfrm>
            <a:off x="9404120" y="425273"/>
            <a:ext cx="2166323" cy="172567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BA42E29-DA2F-1CD1-4B87-FD054E581BDF}"/>
              </a:ext>
              <a:ext uri="{C183D7F6-B498-43B3-948B-1728B52AA6E4}">
                <adec:decorative xmlns:adec="http://schemas.microsoft.com/office/drawing/2017/decorative" val="1"/>
              </a:ext>
            </a:extLst>
          </p:cNvPr>
          <p:cNvSpPr txBox="1"/>
          <p:nvPr/>
        </p:nvSpPr>
        <p:spPr>
          <a:xfrm>
            <a:off x="9495331" y="784789"/>
            <a:ext cx="1951510" cy="1169551"/>
          </a:xfrm>
          <a:prstGeom prst="rect">
            <a:avLst/>
          </a:prstGeom>
          <a:noFill/>
        </p:spPr>
        <p:txBody>
          <a:bodyPr wrap="square" rtlCol="0">
            <a:spAutoFit/>
          </a:bodyPr>
          <a:lstStyle/>
          <a:p>
            <a:pPr marL="228600" indent="-228600">
              <a:buAutoNum type="alphaLcPeriod" startAt="18"/>
            </a:pPr>
            <a:r>
              <a:rPr lang="en-GB" sz="1000" i="1">
                <a:latin typeface="Georgia" panose="02040502050405020303" pitchFamily="18" charset="0"/>
              </a:rPr>
              <a:t>r</a:t>
            </a:r>
            <a:r>
              <a:rPr lang="en-GB" sz="1000" i="1">
                <a:effectLst/>
                <a:latin typeface="Georgia" panose="02040502050405020303" pitchFamily="18" charset="0"/>
              </a:rPr>
              <a:t>eigned</a:t>
            </a:r>
          </a:p>
          <a:p>
            <a:r>
              <a:rPr lang="en-GB" sz="1000" i="1">
                <a:effectLst/>
                <a:latin typeface="Georgia" panose="02040502050405020303" pitchFamily="18" charset="0"/>
              </a:rPr>
              <a:t>d.    died                                          </a:t>
            </a:r>
            <a:r>
              <a:rPr lang="en-GB" sz="1000" i="1">
                <a:latin typeface="Georgia" panose="02040502050405020303" pitchFamily="18" charset="0"/>
              </a:rPr>
              <a:t>c.    about</a:t>
            </a:r>
            <a:endParaRPr lang="en-GB" sz="1000" i="1">
              <a:effectLst/>
              <a:latin typeface="Georgia" panose="02040502050405020303" pitchFamily="18" charset="0"/>
            </a:endParaRPr>
          </a:p>
          <a:p>
            <a:r>
              <a:rPr lang="en-GB" sz="1000" i="1">
                <a:latin typeface="Georgia" panose="02040502050405020303" pitchFamily="18" charset="0"/>
              </a:rPr>
              <a:t>       Marquess of Downshire</a:t>
            </a:r>
          </a:p>
          <a:p>
            <a:r>
              <a:rPr lang="en-GB" sz="1000" i="1">
                <a:latin typeface="Georgia" panose="02040502050405020303" pitchFamily="18" charset="0"/>
              </a:rPr>
              <a:t>       married</a:t>
            </a:r>
          </a:p>
          <a:p>
            <a:r>
              <a:rPr lang="en-GB" sz="1000" i="1">
                <a:latin typeface="Georgia" panose="02040502050405020303" pitchFamily="18" charset="0"/>
              </a:rPr>
              <a:t>       line of descent (not all</a:t>
            </a:r>
          </a:p>
          <a:p>
            <a:r>
              <a:rPr lang="en-GB" sz="1000" i="1">
                <a:latin typeface="Georgia" panose="02040502050405020303" pitchFamily="18" charset="0"/>
              </a:rPr>
              <a:t>      generations shown)</a:t>
            </a:r>
          </a:p>
        </p:txBody>
      </p:sp>
      <p:sp>
        <p:nvSpPr>
          <p:cNvPr id="11" name="TextBox 10">
            <a:extLst>
              <a:ext uri="{FF2B5EF4-FFF2-40B4-BE49-F238E27FC236}">
                <a16:creationId xmlns:a16="http://schemas.microsoft.com/office/drawing/2014/main" id="{39BAEAF5-D215-2458-4F9C-20D027A71436}"/>
              </a:ext>
              <a:ext uri="{C183D7F6-B498-43B3-948B-1728B52AA6E4}">
                <adec:decorative xmlns:adec="http://schemas.microsoft.com/office/drawing/2017/decorative" val="1"/>
              </a:ext>
            </a:extLst>
          </p:cNvPr>
          <p:cNvSpPr txBox="1"/>
          <p:nvPr/>
        </p:nvSpPr>
        <p:spPr>
          <a:xfrm>
            <a:off x="9459156" y="575954"/>
            <a:ext cx="58785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DAF82A44-28A9-3DCB-D2FB-2AEA8C774CD4}"/>
              </a:ext>
              <a:ext uri="{C183D7F6-B498-43B3-948B-1728B52AA6E4}">
                <adec:decorative xmlns:adec="http://schemas.microsoft.com/office/drawing/2017/decorative" val="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9453716" y="1180513"/>
            <a:ext cx="353153" cy="353153"/>
          </a:xfrm>
          <a:prstGeom prst="rect">
            <a:avLst/>
          </a:prstGeom>
        </p:spPr>
      </p:pic>
      <p:cxnSp>
        <p:nvCxnSpPr>
          <p:cNvPr id="14" name="Straight Connector 13">
            <a:extLst>
              <a:ext uri="{FF2B5EF4-FFF2-40B4-BE49-F238E27FC236}">
                <a16:creationId xmlns:a16="http://schemas.microsoft.com/office/drawing/2014/main" id="{166B573B-6A37-E15D-B726-D39A6347611F}"/>
              </a:ext>
              <a:ext uri="{C183D7F6-B498-43B3-948B-1728B52AA6E4}">
                <adec:decorative xmlns:adec="http://schemas.microsoft.com/office/drawing/2017/decorative" val="1"/>
              </a:ext>
            </a:extLst>
          </p:cNvPr>
          <p:cNvCxnSpPr>
            <a:cxnSpLocks/>
          </p:cNvCxnSpPr>
          <p:nvPr/>
        </p:nvCxnSpPr>
        <p:spPr>
          <a:xfrm>
            <a:off x="9556638" y="149660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FD781D-0ECA-CF4D-8CD6-446A7AC85969}"/>
              </a:ext>
              <a:ext uri="{C183D7F6-B498-43B3-948B-1728B52AA6E4}">
                <adec:decorative xmlns:adec="http://schemas.microsoft.com/office/drawing/2017/decorative" val="1"/>
              </a:ext>
            </a:extLst>
          </p:cNvPr>
          <p:cNvCxnSpPr>
            <a:cxnSpLocks/>
          </p:cNvCxnSpPr>
          <p:nvPr/>
        </p:nvCxnSpPr>
        <p:spPr>
          <a:xfrm>
            <a:off x="9556638" y="154815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DD7A0E73-50CB-71D0-E6EF-7FF21DE9E009}"/>
              </a:ext>
            </a:extLst>
          </p:cNvPr>
          <p:cNvSpPr>
            <a:spLocks noGrp="1"/>
          </p:cNvSpPr>
          <p:nvPr>
            <p:ph type="title"/>
          </p:nvPr>
        </p:nvSpPr>
        <p:spPr>
          <a:xfrm>
            <a:off x="961834" y="-4290112"/>
            <a:ext cx="10515600" cy="1325563"/>
          </a:xfrm>
        </p:spPr>
        <p:txBody>
          <a:bodyPr/>
          <a:lstStyle/>
          <a:p>
            <a:r>
              <a:rPr lang="en-GB">
                <a:solidFill>
                  <a:srgbClr val="E6E6E6"/>
                </a:solidFill>
              </a:rPr>
              <a:t>FAMILY TREE PART 3</a:t>
            </a:r>
          </a:p>
        </p:txBody>
      </p:sp>
    </p:spTree>
    <p:extLst>
      <p:ext uri="{BB962C8B-B14F-4D97-AF65-F5344CB8AC3E}">
        <p14:creationId xmlns:p14="http://schemas.microsoft.com/office/powerpoint/2010/main" val="3183584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Picture 110">
            <a:extLst>
              <a:ext uri="{FF2B5EF4-FFF2-40B4-BE49-F238E27FC236}">
                <a16:creationId xmlns:a16="http://schemas.microsoft.com/office/drawing/2014/main" id="{5D6BE805-BDC4-138F-E1B2-3E6F98D87F4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121"/>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5367" y="525622"/>
            <a:ext cx="3470681"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HILLSBOROUGH   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127885" y="13647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SIR MOYSES HILL</a:t>
            </a:r>
            <a:endParaRPr lang="en-GB" sz="900">
              <a:effectLst/>
              <a:latin typeface="Georgia" panose="02040502050405020303" pitchFamily="18" charset="0"/>
            </a:endParaRPr>
          </a:p>
        </p:txBody>
      </p:sp>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398122" y="271066"/>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c</a:t>
            </a:r>
            <a:r>
              <a:rPr lang="en-GB" sz="900">
                <a:effectLst/>
                <a:latin typeface="Georgia" panose="02040502050405020303" pitchFamily="18" charset="0"/>
              </a:rPr>
              <a:t>. 1553-1629</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5692546" y="57655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5692546" y="62810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A292ABC-4F7E-F9A5-87EE-EF28B0DFFC91}"/>
              </a:ext>
              <a:ext uri="{C183D7F6-B498-43B3-948B-1728B52AA6E4}">
                <adec:decorative xmlns:adec="http://schemas.microsoft.com/office/drawing/2017/decorative" val="1"/>
              </a:ext>
            </a:extLst>
          </p:cNvPr>
          <p:cNvSpPr txBox="1"/>
          <p:nvPr/>
        </p:nvSpPr>
        <p:spPr>
          <a:xfrm>
            <a:off x="4487468" y="426984"/>
            <a:ext cx="1237871"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TREVOR HILL       1st VISCOUNT HILLBOROUGH</a:t>
            </a:r>
          </a:p>
        </p:txBody>
      </p:sp>
      <p:sp>
        <p:nvSpPr>
          <p:cNvPr id="21" name="TextBox 20">
            <a:extLst>
              <a:ext uri="{FF2B5EF4-FFF2-40B4-BE49-F238E27FC236}">
                <a16:creationId xmlns:a16="http://schemas.microsoft.com/office/drawing/2014/main" id="{57406FB7-8E47-903E-CAB4-2876EA0E155B}"/>
              </a:ext>
              <a:ext uri="{C183D7F6-B498-43B3-948B-1728B52AA6E4}">
                <adec:decorative xmlns:adec="http://schemas.microsoft.com/office/drawing/2017/decorative" val="1"/>
              </a:ext>
            </a:extLst>
          </p:cNvPr>
          <p:cNvSpPr txBox="1"/>
          <p:nvPr/>
        </p:nvSpPr>
        <p:spPr>
          <a:xfrm>
            <a:off x="4630240" y="846053"/>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1693-1742</a:t>
            </a:r>
          </a:p>
        </p:txBody>
      </p:sp>
      <p:sp>
        <p:nvSpPr>
          <p:cNvPr id="24" name="TextBox 23">
            <a:extLst>
              <a:ext uri="{FF2B5EF4-FFF2-40B4-BE49-F238E27FC236}">
                <a16:creationId xmlns:a16="http://schemas.microsoft.com/office/drawing/2014/main" id="{84304520-B6AC-8CFE-3346-FBC3C3C071AC}"/>
              </a:ext>
              <a:ext uri="{C183D7F6-B498-43B3-948B-1728B52AA6E4}">
                <adec:decorative xmlns:adec="http://schemas.microsoft.com/office/drawing/2017/decorative" val="1"/>
              </a:ext>
            </a:extLst>
          </p:cNvPr>
          <p:cNvSpPr txBox="1"/>
          <p:nvPr/>
        </p:nvSpPr>
        <p:spPr>
          <a:xfrm>
            <a:off x="5034430" y="1167793"/>
            <a:ext cx="1501588" cy="507831"/>
          </a:xfrm>
          <a:prstGeom prst="rect">
            <a:avLst/>
          </a:prstGeom>
          <a:noFill/>
        </p:spPr>
        <p:txBody>
          <a:bodyPr wrap="square" rtlCol="0">
            <a:spAutoFit/>
          </a:bodyPr>
          <a:lstStyle/>
          <a:p>
            <a:pPr algn="ctr" defTabSz="144000">
              <a:spcBef>
                <a:spcPts val="600"/>
              </a:spcBef>
            </a:pPr>
            <a:r>
              <a:rPr lang="en-GB" sz="900">
                <a:solidFill>
                  <a:srgbClr val="9D691F"/>
                </a:solidFill>
                <a:effectLst/>
                <a:latin typeface="Georgia" panose="02040502050405020303" pitchFamily="18" charset="0"/>
              </a:rPr>
              <a:t>WILLS HILL                      1st MARQUESS OF DOWNSHIRE</a:t>
            </a:r>
          </a:p>
        </p:txBody>
      </p:sp>
      <p:sp>
        <p:nvSpPr>
          <p:cNvPr id="25" name="TextBox 24">
            <a:extLst>
              <a:ext uri="{FF2B5EF4-FFF2-40B4-BE49-F238E27FC236}">
                <a16:creationId xmlns:a16="http://schemas.microsoft.com/office/drawing/2014/main" id="{3B1F521A-5BD6-3F62-DAEA-E69F07654FB0}"/>
              </a:ext>
              <a:ext uri="{C183D7F6-B498-43B3-948B-1728B52AA6E4}">
                <adec:decorative xmlns:adec="http://schemas.microsoft.com/office/drawing/2017/decorative" val="1"/>
              </a:ext>
            </a:extLst>
          </p:cNvPr>
          <p:cNvSpPr txBox="1"/>
          <p:nvPr/>
        </p:nvSpPr>
        <p:spPr>
          <a:xfrm>
            <a:off x="5324273" y="158300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1718-93</a:t>
            </a:r>
          </a:p>
        </p:txBody>
      </p:sp>
      <p:sp>
        <p:nvSpPr>
          <p:cNvPr id="27" name="TextBox 26">
            <a:extLst>
              <a:ext uri="{FF2B5EF4-FFF2-40B4-BE49-F238E27FC236}">
                <a16:creationId xmlns:a16="http://schemas.microsoft.com/office/drawing/2014/main" id="{2F4F337F-D999-D6F4-9330-D8DDFAC5DA82}"/>
              </a:ext>
              <a:ext uri="{C183D7F6-B498-43B3-948B-1728B52AA6E4}">
                <adec:decorative xmlns:adec="http://schemas.microsoft.com/office/drawing/2017/decorative" val="1"/>
              </a:ext>
            </a:extLst>
          </p:cNvPr>
          <p:cNvSpPr txBox="1"/>
          <p:nvPr/>
        </p:nvSpPr>
        <p:spPr>
          <a:xfrm>
            <a:off x="5833995" y="1918433"/>
            <a:ext cx="1501588" cy="523220"/>
          </a:xfrm>
          <a:prstGeom prst="rect">
            <a:avLst/>
          </a:prstGeom>
          <a:noFill/>
        </p:spPr>
        <p:txBody>
          <a:bodyPr wrap="square" rtlCol="0">
            <a:spAutoFit/>
          </a:bodyPr>
          <a:lstStyle/>
          <a:p>
            <a:pPr algn="ctr" defTabSz="144000">
              <a:spcBef>
                <a:spcPts val="600"/>
              </a:spcBef>
            </a:pPr>
            <a:r>
              <a:rPr lang="en-GB" sz="900">
                <a:solidFill>
                  <a:srgbClr val="9D691F"/>
                </a:solidFill>
                <a:effectLst/>
                <a:latin typeface="Georgia" panose="02040502050405020303" pitchFamily="18" charset="0"/>
              </a:rPr>
              <a:t>ARTHUR HILL             2nd MARQUESS OF DOWNSHIRE</a:t>
            </a:r>
          </a:p>
        </p:txBody>
      </p:sp>
      <p:sp>
        <p:nvSpPr>
          <p:cNvPr id="32" name="TextBox 31">
            <a:extLst>
              <a:ext uri="{FF2B5EF4-FFF2-40B4-BE49-F238E27FC236}">
                <a16:creationId xmlns:a16="http://schemas.microsoft.com/office/drawing/2014/main" id="{0FC36F2C-B6C7-478A-04CC-4117734CA6F6}"/>
              </a:ext>
              <a:ext uri="{C183D7F6-B498-43B3-948B-1728B52AA6E4}">
                <adec:decorative xmlns:adec="http://schemas.microsoft.com/office/drawing/2017/decorative" val="1"/>
              </a:ext>
            </a:extLst>
          </p:cNvPr>
          <p:cNvSpPr txBox="1"/>
          <p:nvPr/>
        </p:nvSpPr>
        <p:spPr>
          <a:xfrm>
            <a:off x="6125954" y="2326127"/>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1753-1801</a:t>
            </a:r>
          </a:p>
        </p:txBody>
      </p:sp>
      <p:sp>
        <p:nvSpPr>
          <p:cNvPr id="33" name="Oval 32">
            <a:extLst>
              <a:ext uri="{FF2B5EF4-FFF2-40B4-BE49-F238E27FC236}">
                <a16:creationId xmlns:a16="http://schemas.microsoft.com/office/drawing/2014/main" id="{0DEAB7BD-63CC-929A-4782-1A6C7175E4B0}"/>
              </a:ext>
              <a:ext uri="{C183D7F6-B498-43B3-948B-1728B52AA6E4}">
                <adec:decorative xmlns:adec="http://schemas.microsoft.com/office/drawing/2017/decorative" val="1"/>
              </a:ext>
            </a:extLst>
          </p:cNvPr>
          <p:cNvSpPr/>
          <p:nvPr/>
        </p:nvSpPr>
        <p:spPr>
          <a:xfrm>
            <a:off x="2936083" y="2749230"/>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609918DF-0EDC-C732-7243-E255E72A6EE3}"/>
              </a:ext>
              <a:ext uri="{C183D7F6-B498-43B3-948B-1728B52AA6E4}">
                <adec:decorative xmlns:adec="http://schemas.microsoft.com/office/drawing/2017/decorative" val="1"/>
              </a:ext>
            </a:extLst>
          </p:cNvPr>
          <p:cNvSpPr txBox="1"/>
          <p:nvPr/>
        </p:nvSpPr>
        <p:spPr>
          <a:xfrm>
            <a:off x="2439178" y="3529508"/>
            <a:ext cx="1596445" cy="523220"/>
          </a:xfrm>
          <a:prstGeom prst="rect">
            <a:avLst/>
          </a:prstGeom>
          <a:noFill/>
        </p:spPr>
        <p:txBody>
          <a:bodyPr wrap="square" lIns="91440" tIns="45720" rIns="91440" bIns="45720" rtlCol="0" anchor="t">
            <a:spAutoFit/>
          </a:bodyPr>
          <a:lstStyle/>
          <a:p>
            <a:pPr algn="ctr" defTabSz="144000">
              <a:spcBef>
                <a:spcPts val="600"/>
              </a:spcBef>
            </a:pPr>
            <a:r>
              <a:rPr lang="en-GB" sz="900">
                <a:solidFill>
                  <a:srgbClr val="9D691F"/>
                </a:solidFill>
                <a:effectLst/>
                <a:latin typeface="Georgia"/>
              </a:rPr>
              <a:t>ARTHUR HILL</a:t>
            </a:r>
            <a:r>
              <a:rPr lang="en-GB" sz="900">
                <a:solidFill>
                  <a:srgbClr val="9D691F"/>
                </a:solidFill>
                <a:latin typeface="Georgia"/>
              </a:rPr>
              <a:t> </a:t>
            </a:r>
            <a:br>
              <a:rPr lang="en-GB" sz="900">
                <a:solidFill>
                  <a:srgbClr val="9D691F"/>
                </a:solidFill>
                <a:latin typeface="Georgia"/>
              </a:rPr>
            </a:br>
            <a:r>
              <a:rPr lang="en-GB" sz="900">
                <a:solidFill>
                  <a:srgbClr val="9D691F"/>
                </a:solidFill>
                <a:effectLst/>
                <a:latin typeface="Georgia"/>
              </a:rPr>
              <a:t>3</a:t>
            </a:r>
            <a:r>
              <a:rPr lang="en-GB" sz="900" baseline="30000">
                <a:solidFill>
                  <a:srgbClr val="9D691F"/>
                </a:solidFill>
                <a:effectLst/>
                <a:latin typeface="Georgia"/>
              </a:rPr>
              <a:t>RD</a:t>
            </a:r>
            <a:r>
              <a:rPr lang="en-GB" sz="900">
                <a:solidFill>
                  <a:srgbClr val="9D691F"/>
                </a:solidFill>
                <a:effectLst/>
                <a:latin typeface="Georgia"/>
              </a:rPr>
              <a:t> MARQUESS OF DOWNSHIRE</a:t>
            </a:r>
          </a:p>
        </p:txBody>
      </p:sp>
      <p:sp>
        <p:nvSpPr>
          <p:cNvPr id="35" name="TextBox 34">
            <a:extLst>
              <a:ext uri="{FF2B5EF4-FFF2-40B4-BE49-F238E27FC236}">
                <a16:creationId xmlns:a16="http://schemas.microsoft.com/office/drawing/2014/main" id="{681C3D0D-CAC4-B570-AD72-AF50CAB95A71}"/>
              </a:ext>
              <a:ext uri="{C183D7F6-B498-43B3-948B-1728B52AA6E4}">
                <adec:decorative xmlns:adec="http://schemas.microsoft.com/office/drawing/2017/decorative" val="1"/>
              </a:ext>
            </a:extLst>
          </p:cNvPr>
          <p:cNvSpPr txBox="1"/>
          <p:nvPr/>
        </p:nvSpPr>
        <p:spPr>
          <a:xfrm>
            <a:off x="2792921" y="3950869"/>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a:t>
            </a:r>
            <a:r>
              <a:rPr lang="en-GB" sz="900">
                <a:latin typeface="Georgia" panose="02040502050405020303" pitchFamily="18" charset="0"/>
              </a:rPr>
              <a:t>88-1845</a:t>
            </a:r>
            <a:endParaRPr lang="en-GB" sz="900">
              <a:effectLst/>
              <a:latin typeface="Georgia" panose="02040502050405020303" pitchFamily="18" charset="0"/>
            </a:endParaRPr>
          </a:p>
        </p:txBody>
      </p:sp>
      <p:sp>
        <p:nvSpPr>
          <p:cNvPr id="43" name="TextBox 42">
            <a:extLst>
              <a:ext uri="{FF2B5EF4-FFF2-40B4-BE49-F238E27FC236}">
                <a16:creationId xmlns:a16="http://schemas.microsoft.com/office/drawing/2014/main" id="{34A44566-41F3-3018-5749-77FBAB7AC2EB}"/>
              </a:ext>
              <a:ext uri="{C183D7F6-B498-43B3-948B-1728B52AA6E4}">
                <adec:decorative xmlns:adec="http://schemas.microsoft.com/office/drawing/2017/decorative" val="1"/>
              </a:ext>
            </a:extLst>
          </p:cNvPr>
          <p:cNvSpPr txBox="1"/>
          <p:nvPr/>
        </p:nvSpPr>
        <p:spPr>
          <a:xfrm>
            <a:off x="5876992" y="425842"/>
            <a:ext cx="1052620"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MARY ROWE</a:t>
            </a:r>
          </a:p>
        </p:txBody>
      </p:sp>
      <p:cxnSp>
        <p:nvCxnSpPr>
          <p:cNvPr id="44" name="Straight Connector 43">
            <a:extLst>
              <a:ext uri="{FF2B5EF4-FFF2-40B4-BE49-F238E27FC236}">
                <a16:creationId xmlns:a16="http://schemas.microsoft.com/office/drawing/2014/main" id="{F1F2BE0B-40CB-980B-11C7-089145F42373}"/>
              </a:ext>
              <a:ext uri="{C183D7F6-B498-43B3-948B-1728B52AA6E4}">
                <adec:decorative xmlns:adec="http://schemas.microsoft.com/office/drawing/2017/decorative" val="1"/>
              </a:ext>
            </a:extLst>
          </p:cNvPr>
          <p:cNvCxnSpPr>
            <a:cxnSpLocks/>
          </p:cNvCxnSpPr>
          <p:nvPr/>
        </p:nvCxnSpPr>
        <p:spPr>
          <a:xfrm>
            <a:off x="5115326" y="277234"/>
            <a:ext cx="0" cy="14803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326AEBA-0AEC-6E80-F6B8-9B590BFFC146}"/>
              </a:ext>
              <a:ext uri="{C183D7F6-B498-43B3-948B-1728B52AA6E4}">
                <adec:decorative xmlns:adec="http://schemas.microsoft.com/office/drawing/2017/decorative" val="1"/>
              </a:ext>
            </a:extLst>
          </p:cNvPr>
          <p:cNvCxnSpPr>
            <a:cxnSpLocks/>
          </p:cNvCxnSpPr>
          <p:nvPr/>
        </p:nvCxnSpPr>
        <p:spPr>
          <a:xfrm>
            <a:off x="4538268" y="246991"/>
            <a:ext cx="602057"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0CC0B39-8A04-74EE-3F0E-60331742C872}"/>
              </a:ext>
              <a:ext uri="{C183D7F6-B498-43B3-948B-1728B52AA6E4}">
                <adec:decorative xmlns:adec="http://schemas.microsoft.com/office/drawing/2017/decorative" val="1"/>
              </a:ext>
            </a:extLst>
          </p:cNvPr>
          <p:cNvCxnSpPr>
            <a:cxnSpLocks/>
          </p:cNvCxnSpPr>
          <p:nvPr/>
        </p:nvCxnSpPr>
        <p:spPr>
          <a:xfrm>
            <a:off x="6503497" y="134621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6CCC736-1372-155B-0F46-C888B720575E}"/>
              </a:ext>
              <a:ext uri="{C183D7F6-B498-43B3-948B-1728B52AA6E4}">
                <adec:decorative xmlns:adec="http://schemas.microsoft.com/office/drawing/2017/decorative" val="1"/>
              </a:ext>
            </a:extLst>
          </p:cNvPr>
          <p:cNvCxnSpPr>
            <a:cxnSpLocks/>
          </p:cNvCxnSpPr>
          <p:nvPr/>
        </p:nvCxnSpPr>
        <p:spPr>
          <a:xfrm>
            <a:off x="6503497" y="139776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62F747C-294E-20CE-480B-E705D1BA7948}"/>
              </a:ext>
              <a:ext uri="{C183D7F6-B498-43B3-948B-1728B52AA6E4}">
                <adec:decorative xmlns:adec="http://schemas.microsoft.com/office/drawing/2017/decorative" val="1"/>
              </a:ext>
            </a:extLst>
          </p:cNvPr>
          <p:cNvSpPr txBox="1"/>
          <p:nvPr/>
        </p:nvSpPr>
        <p:spPr>
          <a:xfrm>
            <a:off x="6631532" y="1166529"/>
            <a:ext cx="1410179" cy="646331"/>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MARGARETTA  FITZGERALD MARCHIONESS                       OF DOWNSHIRE</a:t>
            </a:r>
          </a:p>
        </p:txBody>
      </p:sp>
      <p:cxnSp>
        <p:nvCxnSpPr>
          <p:cNvPr id="53" name="Straight Connector 52">
            <a:extLst>
              <a:ext uri="{FF2B5EF4-FFF2-40B4-BE49-F238E27FC236}">
                <a16:creationId xmlns:a16="http://schemas.microsoft.com/office/drawing/2014/main" id="{52DFB1A4-EC40-9CA5-9B65-0216AF8D1FBC}"/>
              </a:ext>
              <a:ext uri="{C183D7F6-B498-43B3-948B-1728B52AA6E4}">
                <adec:decorative xmlns:adec="http://schemas.microsoft.com/office/drawing/2017/decorative" val="1"/>
              </a:ext>
            </a:extLst>
          </p:cNvPr>
          <p:cNvCxnSpPr>
            <a:cxnSpLocks/>
          </p:cNvCxnSpPr>
          <p:nvPr/>
        </p:nvCxnSpPr>
        <p:spPr>
          <a:xfrm>
            <a:off x="5689351" y="210313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2E6F23D-8F56-2E10-58EB-3A09CF6CFE47}"/>
              </a:ext>
              <a:ext uri="{C183D7F6-B498-43B3-948B-1728B52AA6E4}">
                <adec:decorative xmlns:adec="http://schemas.microsoft.com/office/drawing/2017/decorative" val="1"/>
              </a:ext>
            </a:extLst>
          </p:cNvPr>
          <p:cNvCxnSpPr>
            <a:cxnSpLocks/>
          </p:cNvCxnSpPr>
          <p:nvPr/>
        </p:nvCxnSpPr>
        <p:spPr>
          <a:xfrm>
            <a:off x="5689351" y="215468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305D454-64D2-C571-AB3E-A28002590375}"/>
              </a:ext>
              <a:ext uri="{C183D7F6-B498-43B3-948B-1728B52AA6E4}">
                <adec:decorative xmlns:adec="http://schemas.microsoft.com/office/drawing/2017/decorative" val="1"/>
              </a:ext>
            </a:extLst>
          </p:cNvPr>
          <p:cNvSpPr txBox="1"/>
          <p:nvPr/>
        </p:nvSpPr>
        <p:spPr>
          <a:xfrm>
            <a:off x="3516543" y="1917675"/>
            <a:ext cx="2167580"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MARY SANDYS                    MARCHIONESS OF DOWNSHIRE     &amp; BARONESS SANDYS</a:t>
            </a:r>
          </a:p>
        </p:txBody>
      </p:sp>
      <p:cxnSp>
        <p:nvCxnSpPr>
          <p:cNvPr id="56" name="Straight Connector 55">
            <a:extLst>
              <a:ext uri="{FF2B5EF4-FFF2-40B4-BE49-F238E27FC236}">
                <a16:creationId xmlns:a16="http://schemas.microsoft.com/office/drawing/2014/main" id="{ACEAC613-AEDD-4E4A-A343-F6049BF49559}"/>
              </a:ext>
              <a:ext uri="{C183D7F6-B498-43B3-948B-1728B52AA6E4}">
                <adec:decorative xmlns:adec="http://schemas.microsoft.com/office/drawing/2017/decorative" val="1"/>
              </a:ext>
            </a:extLst>
          </p:cNvPr>
          <p:cNvCxnSpPr>
            <a:cxnSpLocks/>
          </p:cNvCxnSpPr>
          <p:nvPr/>
        </p:nvCxnSpPr>
        <p:spPr>
          <a:xfrm>
            <a:off x="3213208" y="2632643"/>
            <a:ext cx="5364658"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E5CCD828-C56C-156C-0892-A197EDC655A6}"/>
              </a:ext>
              <a:ext uri="{C183D7F6-B498-43B3-948B-1728B52AA6E4}">
                <adec:decorative xmlns:adec="http://schemas.microsoft.com/office/drawing/2017/decorative" val="1"/>
              </a:ext>
            </a:extLst>
          </p:cNvPr>
          <p:cNvSpPr/>
          <p:nvPr/>
        </p:nvSpPr>
        <p:spPr>
          <a:xfrm>
            <a:off x="6331102" y="2749818"/>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F703ABAC-C720-BC1E-1DF9-3C17E468AF2E}"/>
              </a:ext>
              <a:ext uri="{C183D7F6-B498-43B3-948B-1728B52AA6E4}">
                <adec:decorative xmlns:adec="http://schemas.microsoft.com/office/drawing/2017/decorative" val="1"/>
              </a:ext>
            </a:extLst>
          </p:cNvPr>
          <p:cNvSpPr txBox="1"/>
          <p:nvPr/>
        </p:nvSpPr>
        <p:spPr>
          <a:xfrm>
            <a:off x="6169115" y="3527079"/>
            <a:ext cx="93783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MARY HILL</a:t>
            </a:r>
            <a:endParaRPr lang="en-GB" sz="900">
              <a:effectLst/>
              <a:latin typeface="Georgia" panose="02040502050405020303" pitchFamily="18" charset="0"/>
            </a:endParaRPr>
          </a:p>
        </p:txBody>
      </p:sp>
      <p:sp>
        <p:nvSpPr>
          <p:cNvPr id="63" name="Oval 62">
            <a:extLst>
              <a:ext uri="{FF2B5EF4-FFF2-40B4-BE49-F238E27FC236}">
                <a16:creationId xmlns:a16="http://schemas.microsoft.com/office/drawing/2014/main" id="{F1FA3CA2-9C2B-35B4-679F-9D32C3C159A4}"/>
              </a:ext>
              <a:ext uri="{C183D7F6-B498-43B3-948B-1728B52AA6E4}">
                <adec:decorative xmlns:adec="http://schemas.microsoft.com/office/drawing/2017/decorative" val="1"/>
              </a:ext>
            </a:extLst>
          </p:cNvPr>
          <p:cNvSpPr/>
          <p:nvPr/>
        </p:nvSpPr>
        <p:spPr>
          <a:xfrm>
            <a:off x="8280175" y="2755869"/>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42A4B61-FDB3-07C8-35A5-B23C009D57F3}"/>
              </a:ext>
              <a:ext uri="{C183D7F6-B498-43B3-948B-1728B52AA6E4}">
                <adec:decorative xmlns:adec="http://schemas.microsoft.com/office/drawing/2017/decorative" val="1"/>
              </a:ext>
            </a:extLst>
          </p:cNvPr>
          <p:cNvSpPr txBox="1"/>
          <p:nvPr/>
        </p:nvSpPr>
        <p:spPr>
          <a:xfrm>
            <a:off x="7833896" y="3526828"/>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GEORGE HILL</a:t>
            </a:r>
            <a:endParaRPr lang="en-GB" sz="900">
              <a:effectLst/>
              <a:latin typeface="Georgia" panose="02040502050405020303" pitchFamily="18" charset="0"/>
            </a:endParaRPr>
          </a:p>
        </p:txBody>
      </p:sp>
      <p:sp>
        <p:nvSpPr>
          <p:cNvPr id="65" name="TextBox 64">
            <a:extLst>
              <a:ext uri="{FF2B5EF4-FFF2-40B4-BE49-F238E27FC236}">
                <a16:creationId xmlns:a16="http://schemas.microsoft.com/office/drawing/2014/main" id="{27A36878-694B-212B-6C5A-1CA9EA74E3AA}"/>
              </a:ext>
              <a:ext uri="{C183D7F6-B498-43B3-948B-1728B52AA6E4}">
                <adec:decorative xmlns:adec="http://schemas.microsoft.com/office/drawing/2017/decorative" val="1"/>
              </a:ext>
            </a:extLst>
          </p:cNvPr>
          <p:cNvSpPr txBox="1"/>
          <p:nvPr/>
        </p:nvSpPr>
        <p:spPr>
          <a:xfrm>
            <a:off x="8130855" y="367196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1801-79</a:t>
            </a:r>
          </a:p>
        </p:txBody>
      </p:sp>
      <p:sp>
        <p:nvSpPr>
          <p:cNvPr id="66" name="TextBox 65">
            <a:extLst>
              <a:ext uri="{FF2B5EF4-FFF2-40B4-BE49-F238E27FC236}">
                <a16:creationId xmlns:a16="http://schemas.microsoft.com/office/drawing/2014/main" id="{0737FE69-18A6-35A6-AF0F-43BDB5374575}"/>
              </a:ext>
              <a:ext uri="{C183D7F6-B498-43B3-948B-1728B52AA6E4}">
                <adec:decorative xmlns:adec="http://schemas.microsoft.com/office/drawing/2017/decorative" val="1"/>
              </a:ext>
            </a:extLst>
          </p:cNvPr>
          <p:cNvSpPr txBox="1"/>
          <p:nvPr/>
        </p:nvSpPr>
        <p:spPr>
          <a:xfrm>
            <a:off x="4226157" y="3526264"/>
            <a:ext cx="1288324"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CHARLOTTE HILL</a:t>
            </a:r>
          </a:p>
        </p:txBody>
      </p:sp>
      <p:sp>
        <p:nvSpPr>
          <p:cNvPr id="67" name="TextBox 66">
            <a:extLst>
              <a:ext uri="{FF2B5EF4-FFF2-40B4-BE49-F238E27FC236}">
                <a16:creationId xmlns:a16="http://schemas.microsoft.com/office/drawing/2014/main" id="{C0775EB1-D5B9-C696-08BA-54CF2EEBF25C}"/>
              </a:ext>
              <a:ext uri="{C183D7F6-B498-43B3-948B-1728B52AA6E4}">
                <adec:decorative xmlns:adec="http://schemas.microsoft.com/office/drawing/2017/decorative" val="1"/>
              </a:ext>
            </a:extLst>
          </p:cNvPr>
          <p:cNvSpPr txBox="1"/>
          <p:nvPr/>
        </p:nvSpPr>
        <p:spPr>
          <a:xfrm>
            <a:off x="944501" y="3528306"/>
            <a:ext cx="1435008"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MARIA WINDSOR MARCHIONESS OF DOWNSHIRE</a:t>
            </a:r>
          </a:p>
        </p:txBody>
      </p:sp>
      <p:cxnSp>
        <p:nvCxnSpPr>
          <p:cNvPr id="68" name="Straight Connector 67">
            <a:extLst>
              <a:ext uri="{FF2B5EF4-FFF2-40B4-BE49-F238E27FC236}">
                <a16:creationId xmlns:a16="http://schemas.microsoft.com/office/drawing/2014/main" id="{A1FE1318-7DED-2DA5-6853-2454760F126A}"/>
              </a:ext>
              <a:ext uri="{C183D7F6-B498-43B3-948B-1728B52AA6E4}">
                <adec:decorative xmlns:adec="http://schemas.microsoft.com/office/drawing/2017/decorative" val="1"/>
              </a:ext>
            </a:extLst>
          </p:cNvPr>
          <p:cNvCxnSpPr>
            <a:cxnSpLocks/>
          </p:cNvCxnSpPr>
          <p:nvPr/>
        </p:nvCxnSpPr>
        <p:spPr>
          <a:xfrm>
            <a:off x="2425409" y="36677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9741B58-E0C2-97D8-0448-96AD4A134429}"/>
              </a:ext>
              <a:ext uri="{C183D7F6-B498-43B3-948B-1728B52AA6E4}">
                <adec:decorative xmlns:adec="http://schemas.microsoft.com/office/drawing/2017/decorative" val="1"/>
              </a:ext>
            </a:extLst>
          </p:cNvPr>
          <p:cNvCxnSpPr>
            <a:cxnSpLocks/>
          </p:cNvCxnSpPr>
          <p:nvPr/>
        </p:nvCxnSpPr>
        <p:spPr>
          <a:xfrm>
            <a:off x="2425409" y="37192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B2CBF4FB-783C-4CC4-BD78-19BC3CA6097B}"/>
              </a:ext>
              <a:ext uri="{C183D7F6-B498-43B3-948B-1728B52AA6E4}">
                <adec:decorative xmlns:adec="http://schemas.microsoft.com/office/drawing/2017/decorative" val="1"/>
              </a:ext>
            </a:extLst>
          </p:cNvPr>
          <p:cNvSpPr txBox="1"/>
          <p:nvPr/>
        </p:nvSpPr>
        <p:spPr>
          <a:xfrm>
            <a:off x="5915378" y="578562"/>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1742</a:t>
            </a:r>
            <a:endParaRPr lang="en-GB" sz="900">
              <a:effectLst/>
              <a:latin typeface="Georgia" panose="02040502050405020303" pitchFamily="18" charset="0"/>
            </a:endParaRPr>
          </a:p>
        </p:txBody>
      </p:sp>
      <p:sp>
        <p:nvSpPr>
          <p:cNvPr id="74" name="TextBox 73">
            <a:extLst>
              <a:ext uri="{FF2B5EF4-FFF2-40B4-BE49-F238E27FC236}">
                <a16:creationId xmlns:a16="http://schemas.microsoft.com/office/drawing/2014/main" id="{8D0ECB9B-6FAE-6153-5F11-28D361536E0A}"/>
              </a:ext>
              <a:ext uri="{C183D7F6-B498-43B3-948B-1728B52AA6E4}">
                <adec:decorative xmlns:adec="http://schemas.microsoft.com/office/drawing/2017/decorative" val="1"/>
              </a:ext>
            </a:extLst>
          </p:cNvPr>
          <p:cNvSpPr txBox="1"/>
          <p:nvPr/>
        </p:nvSpPr>
        <p:spPr>
          <a:xfrm>
            <a:off x="6849109" y="1716808"/>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1766</a:t>
            </a:r>
            <a:endParaRPr lang="en-GB" sz="900">
              <a:effectLst/>
              <a:latin typeface="Georgia" panose="02040502050405020303" pitchFamily="18" charset="0"/>
            </a:endParaRPr>
          </a:p>
        </p:txBody>
      </p:sp>
      <p:sp>
        <p:nvSpPr>
          <p:cNvPr id="75" name="TextBox 74">
            <a:extLst>
              <a:ext uri="{FF2B5EF4-FFF2-40B4-BE49-F238E27FC236}">
                <a16:creationId xmlns:a16="http://schemas.microsoft.com/office/drawing/2014/main" id="{0F58F99E-57AF-98F4-49C6-B37D70CDC55C}"/>
              </a:ext>
              <a:ext uri="{C183D7F6-B498-43B3-948B-1728B52AA6E4}">
                <adec:decorative xmlns:adec="http://schemas.microsoft.com/office/drawing/2017/decorative" val="1"/>
              </a:ext>
            </a:extLst>
          </p:cNvPr>
          <p:cNvSpPr txBox="1"/>
          <p:nvPr/>
        </p:nvSpPr>
        <p:spPr>
          <a:xfrm>
            <a:off x="1189912" y="395089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1790</a:t>
            </a:r>
            <a:r>
              <a:rPr lang="en-GB" sz="900">
                <a:latin typeface="Georgia" panose="02040502050405020303" pitchFamily="18" charset="0"/>
              </a:rPr>
              <a:t>-1855</a:t>
            </a:r>
            <a:endParaRPr lang="en-GB" sz="900">
              <a:effectLst/>
              <a:latin typeface="Georgia" panose="02040502050405020303" pitchFamily="18" charset="0"/>
            </a:endParaRPr>
          </a:p>
        </p:txBody>
      </p:sp>
      <p:sp>
        <p:nvSpPr>
          <p:cNvPr id="76" name="TextBox 75">
            <a:extLst>
              <a:ext uri="{FF2B5EF4-FFF2-40B4-BE49-F238E27FC236}">
                <a16:creationId xmlns:a16="http://schemas.microsoft.com/office/drawing/2014/main" id="{DCB10E1C-A0BD-2D50-F22B-10A071BD612E}"/>
              </a:ext>
              <a:ext uri="{C183D7F6-B498-43B3-948B-1728B52AA6E4}">
                <adec:decorative xmlns:adec="http://schemas.microsoft.com/office/drawing/2017/decorative" val="1"/>
              </a:ext>
            </a:extLst>
          </p:cNvPr>
          <p:cNvSpPr txBox="1"/>
          <p:nvPr/>
        </p:nvSpPr>
        <p:spPr>
          <a:xfrm>
            <a:off x="4121674" y="2329000"/>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1764-1836</a:t>
            </a:r>
          </a:p>
        </p:txBody>
      </p:sp>
      <p:sp>
        <p:nvSpPr>
          <p:cNvPr id="77" name="TextBox 76">
            <a:extLst>
              <a:ext uri="{FF2B5EF4-FFF2-40B4-BE49-F238E27FC236}">
                <a16:creationId xmlns:a16="http://schemas.microsoft.com/office/drawing/2014/main" id="{345D3001-BB40-00C6-0513-087B70D06C14}"/>
              </a:ext>
              <a:ext uri="{C183D7F6-B498-43B3-948B-1728B52AA6E4}">
                <adec:decorative xmlns:adec="http://schemas.microsoft.com/office/drawing/2017/decorative" val="1"/>
              </a:ext>
            </a:extLst>
          </p:cNvPr>
          <p:cNvSpPr txBox="1"/>
          <p:nvPr/>
        </p:nvSpPr>
        <p:spPr>
          <a:xfrm>
            <a:off x="4409027" y="3672848"/>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1794-1821</a:t>
            </a:r>
          </a:p>
        </p:txBody>
      </p:sp>
      <p:sp>
        <p:nvSpPr>
          <p:cNvPr id="78" name="TextBox 77">
            <a:extLst>
              <a:ext uri="{FF2B5EF4-FFF2-40B4-BE49-F238E27FC236}">
                <a16:creationId xmlns:a16="http://schemas.microsoft.com/office/drawing/2014/main" id="{BCD22613-9F41-E4F2-35DE-283A08843A78}"/>
              </a:ext>
              <a:ext uri="{C183D7F6-B498-43B3-948B-1728B52AA6E4}">
                <adec:decorative xmlns:adec="http://schemas.microsoft.com/office/drawing/2017/decorative" val="1"/>
              </a:ext>
            </a:extLst>
          </p:cNvPr>
          <p:cNvSpPr txBox="1"/>
          <p:nvPr/>
        </p:nvSpPr>
        <p:spPr>
          <a:xfrm>
            <a:off x="6175338" y="3678330"/>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1796-1830</a:t>
            </a:r>
          </a:p>
        </p:txBody>
      </p:sp>
      <p:cxnSp>
        <p:nvCxnSpPr>
          <p:cNvPr id="79" name="Straight Connector 78">
            <a:extLst>
              <a:ext uri="{FF2B5EF4-FFF2-40B4-BE49-F238E27FC236}">
                <a16:creationId xmlns:a16="http://schemas.microsoft.com/office/drawing/2014/main" id="{AF324A9E-6BAC-4912-27CE-1B75BB2301B2}"/>
              </a:ext>
              <a:ext uri="{C183D7F6-B498-43B3-948B-1728B52AA6E4}">
                <adec:decorative xmlns:adec="http://schemas.microsoft.com/office/drawing/2017/decorative" val="1"/>
              </a:ext>
            </a:extLst>
          </p:cNvPr>
          <p:cNvCxnSpPr>
            <a:cxnSpLocks/>
          </p:cNvCxnSpPr>
          <p:nvPr/>
        </p:nvCxnSpPr>
        <p:spPr>
          <a:xfrm>
            <a:off x="9546858" y="1673006"/>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2822603D-B078-0E35-1C87-59B3B5746A23}"/>
              </a:ext>
              <a:ext uri="{C183D7F6-B498-43B3-948B-1728B52AA6E4}">
                <adec:decorative xmlns:adec="http://schemas.microsoft.com/office/drawing/2017/decorative" val="1"/>
              </a:ext>
            </a:extLst>
          </p:cNvPr>
          <p:cNvSpPr/>
          <p:nvPr/>
        </p:nvSpPr>
        <p:spPr>
          <a:xfrm>
            <a:off x="9404120" y="425273"/>
            <a:ext cx="2166323" cy="172567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66507CEB-A2ED-B4F9-6CB5-FF576AC74E3B}"/>
              </a:ext>
              <a:ext uri="{C183D7F6-B498-43B3-948B-1728B52AA6E4}">
                <adec:decorative xmlns:adec="http://schemas.microsoft.com/office/drawing/2017/decorative" val="1"/>
              </a:ext>
            </a:extLst>
          </p:cNvPr>
          <p:cNvSpPr txBox="1"/>
          <p:nvPr/>
        </p:nvSpPr>
        <p:spPr>
          <a:xfrm>
            <a:off x="9495331" y="784789"/>
            <a:ext cx="1951510" cy="1169551"/>
          </a:xfrm>
          <a:prstGeom prst="rect">
            <a:avLst/>
          </a:prstGeom>
          <a:noFill/>
        </p:spPr>
        <p:txBody>
          <a:bodyPr wrap="square" rtlCol="0">
            <a:spAutoFit/>
          </a:bodyPr>
          <a:lstStyle/>
          <a:p>
            <a:pPr marL="228600" indent="-228600">
              <a:buAutoNum type="alphaLcPeriod" startAt="18"/>
            </a:pPr>
            <a:r>
              <a:rPr lang="en-GB" sz="1000" i="1">
                <a:latin typeface="Georgia" panose="02040502050405020303" pitchFamily="18" charset="0"/>
              </a:rPr>
              <a:t>r</a:t>
            </a:r>
            <a:r>
              <a:rPr lang="en-GB" sz="1000" i="1">
                <a:effectLst/>
                <a:latin typeface="Georgia" panose="02040502050405020303" pitchFamily="18" charset="0"/>
              </a:rPr>
              <a:t>eigned</a:t>
            </a:r>
          </a:p>
          <a:p>
            <a:r>
              <a:rPr lang="en-GB" sz="1000" i="1">
                <a:effectLst/>
                <a:latin typeface="Georgia" panose="02040502050405020303" pitchFamily="18" charset="0"/>
              </a:rPr>
              <a:t>d.    died                                          </a:t>
            </a:r>
            <a:r>
              <a:rPr lang="en-GB" sz="1000" i="1">
                <a:latin typeface="Georgia" panose="02040502050405020303" pitchFamily="18" charset="0"/>
              </a:rPr>
              <a:t>c.    about</a:t>
            </a:r>
            <a:endParaRPr lang="en-GB" sz="1000" i="1">
              <a:effectLst/>
              <a:latin typeface="Georgia" panose="02040502050405020303" pitchFamily="18" charset="0"/>
            </a:endParaRPr>
          </a:p>
          <a:p>
            <a:r>
              <a:rPr lang="en-GB" sz="1000" i="1">
                <a:latin typeface="Georgia" panose="02040502050405020303" pitchFamily="18" charset="0"/>
              </a:rPr>
              <a:t>       Marquess of Downshire</a:t>
            </a:r>
          </a:p>
          <a:p>
            <a:r>
              <a:rPr lang="en-GB" sz="1000" i="1">
                <a:latin typeface="Georgia" panose="02040502050405020303" pitchFamily="18" charset="0"/>
              </a:rPr>
              <a:t>       married</a:t>
            </a:r>
          </a:p>
          <a:p>
            <a:r>
              <a:rPr lang="en-GB" sz="1000" i="1">
                <a:latin typeface="Georgia" panose="02040502050405020303" pitchFamily="18" charset="0"/>
              </a:rPr>
              <a:t>       line of descent (not all</a:t>
            </a:r>
          </a:p>
          <a:p>
            <a:r>
              <a:rPr lang="en-GB" sz="1000" i="1">
                <a:latin typeface="Georgia" panose="02040502050405020303" pitchFamily="18" charset="0"/>
              </a:rPr>
              <a:t>      generations shown)</a:t>
            </a:r>
          </a:p>
        </p:txBody>
      </p:sp>
      <p:sp>
        <p:nvSpPr>
          <p:cNvPr id="82" name="TextBox 81">
            <a:extLst>
              <a:ext uri="{FF2B5EF4-FFF2-40B4-BE49-F238E27FC236}">
                <a16:creationId xmlns:a16="http://schemas.microsoft.com/office/drawing/2014/main" id="{52FF3E33-4266-C5F9-9046-DC87B47587E1}"/>
              </a:ext>
              <a:ext uri="{C183D7F6-B498-43B3-948B-1728B52AA6E4}">
                <adec:decorative xmlns:adec="http://schemas.microsoft.com/office/drawing/2017/decorative" val="1"/>
              </a:ext>
            </a:extLst>
          </p:cNvPr>
          <p:cNvSpPr txBox="1"/>
          <p:nvPr/>
        </p:nvSpPr>
        <p:spPr>
          <a:xfrm>
            <a:off x="9459156" y="537854"/>
            <a:ext cx="578329" cy="263441"/>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3" name="Picture 82">
            <a:extLst>
              <a:ext uri="{FF2B5EF4-FFF2-40B4-BE49-F238E27FC236}">
                <a16:creationId xmlns:a16="http://schemas.microsoft.com/office/drawing/2014/main" id="{085A5B1E-EE5F-90B2-FF60-7217851BD3C5}"/>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53716" y="1180513"/>
            <a:ext cx="353153" cy="353153"/>
          </a:xfrm>
          <a:prstGeom prst="rect">
            <a:avLst/>
          </a:prstGeom>
        </p:spPr>
      </p:pic>
      <p:cxnSp>
        <p:nvCxnSpPr>
          <p:cNvPr id="85" name="Straight Connector 84">
            <a:extLst>
              <a:ext uri="{FF2B5EF4-FFF2-40B4-BE49-F238E27FC236}">
                <a16:creationId xmlns:a16="http://schemas.microsoft.com/office/drawing/2014/main" id="{608EE7D2-0BD1-3159-77A9-9BCA05B9FA07}"/>
              </a:ext>
              <a:ext uri="{C183D7F6-B498-43B3-948B-1728B52AA6E4}">
                <adec:decorative xmlns:adec="http://schemas.microsoft.com/office/drawing/2017/decorative" val="1"/>
              </a:ext>
            </a:extLst>
          </p:cNvPr>
          <p:cNvCxnSpPr>
            <a:cxnSpLocks/>
          </p:cNvCxnSpPr>
          <p:nvPr/>
        </p:nvCxnSpPr>
        <p:spPr>
          <a:xfrm>
            <a:off x="9556638" y="149660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0744AAD-F79D-240D-DEC2-656551BC2A9F}"/>
              </a:ext>
              <a:ext uri="{C183D7F6-B498-43B3-948B-1728B52AA6E4}">
                <adec:decorative xmlns:adec="http://schemas.microsoft.com/office/drawing/2017/decorative" val="1"/>
              </a:ext>
            </a:extLst>
          </p:cNvPr>
          <p:cNvCxnSpPr>
            <a:cxnSpLocks/>
          </p:cNvCxnSpPr>
          <p:nvPr/>
        </p:nvCxnSpPr>
        <p:spPr>
          <a:xfrm>
            <a:off x="9556638" y="154815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9A324DA-227F-F435-4E47-AE56BBC05FB2}"/>
              </a:ext>
              <a:ext uri="{C183D7F6-B498-43B3-948B-1728B52AA6E4}">
                <adec:decorative xmlns:adec="http://schemas.microsoft.com/office/drawing/2017/decorative" val="1"/>
              </a:ext>
            </a:extLst>
          </p:cNvPr>
          <p:cNvCxnSpPr>
            <a:cxnSpLocks/>
          </p:cNvCxnSpPr>
          <p:nvPr/>
        </p:nvCxnSpPr>
        <p:spPr>
          <a:xfrm>
            <a:off x="5760703" y="2255092"/>
            <a:ext cx="0" cy="38487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180F9F2-E162-3020-8B0C-F939F9DC9AE7}"/>
              </a:ext>
              <a:ext uri="{C183D7F6-B498-43B3-948B-1728B52AA6E4}">
                <adec:decorative xmlns:adec="http://schemas.microsoft.com/office/drawing/2017/decorative" val="1"/>
              </a:ext>
            </a:extLst>
          </p:cNvPr>
          <p:cNvCxnSpPr>
            <a:cxnSpLocks/>
          </p:cNvCxnSpPr>
          <p:nvPr/>
        </p:nvCxnSpPr>
        <p:spPr>
          <a:xfrm>
            <a:off x="5771567" y="814560"/>
            <a:ext cx="0" cy="319237"/>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F8DEEF4-C68B-9322-A443-24137BD3A601}"/>
              </a:ext>
              <a:ext uri="{C183D7F6-B498-43B3-948B-1728B52AA6E4}">
                <adec:decorative xmlns:adec="http://schemas.microsoft.com/office/drawing/2017/decorative" val="1"/>
              </a:ext>
            </a:extLst>
          </p:cNvPr>
          <p:cNvCxnSpPr>
            <a:cxnSpLocks/>
          </p:cNvCxnSpPr>
          <p:nvPr/>
        </p:nvCxnSpPr>
        <p:spPr>
          <a:xfrm>
            <a:off x="6579499" y="1511912"/>
            <a:ext cx="0" cy="40571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EDA117-DA89-1F62-933A-FF6FB86EF9E7}"/>
              </a:ext>
              <a:ext uri="{C183D7F6-B498-43B3-948B-1728B52AA6E4}">
                <adec:decorative xmlns:adec="http://schemas.microsoft.com/office/drawing/2017/decorative" val="1"/>
              </a:ext>
            </a:extLst>
          </p:cNvPr>
          <p:cNvCxnSpPr>
            <a:cxnSpLocks/>
          </p:cNvCxnSpPr>
          <p:nvPr/>
        </p:nvCxnSpPr>
        <p:spPr>
          <a:xfrm>
            <a:off x="4835450" y="2637909"/>
            <a:ext cx="0" cy="4887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07" name="Picture 106">
            <a:extLst>
              <a:ext uri="{FF2B5EF4-FFF2-40B4-BE49-F238E27FC236}">
                <a16:creationId xmlns:a16="http://schemas.microsoft.com/office/drawing/2014/main" id="{A20DBBBC-6CF5-5492-E14B-3C28520A1C99}"/>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566837" y="3454100"/>
            <a:ext cx="353153" cy="353153"/>
          </a:xfrm>
          <a:prstGeom prst="rect">
            <a:avLst/>
          </a:prstGeom>
        </p:spPr>
      </p:pic>
      <p:cxnSp>
        <p:nvCxnSpPr>
          <p:cNvPr id="26" name="Straight Connector 25">
            <a:extLst>
              <a:ext uri="{FF2B5EF4-FFF2-40B4-BE49-F238E27FC236}">
                <a16:creationId xmlns:a16="http://schemas.microsoft.com/office/drawing/2014/main" id="{1063F23A-3106-C9A6-E5E9-728FA51CD0F7}"/>
              </a:ext>
              <a:ext uri="{C183D7F6-B498-43B3-948B-1728B52AA6E4}">
                <adec:decorative xmlns:adec="http://schemas.microsoft.com/office/drawing/2017/decorative" val="1"/>
              </a:ext>
            </a:extLst>
          </p:cNvPr>
          <p:cNvCxnSpPr>
            <a:cxnSpLocks/>
          </p:cNvCxnSpPr>
          <p:nvPr/>
        </p:nvCxnSpPr>
        <p:spPr>
          <a:xfrm>
            <a:off x="8573609" y="2628710"/>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1C89C8E-144A-74C8-F079-92DEABAFA552}"/>
              </a:ext>
              <a:ext uri="{C183D7F6-B498-43B3-948B-1728B52AA6E4}">
                <adec:decorative xmlns:adec="http://schemas.microsoft.com/office/drawing/2017/decorative" val="1"/>
              </a:ext>
            </a:extLst>
          </p:cNvPr>
          <p:cNvCxnSpPr>
            <a:cxnSpLocks/>
          </p:cNvCxnSpPr>
          <p:nvPr/>
        </p:nvCxnSpPr>
        <p:spPr>
          <a:xfrm>
            <a:off x="6628624" y="2633422"/>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6A4253-1DC7-E5A6-5DE2-1150FF412798}"/>
              </a:ext>
              <a:ext uri="{C183D7F6-B498-43B3-948B-1728B52AA6E4}">
                <adec:decorative xmlns:adec="http://schemas.microsoft.com/office/drawing/2017/decorative" val="1"/>
              </a:ext>
            </a:extLst>
          </p:cNvPr>
          <p:cNvCxnSpPr>
            <a:cxnSpLocks/>
          </p:cNvCxnSpPr>
          <p:nvPr/>
        </p:nvCxnSpPr>
        <p:spPr>
          <a:xfrm>
            <a:off x="3219542" y="2628710"/>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35ED33C3-E62A-3CE7-1894-6E49AC6587F3}"/>
              </a:ext>
              <a:ext uri="{C183D7F6-B498-43B3-948B-1728B52AA6E4}">
                <adec:decorative xmlns:adec="http://schemas.microsoft.com/office/drawing/2017/decorative" val="1"/>
              </a:ext>
            </a:extLst>
          </p:cNvPr>
          <p:cNvSpPr/>
          <p:nvPr/>
        </p:nvSpPr>
        <p:spPr>
          <a:xfrm>
            <a:off x="4544828" y="2755868"/>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3">
            <a:extLst>
              <a:ext uri="{FF2B5EF4-FFF2-40B4-BE49-F238E27FC236}">
                <a16:creationId xmlns:a16="http://schemas.microsoft.com/office/drawing/2014/main" id="{3272CC41-8118-2324-806B-6BDF9FF28510}"/>
              </a:ext>
            </a:extLst>
          </p:cNvPr>
          <p:cNvSpPr>
            <a:spLocks noGrp="1"/>
          </p:cNvSpPr>
          <p:nvPr>
            <p:ph type="title"/>
          </p:nvPr>
        </p:nvSpPr>
        <p:spPr>
          <a:xfrm>
            <a:off x="961834" y="-4290112"/>
            <a:ext cx="10515600" cy="1325563"/>
          </a:xfrm>
        </p:spPr>
        <p:txBody>
          <a:bodyPr/>
          <a:lstStyle/>
          <a:p>
            <a:r>
              <a:rPr lang="en-GB">
                <a:solidFill>
                  <a:srgbClr val="E6E6E6"/>
                </a:solidFill>
              </a:rPr>
              <a:t>FAMILY TREE PART 6</a:t>
            </a:r>
          </a:p>
        </p:txBody>
      </p:sp>
    </p:spTree>
    <p:extLst>
      <p:ext uri="{BB962C8B-B14F-4D97-AF65-F5344CB8AC3E}">
        <p14:creationId xmlns:p14="http://schemas.microsoft.com/office/powerpoint/2010/main" val="420468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Picture 110">
            <a:extLst>
              <a:ext uri="{FF2B5EF4-FFF2-40B4-BE49-F238E27FC236}">
                <a16:creationId xmlns:a16="http://schemas.microsoft.com/office/drawing/2014/main" id="{5D6BE805-BDC4-138F-E1B2-3E6F98D87F4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121"/>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5367" y="525622"/>
            <a:ext cx="3470681"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HILLSBOROUGH   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127885" y="13647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SIR MOYSES HILL</a:t>
            </a:r>
            <a:endParaRPr lang="en-GB" sz="900">
              <a:effectLst/>
              <a:latin typeface="Georgia" panose="02040502050405020303" pitchFamily="18" charset="0"/>
            </a:endParaRPr>
          </a:p>
        </p:txBody>
      </p:sp>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398122" y="271066"/>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c</a:t>
            </a:r>
            <a:r>
              <a:rPr lang="en-GB" sz="900">
                <a:effectLst/>
                <a:latin typeface="Georgia" panose="02040502050405020303" pitchFamily="18" charset="0"/>
              </a:rPr>
              <a:t>. 1553-1629</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5692546" y="57655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5692546" y="62810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A292ABC-4F7E-F9A5-87EE-EF28B0DFFC91}"/>
              </a:ext>
              <a:ext uri="{C183D7F6-B498-43B3-948B-1728B52AA6E4}">
                <adec:decorative xmlns:adec="http://schemas.microsoft.com/office/drawing/2017/decorative" val="1"/>
              </a:ext>
            </a:extLst>
          </p:cNvPr>
          <p:cNvSpPr txBox="1"/>
          <p:nvPr/>
        </p:nvSpPr>
        <p:spPr>
          <a:xfrm>
            <a:off x="4487468" y="426984"/>
            <a:ext cx="1237871"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TREVOR HILL       1st VISCOUNT HILLBOROUGH</a:t>
            </a:r>
          </a:p>
        </p:txBody>
      </p:sp>
      <p:sp>
        <p:nvSpPr>
          <p:cNvPr id="21" name="TextBox 20">
            <a:extLst>
              <a:ext uri="{FF2B5EF4-FFF2-40B4-BE49-F238E27FC236}">
                <a16:creationId xmlns:a16="http://schemas.microsoft.com/office/drawing/2014/main" id="{57406FB7-8E47-903E-CAB4-2876EA0E155B}"/>
              </a:ext>
              <a:ext uri="{C183D7F6-B498-43B3-948B-1728B52AA6E4}">
                <adec:decorative xmlns:adec="http://schemas.microsoft.com/office/drawing/2017/decorative" val="1"/>
              </a:ext>
            </a:extLst>
          </p:cNvPr>
          <p:cNvSpPr txBox="1"/>
          <p:nvPr/>
        </p:nvSpPr>
        <p:spPr>
          <a:xfrm>
            <a:off x="4630240" y="846053"/>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1693-1742</a:t>
            </a:r>
          </a:p>
        </p:txBody>
      </p:sp>
      <p:sp>
        <p:nvSpPr>
          <p:cNvPr id="24" name="TextBox 23">
            <a:extLst>
              <a:ext uri="{FF2B5EF4-FFF2-40B4-BE49-F238E27FC236}">
                <a16:creationId xmlns:a16="http://schemas.microsoft.com/office/drawing/2014/main" id="{84304520-B6AC-8CFE-3346-FBC3C3C071AC}"/>
              </a:ext>
              <a:ext uri="{C183D7F6-B498-43B3-948B-1728B52AA6E4}">
                <adec:decorative xmlns:adec="http://schemas.microsoft.com/office/drawing/2017/decorative" val="1"/>
              </a:ext>
            </a:extLst>
          </p:cNvPr>
          <p:cNvSpPr txBox="1"/>
          <p:nvPr/>
        </p:nvSpPr>
        <p:spPr>
          <a:xfrm>
            <a:off x="5034430" y="1167793"/>
            <a:ext cx="1501588" cy="507831"/>
          </a:xfrm>
          <a:prstGeom prst="rect">
            <a:avLst/>
          </a:prstGeom>
          <a:noFill/>
        </p:spPr>
        <p:txBody>
          <a:bodyPr wrap="square" rtlCol="0">
            <a:spAutoFit/>
          </a:bodyPr>
          <a:lstStyle/>
          <a:p>
            <a:pPr algn="ctr" defTabSz="144000">
              <a:spcBef>
                <a:spcPts val="600"/>
              </a:spcBef>
            </a:pPr>
            <a:r>
              <a:rPr lang="en-GB" sz="900">
                <a:solidFill>
                  <a:srgbClr val="9D691F"/>
                </a:solidFill>
                <a:effectLst/>
                <a:latin typeface="Georgia" panose="02040502050405020303" pitchFamily="18" charset="0"/>
              </a:rPr>
              <a:t>WILLS HILL                      1st MARQUESS OF DOWNSHIRE</a:t>
            </a:r>
          </a:p>
        </p:txBody>
      </p:sp>
      <p:sp>
        <p:nvSpPr>
          <p:cNvPr id="25" name="TextBox 24">
            <a:extLst>
              <a:ext uri="{FF2B5EF4-FFF2-40B4-BE49-F238E27FC236}">
                <a16:creationId xmlns:a16="http://schemas.microsoft.com/office/drawing/2014/main" id="{3B1F521A-5BD6-3F62-DAEA-E69F07654FB0}"/>
              </a:ext>
              <a:ext uri="{C183D7F6-B498-43B3-948B-1728B52AA6E4}">
                <adec:decorative xmlns:adec="http://schemas.microsoft.com/office/drawing/2017/decorative" val="1"/>
              </a:ext>
            </a:extLst>
          </p:cNvPr>
          <p:cNvSpPr txBox="1"/>
          <p:nvPr/>
        </p:nvSpPr>
        <p:spPr>
          <a:xfrm>
            <a:off x="5324273" y="158300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1718-93</a:t>
            </a:r>
          </a:p>
        </p:txBody>
      </p:sp>
      <p:sp>
        <p:nvSpPr>
          <p:cNvPr id="27" name="TextBox 26">
            <a:extLst>
              <a:ext uri="{FF2B5EF4-FFF2-40B4-BE49-F238E27FC236}">
                <a16:creationId xmlns:a16="http://schemas.microsoft.com/office/drawing/2014/main" id="{2F4F337F-D999-D6F4-9330-D8DDFAC5DA82}"/>
              </a:ext>
              <a:ext uri="{C183D7F6-B498-43B3-948B-1728B52AA6E4}">
                <adec:decorative xmlns:adec="http://schemas.microsoft.com/office/drawing/2017/decorative" val="1"/>
              </a:ext>
            </a:extLst>
          </p:cNvPr>
          <p:cNvSpPr txBox="1"/>
          <p:nvPr/>
        </p:nvSpPr>
        <p:spPr>
          <a:xfrm>
            <a:off x="5833995" y="1918433"/>
            <a:ext cx="1501588" cy="523220"/>
          </a:xfrm>
          <a:prstGeom prst="rect">
            <a:avLst/>
          </a:prstGeom>
          <a:noFill/>
        </p:spPr>
        <p:txBody>
          <a:bodyPr wrap="square" rtlCol="0">
            <a:spAutoFit/>
          </a:bodyPr>
          <a:lstStyle/>
          <a:p>
            <a:pPr algn="ctr" defTabSz="144000">
              <a:spcBef>
                <a:spcPts val="600"/>
              </a:spcBef>
            </a:pPr>
            <a:r>
              <a:rPr lang="en-GB" sz="900">
                <a:solidFill>
                  <a:srgbClr val="9D691F"/>
                </a:solidFill>
                <a:effectLst/>
                <a:latin typeface="Georgia" panose="02040502050405020303" pitchFamily="18" charset="0"/>
              </a:rPr>
              <a:t>ARTHUR HILL             2nd MARQUESS OF DOWNSHIRE</a:t>
            </a:r>
          </a:p>
        </p:txBody>
      </p:sp>
      <p:sp>
        <p:nvSpPr>
          <p:cNvPr id="32" name="TextBox 31">
            <a:extLst>
              <a:ext uri="{FF2B5EF4-FFF2-40B4-BE49-F238E27FC236}">
                <a16:creationId xmlns:a16="http://schemas.microsoft.com/office/drawing/2014/main" id="{0FC36F2C-B6C7-478A-04CC-4117734CA6F6}"/>
              </a:ext>
              <a:ext uri="{C183D7F6-B498-43B3-948B-1728B52AA6E4}">
                <adec:decorative xmlns:adec="http://schemas.microsoft.com/office/drawing/2017/decorative" val="1"/>
              </a:ext>
            </a:extLst>
          </p:cNvPr>
          <p:cNvSpPr txBox="1"/>
          <p:nvPr/>
        </p:nvSpPr>
        <p:spPr>
          <a:xfrm>
            <a:off x="6125954" y="2326127"/>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1753-1801</a:t>
            </a:r>
          </a:p>
        </p:txBody>
      </p:sp>
      <p:sp>
        <p:nvSpPr>
          <p:cNvPr id="33" name="Oval 32">
            <a:extLst>
              <a:ext uri="{FF2B5EF4-FFF2-40B4-BE49-F238E27FC236}">
                <a16:creationId xmlns:a16="http://schemas.microsoft.com/office/drawing/2014/main" id="{0DEAB7BD-63CC-929A-4782-1A6C7175E4B0}"/>
              </a:ext>
              <a:ext uri="{C183D7F6-B498-43B3-948B-1728B52AA6E4}">
                <adec:decorative xmlns:adec="http://schemas.microsoft.com/office/drawing/2017/decorative" val="1"/>
              </a:ext>
            </a:extLst>
          </p:cNvPr>
          <p:cNvSpPr/>
          <p:nvPr/>
        </p:nvSpPr>
        <p:spPr>
          <a:xfrm>
            <a:off x="2936083" y="2749230"/>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609918DF-0EDC-C732-7243-E255E72A6EE3}"/>
              </a:ext>
              <a:ext uri="{C183D7F6-B498-43B3-948B-1728B52AA6E4}">
                <adec:decorative xmlns:adec="http://schemas.microsoft.com/office/drawing/2017/decorative" val="1"/>
              </a:ext>
            </a:extLst>
          </p:cNvPr>
          <p:cNvSpPr txBox="1"/>
          <p:nvPr/>
        </p:nvSpPr>
        <p:spPr>
          <a:xfrm>
            <a:off x="2439178" y="3529508"/>
            <a:ext cx="1596445" cy="523220"/>
          </a:xfrm>
          <a:prstGeom prst="rect">
            <a:avLst/>
          </a:prstGeom>
          <a:noFill/>
        </p:spPr>
        <p:txBody>
          <a:bodyPr wrap="square" lIns="91440" tIns="45720" rIns="91440" bIns="45720" rtlCol="0" anchor="t">
            <a:spAutoFit/>
          </a:bodyPr>
          <a:lstStyle/>
          <a:p>
            <a:pPr algn="ctr" defTabSz="144000">
              <a:spcBef>
                <a:spcPts val="600"/>
              </a:spcBef>
            </a:pPr>
            <a:r>
              <a:rPr lang="en-GB" sz="900">
                <a:solidFill>
                  <a:srgbClr val="9D691F"/>
                </a:solidFill>
                <a:effectLst/>
                <a:latin typeface="Georgia"/>
              </a:rPr>
              <a:t>ARTHUR HILL</a:t>
            </a:r>
            <a:r>
              <a:rPr lang="en-GB" sz="900">
                <a:solidFill>
                  <a:srgbClr val="9D691F"/>
                </a:solidFill>
                <a:latin typeface="Georgia"/>
              </a:rPr>
              <a:t> </a:t>
            </a:r>
            <a:br>
              <a:rPr lang="en-GB" sz="900">
                <a:solidFill>
                  <a:srgbClr val="9D691F"/>
                </a:solidFill>
                <a:latin typeface="Georgia"/>
              </a:rPr>
            </a:br>
            <a:r>
              <a:rPr lang="en-GB" sz="900">
                <a:solidFill>
                  <a:srgbClr val="9D691F"/>
                </a:solidFill>
                <a:effectLst/>
                <a:latin typeface="Georgia"/>
              </a:rPr>
              <a:t>3</a:t>
            </a:r>
            <a:r>
              <a:rPr lang="en-GB" sz="900" baseline="30000">
                <a:solidFill>
                  <a:srgbClr val="9D691F"/>
                </a:solidFill>
                <a:effectLst/>
                <a:latin typeface="Georgia"/>
              </a:rPr>
              <a:t>RD</a:t>
            </a:r>
            <a:r>
              <a:rPr lang="en-GB" sz="900">
                <a:solidFill>
                  <a:srgbClr val="9D691F"/>
                </a:solidFill>
                <a:effectLst/>
                <a:latin typeface="Georgia"/>
              </a:rPr>
              <a:t> MARQUESS OF DOWNSHIRE</a:t>
            </a:r>
          </a:p>
        </p:txBody>
      </p:sp>
      <p:sp>
        <p:nvSpPr>
          <p:cNvPr id="35" name="TextBox 34">
            <a:extLst>
              <a:ext uri="{FF2B5EF4-FFF2-40B4-BE49-F238E27FC236}">
                <a16:creationId xmlns:a16="http://schemas.microsoft.com/office/drawing/2014/main" id="{681C3D0D-CAC4-B570-AD72-AF50CAB95A71}"/>
              </a:ext>
              <a:ext uri="{C183D7F6-B498-43B3-948B-1728B52AA6E4}">
                <adec:decorative xmlns:adec="http://schemas.microsoft.com/office/drawing/2017/decorative" val="1"/>
              </a:ext>
            </a:extLst>
          </p:cNvPr>
          <p:cNvSpPr txBox="1"/>
          <p:nvPr/>
        </p:nvSpPr>
        <p:spPr>
          <a:xfrm>
            <a:off x="2792921" y="3950869"/>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a:t>
            </a:r>
            <a:r>
              <a:rPr lang="en-GB" sz="900">
                <a:latin typeface="Georgia" panose="02040502050405020303" pitchFamily="18" charset="0"/>
              </a:rPr>
              <a:t>88-1845</a:t>
            </a:r>
            <a:endParaRPr lang="en-GB" sz="900">
              <a:effectLst/>
              <a:latin typeface="Georgia" panose="02040502050405020303" pitchFamily="18" charset="0"/>
            </a:endParaRPr>
          </a:p>
        </p:txBody>
      </p:sp>
      <p:sp>
        <p:nvSpPr>
          <p:cNvPr id="43" name="TextBox 42">
            <a:extLst>
              <a:ext uri="{FF2B5EF4-FFF2-40B4-BE49-F238E27FC236}">
                <a16:creationId xmlns:a16="http://schemas.microsoft.com/office/drawing/2014/main" id="{34A44566-41F3-3018-5749-77FBAB7AC2EB}"/>
              </a:ext>
              <a:ext uri="{C183D7F6-B498-43B3-948B-1728B52AA6E4}">
                <adec:decorative xmlns:adec="http://schemas.microsoft.com/office/drawing/2017/decorative" val="1"/>
              </a:ext>
            </a:extLst>
          </p:cNvPr>
          <p:cNvSpPr txBox="1"/>
          <p:nvPr/>
        </p:nvSpPr>
        <p:spPr>
          <a:xfrm>
            <a:off x="5876992" y="425842"/>
            <a:ext cx="1052620"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MARY ROWE</a:t>
            </a:r>
          </a:p>
        </p:txBody>
      </p:sp>
      <p:cxnSp>
        <p:nvCxnSpPr>
          <p:cNvPr id="44" name="Straight Connector 43">
            <a:extLst>
              <a:ext uri="{FF2B5EF4-FFF2-40B4-BE49-F238E27FC236}">
                <a16:creationId xmlns:a16="http://schemas.microsoft.com/office/drawing/2014/main" id="{F1F2BE0B-40CB-980B-11C7-089145F42373}"/>
              </a:ext>
              <a:ext uri="{C183D7F6-B498-43B3-948B-1728B52AA6E4}">
                <adec:decorative xmlns:adec="http://schemas.microsoft.com/office/drawing/2017/decorative" val="1"/>
              </a:ext>
            </a:extLst>
          </p:cNvPr>
          <p:cNvCxnSpPr>
            <a:cxnSpLocks/>
          </p:cNvCxnSpPr>
          <p:nvPr/>
        </p:nvCxnSpPr>
        <p:spPr>
          <a:xfrm>
            <a:off x="5115326" y="277234"/>
            <a:ext cx="0" cy="14803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326AEBA-0AEC-6E80-F6B8-9B590BFFC146}"/>
              </a:ext>
              <a:ext uri="{C183D7F6-B498-43B3-948B-1728B52AA6E4}">
                <adec:decorative xmlns:adec="http://schemas.microsoft.com/office/drawing/2017/decorative" val="1"/>
              </a:ext>
            </a:extLst>
          </p:cNvPr>
          <p:cNvCxnSpPr>
            <a:cxnSpLocks/>
          </p:cNvCxnSpPr>
          <p:nvPr/>
        </p:nvCxnSpPr>
        <p:spPr>
          <a:xfrm>
            <a:off x="4538268" y="246991"/>
            <a:ext cx="602057"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0CC0B39-8A04-74EE-3F0E-60331742C872}"/>
              </a:ext>
              <a:ext uri="{C183D7F6-B498-43B3-948B-1728B52AA6E4}">
                <adec:decorative xmlns:adec="http://schemas.microsoft.com/office/drawing/2017/decorative" val="1"/>
              </a:ext>
            </a:extLst>
          </p:cNvPr>
          <p:cNvCxnSpPr>
            <a:cxnSpLocks/>
          </p:cNvCxnSpPr>
          <p:nvPr/>
        </p:nvCxnSpPr>
        <p:spPr>
          <a:xfrm>
            <a:off x="6503497" y="134621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6CCC736-1372-155B-0F46-C888B720575E}"/>
              </a:ext>
              <a:ext uri="{C183D7F6-B498-43B3-948B-1728B52AA6E4}">
                <adec:decorative xmlns:adec="http://schemas.microsoft.com/office/drawing/2017/decorative" val="1"/>
              </a:ext>
            </a:extLst>
          </p:cNvPr>
          <p:cNvCxnSpPr>
            <a:cxnSpLocks/>
          </p:cNvCxnSpPr>
          <p:nvPr/>
        </p:nvCxnSpPr>
        <p:spPr>
          <a:xfrm>
            <a:off x="6503497" y="139776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62F747C-294E-20CE-480B-E705D1BA7948}"/>
              </a:ext>
              <a:ext uri="{C183D7F6-B498-43B3-948B-1728B52AA6E4}">
                <adec:decorative xmlns:adec="http://schemas.microsoft.com/office/drawing/2017/decorative" val="1"/>
              </a:ext>
            </a:extLst>
          </p:cNvPr>
          <p:cNvSpPr txBox="1"/>
          <p:nvPr/>
        </p:nvSpPr>
        <p:spPr>
          <a:xfrm>
            <a:off x="6631532" y="1166529"/>
            <a:ext cx="1410179" cy="646331"/>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MARGARETTA  FITZGERALD MARCHIONESS                       OF DOWNSHIRE</a:t>
            </a:r>
          </a:p>
        </p:txBody>
      </p:sp>
      <p:cxnSp>
        <p:nvCxnSpPr>
          <p:cNvPr id="53" name="Straight Connector 52">
            <a:extLst>
              <a:ext uri="{FF2B5EF4-FFF2-40B4-BE49-F238E27FC236}">
                <a16:creationId xmlns:a16="http://schemas.microsoft.com/office/drawing/2014/main" id="{52DFB1A4-EC40-9CA5-9B65-0216AF8D1FBC}"/>
              </a:ext>
              <a:ext uri="{C183D7F6-B498-43B3-948B-1728B52AA6E4}">
                <adec:decorative xmlns:adec="http://schemas.microsoft.com/office/drawing/2017/decorative" val="1"/>
              </a:ext>
            </a:extLst>
          </p:cNvPr>
          <p:cNvCxnSpPr>
            <a:cxnSpLocks/>
          </p:cNvCxnSpPr>
          <p:nvPr/>
        </p:nvCxnSpPr>
        <p:spPr>
          <a:xfrm>
            <a:off x="5689351" y="210313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2E6F23D-8F56-2E10-58EB-3A09CF6CFE47}"/>
              </a:ext>
              <a:ext uri="{C183D7F6-B498-43B3-948B-1728B52AA6E4}">
                <adec:decorative xmlns:adec="http://schemas.microsoft.com/office/drawing/2017/decorative" val="1"/>
              </a:ext>
            </a:extLst>
          </p:cNvPr>
          <p:cNvCxnSpPr>
            <a:cxnSpLocks/>
          </p:cNvCxnSpPr>
          <p:nvPr/>
        </p:nvCxnSpPr>
        <p:spPr>
          <a:xfrm>
            <a:off x="5689351" y="215468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305D454-64D2-C571-AB3E-A28002590375}"/>
              </a:ext>
              <a:ext uri="{C183D7F6-B498-43B3-948B-1728B52AA6E4}">
                <adec:decorative xmlns:adec="http://schemas.microsoft.com/office/drawing/2017/decorative" val="1"/>
              </a:ext>
            </a:extLst>
          </p:cNvPr>
          <p:cNvSpPr txBox="1"/>
          <p:nvPr/>
        </p:nvSpPr>
        <p:spPr>
          <a:xfrm>
            <a:off x="3516543" y="1917675"/>
            <a:ext cx="2167580"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MARY SANDYS                    MARCHIONESS OF DOWNSHIRE     &amp; BARONESS SANDYS</a:t>
            </a:r>
          </a:p>
        </p:txBody>
      </p:sp>
      <p:cxnSp>
        <p:nvCxnSpPr>
          <p:cNvPr id="56" name="Straight Connector 55">
            <a:extLst>
              <a:ext uri="{FF2B5EF4-FFF2-40B4-BE49-F238E27FC236}">
                <a16:creationId xmlns:a16="http://schemas.microsoft.com/office/drawing/2014/main" id="{ACEAC613-AEDD-4E4A-A343-F6049BF49559}"/>
              </a:ext>
              <a:ext uri="{C183D7F6-B498-43B3-948B-1728B52AA6E4}">
                <adec:decorative xmlns:adec="http://schemas.microsoft.com/office/drawing/2017/decorative" val="1"/>
              </a:ext>
            </a:extLst>
          </p:cNvPr>
          <p:cNvCxnSpPr>
            <a:cxnSpLocks/>
          </p:cNvCxnSpPr>
          <p:nvPr/>
        </p:nvCxnSpPr>
        <p:spPr>
          <a:xfrm>
            <a:off x="3213208" y="2632643"/>
            <a:ext cx="5364658"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E5CCD828-C56C-156C-0892-A197EDC655A6}"/>
              </a:ext>
              <a:ext uri="{C183D7F6-B498-43B3-948B-1728B52AA6E4}">
                <adec:decorative xmlns:adec="http://schemas.microsoft.com/office/drawing/2017/decorative" val="1"/>
              </a:ext>
            </a:extLst>
          </p:cNvPr>
          <p:cNvSpPr/>
          <p:nvPr/>
        </p:nvSpPr>
        <p:spPr>
          <a:xfrm>
            <a:off x="6331102" y="2749818"/>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F703ABAC-C720-BC1E-1DF9-3C17E468AF2E}"/>
              </a:ext>
              <a:ext uri="{C183D7F6-B498-43B3-948B-1728B52AA6E4}">
                <adec:decorative xmlns:adec="http://schemas.microsoft.com/office/drawing/2017/decorative" val="1"/>
              </a:ext>
            </a:extLst>
          </p:cNvPr>
          <p:cNvSpPr txBox="1"/>
          <p:nvPr/>
        </p:nvSpPr>
        <p:spPr>
          <a:xfrm>
            <a:off x="6169115" y="3527079"/>
            <a:ext cx="93783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MARY HILL</a:t>
            </a:r>
            <a:endParaRPr lang="en-GB" sz="900">
              <a:effectLst/>
              <a:latin typeface="Georgia" panose="02040502050405020303" pitchFamily="18" charset="0"/>
            </a:endParaRPr>
          </a:p>
        </p:txBody>
      </p:sp>
      <p:sp>
        <p:nvSpPr>
          <p:cNvPr id="63" name="Oval 62">
            <a:extLst>
              <a:ext uri="{FF2B5EF4-FFF2-40B4-BE49-F238E27FC236}">
                <a16:creationId xmlns:a16="http://schemas.microsoft.com/office/drawing/2014/main" id="{F1FA3CA2-9C2B-35B4-679F-9D32C3C159A4}"/>
              </a:ext>
              <a:ext uri="{C183D7F6-B498-43B3-948B-1728B52AA6E4}">
                <adec:decorative xmlns:adec="http://schemas.microsoft.com/office/drawing/2017/decorative" val="1"/>
              </a:ext>
            </a:extLst>
          </p:cNvPr>
          <p:cNvSpPr/>
          <p:nvPr/>
        </p:nvSpPr>
        <p:spPr>
          <a:xfrm>
            <a:off x="8280175" y="2755869"/>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42A4B61-FDB3-07C8-35A5-B23C009D57F3}"/>
              </a:ext>
              <a:ext uri="{C183D7F6-B498-43B3-948B-1728B52AA6E4}">
                <adec:decorative xmlns:adec="http://schemas.microsoft.com/office/drawing/2017/decorative" val="1"/>
              </a:ext>
            </a:extLst>
          </p:cNvPr>
          <p:cNvSpPr txBox="1"/>
          <p:nvPr/>
        </p:nvSpPr>
        <p:spPr>
          <a:xfrm>
            <a:off x="7833896" y="3526828"/>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GEORGE HILL</a:t>
            </a:r>
            <a:endParaRPr lang="en-GB" sz="900">
              <a:effectLst/>
              <a:latin typeface="Georgia" panose="02040502050405020303" pitchFamily="18" charset="0"/>
            </a:endParaRPr>
          </a:p>
        </p:txBody>
      </p:sp>
      <p:sp>
        <p:nvSpPr>
          <p:cNvPr id="65" name="TextBox 64">
            <a:extLst>
              <a:ext uri="{FF2B5EF4-FFF2-40B4-BE49-F238E27FC236}">
                <a16:creationId xmlns:a16="http://schemas.microsoft.com/office/drawing/2014/main" id="{27A36878-694B-212B-6C5A-1CA9EA74E3AA}"/>
              </a:ext>
              <a:ext uri="{C183D7F6-B498-43B3-948B-1728B52AA6E4}">
                <adec:decorative xmlns:adec="http://schemas.microsoft.com/office/drawing/2017/decorative" val="1"/>
              </a:ext>
            </a:extLst>
          </p:cNvPr>
          <p:cNvSpPr txBox="1"/>
          <p:nvPr/>
        </p:nvSpPr>
        <p:spPr>
          <a:xfrm>
            <a:off x="8130855" y="367196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1801-79</a:t>
            </a:r>
          </a:p>
        </p:txBody>
      </p:sp>
      <p:sp>
        <p:nvSpPr>
          <p:cNvPr id="66" name="TextBox 65">
            <a:extLst>
              <a:ext uri="{FF2B5EF4-FFF2-40B4-BE49-F238E27FC236}">
                <a16:creationId xmlns:a16="http://schemas.microsoft.com/office/drawing/2014/main" id="{0737FE69-18A6-35A6-AF0F-43BDB5374575}"/>
              </a:ext>
              <a:ext uri="{C183D7F6-B498-43B3-948B-1728B52AA6E4}">
                <adec:decorative xmlns:adec="http://schemas.microsoft.com/office/drawing/2017/decorative" val="1"/>
              </a:ext>
            </a:extLst>
          </p:cNvPr>
          <p:cNvSpPr txBox="1"/>
          <p:nvPr/>
        </p:nvSpPr>
        <p:spPr>
          <a:xfrm>
            <a:off x="4226157" y="3526264"/>
            <a:ext cx="1288324"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CHARLOTTE HILL</a:t>
            </a:r>
          </a:p>
        </p:txBody>
      </p:sp>
      <p:sp>
        <p:nvSpPr>
          <p:cNvPr id="67" name="TextBox 66">
            <a:extLst>
              <a:ext uri="{FF2B5EF4-FFF2-40B4-BE49-F238E27FC236}">
                <a16:creationId xmlns:a16="http://schemas.microsoft.com/office/drawing/2014/main" id="{C0775EB1-D5B9-C696-08BA-54CF2EEBF25C}"/>
              </a:ext>
              <a:ext uri="{C183D7F6-B498-43B3-948B-1728B52AA6E4}">
                <adec:decorative xmlns:adec="http://schemas.microsoft.com/office/drawing/2017/decorative" val="1"/>
              </a:ext>
            </a:extLst>
          </p:cNvPr>
          <p:cNvSpPr txBox="1"/>
          <p:nvPr/>
        </p:nvSpPr>
        <p:spPr>
          <a:xfrm>
            <a:off x="944501" y="3528306"/>
            <a:ext cx="1435008"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MARIA WINDSOR MARCHIONESS OF DOWNSHIRE</a:t>
            </a:r>
          </a:p>
        </p:txBody>
      </p:sp>
      <p:cxnSp>
        <p:nvCxnSpPr>
          <p:cNvPr id="68" name="Straight Connector 67">
            <a:extLst>
              <a:ext uri="{FF2B5EF4-FFF2-40B4-BE49-F238E27FC236}">
                <a16:creationId xmlns:a16="http://schemas.microsoft.com/office/drawing/2014/main" id="{A1FE1318-7DED-2DA5-6853-2454760F126A}"/>
              </a:ext>
              <a:ext uri="{C183D7F6-B498-43B3-948B-1728B52AA6E4}">
                <adec:decorative xmlns:adec="http://schemas.microsoft.com/office/drawing/2017/decorative" val="1"/>
              </a:ext>
            </a:extLst>
          </p:cNvPr>
          <p:cNvCxnSpPr>
            <a:cxnSpLocks/>
          </p:cNvCxnSpPr>
          <p:nvPr/>
        </p:nvCxnSpPr>
        <p:spPr>
          <a:xfrm>
            <a:off x="2425409" y="36677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9741B58-E0C2-97D8-0448-96AD4A134429}"/>
              </a:ext>
              <a:ext uri="{C183D7F6-B498-43B3-948B-1728B52AA6E4}">
                <adec:decorative xmlns:adec="http://schemas.microsoft.com/office/drawing/2017/decorative" val="1"/>
              </a:ext>
            </a:extLst>
          </p:cNvPr>
          <p:cNvCxnSpPr>
            <a:cxnSpLocks/>
          </p:cNvCxnSpPr>
          <p:nvPr/>
        </p:nvCxnSpPr>
        <p:spPr>
          <a:xfrm>
            <a:off x="2425409" y="37192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B2CBF4FB-783C-4CC4-BD78-19BC3CA6097B}"/>
              </a:ext>
              <a:ext uri="{C183D7F6-B498-43B3-948B-1728B52AA6E4}">
                <adec:decorative xmlns:adec="http://schemas.microsoft.com/office/drawing/2017/decorative" val="1"/>
              </a:ext>
            </a:extLst>
          </p:cNvPr>
          <p:cNvSpPr txBox="1"/>
          <p:nvPr/>
        </p:nvSpPr>
        <p:spPr>
          <a:xfrm>
            <a:off x="5915378" y="578562"/>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1742</a:t>
            </a:r>
            <a:endParaRPr lang="en-GB" sz="900">
              <a:effectLst/>
              <a:latin typeface="Georgia" panose="02040502050405020303" pitchFamily="18" charset="0"/>
            </a:endParaRPr>
          </a:p>
        </p:txBody>
      </p:sp>
      <p:sp>
        <p:nvSpPr>
          <p:cNvPr id="74" name="TextBox 73">
            <a:extLst>
              <a:ext uri="{FF2B5EF4-FFF2-40B4-BE49-F238E27FC236}">
                <a16:creationId xmlns:a16="http://schemas.microsoft.com/office/drawing/2014/main" id="{8D0ECB9B-6FAE-6153-5F11-28D361536E0A}"/>
              </a:ext>
              <a:ext uri="{C183D7F6-B498-43B3-948B-1728B52AA6E4}">
                <adec:decorative xmlns:adec="http://schemas.microsoft.com/office/drawing/2017/decorative" val="1"/>
              </a:ext>
            </a:extLst>
          </p:cNvPr>
          <p:cNvSpPr txBox="1"/>
          <p:nvPr/>
        </p:nvSpPr>
        <p:spPr>
          <a:xfrm>
            <a:off x="6849109" y="1716808"/>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1766</a:t>
            </a:r>
            <a:endParaRPr lang="en-GB" sz="900">
              <a:effectLst/>
              <a:latin typeface="Georgia" panose="02040502050405020303" pitchFamily="18" charset="0"/>
            </a:endParaRPr>
          </a:p>
        </p:txBody>
      </p:sp>
      <p:sp>
        <p:nvSpPr>
          <p:cNvPr id="75" name="TextBox 74">
            <a:extLst>
              <a:ext uri="{FF2B5EF4-FFF2-40B4-BE49-F238E27FC236}">
                <a16:creationId xmlns:a16="http://schemas.microsoft.com/office/drawing/2014/main" id="{0F58F99E-57AF-98F4-49C6-B37D70CDC55C}"/>
              </a:ext>
              <a:ext uri="{C183D7F6-B498-43B3-948B-1728B52AA6E4}">
                <adec:decorative xmlns:adec="http://schemas.microsoft.com/office/drawing/2017/decorative" val="1"/>
              </a:ext>
            </a:extLst>
          </p:cNvPr>
          <p:cNvSpPr txBox="1"/>
          <p:nvPr/>
        </p:nvSpPr>
        <p:spPr>
          <a:xfrm>
            <a:off x="1189912" y="395089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1790</a:t>
            </a:r>
            <a:r>
              <a:rPr lang="en-GB" sz="900">
                <a:latin typeface="Georgia" panose="02040502050405020303" pitchFamily="18" charset="0"/>
              </a:rPr>
              <a:t>-1855</a:t>
            </a:r>
            <a:endParaRPr lang="en-GB" sz="900">
              <a:effectLst/>
              <a:latin typeface="Georgia" panose="02040502050405020303" pitchFamily="18" charset="0"/>
            </a:endParaRPr>
          </a:p>
        </p:txBody>
      </p:sp>
      <p:sp>
        <p:nvSpPr>
          <p:cNvPr id="76" name="TextBox 75">
            <a:extLst>
              <a:ext uri="{FF2B5EF4-FFF2-40B4-BE49-F238E27FC236}">
                <a16:creationId xmlns:a16="http://schemas.microsoft.com/office/drawing/2014/main" id="{DCB10E1C-A0BD-2D50-F22B-10A071BD612E}"/>
              </a:ext>
              <a:ext uri="{C183D7F6-B498-43B3-948B-1728B52AA6E4}">
                <adec:decorative xmlns:adec="http://schemas.microsoft.com/office/drawing/2017/decorative" val="1"/>
              </a:ext>
            </a:extLst>
          </p:cNvPr>
          <p:cNvSpPr txBox="1"/>
          <p:nvPr/>
        </p:nvSpPr>
        <p:spPr>
          <a:xfrm>
            <a:off x="4121674" y="2329000"/>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1764-1836</a:t>
            </a:r>
          </a:p>
        </p:txBody>
      </p:sp>
      <p:sp>
        <p:nvSpPr>
          <p:cNvPr id="77" name="TextBox 76">
            <a:extLst>
              <a:ext uri="{FF2B5EF4-FFF2-40B4-BE49-F238E27FC236}">
                <a16:creationId xmlns:a16="http://schemas.microsoft.com/office/drawing/2014/main" id="{345D3001-BB40-00C6-0513-087B70D06C14}"/>
              </a:ext>
              <a:ext uri="{C183D7F6-B498-43B3-948B-1728B52AA6E4}">
                <adec:decorative xmlns:adec="http://schemas.microsoft.com/office/drawing/2017/decorative" val="1"/>
              </a:ext>
            </a:extLst>
          </p:cNvPr>
          <p:cNvSpPr txBox="1"/>
          <p:nvPr/>
        </p:nvSpPr>
        <p:spPr>
          <a:xfrm>
            <a:off x="4409027" y="3672848"/>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1794-1821</a:t>
            </a:r>
          </a:p>
        </p:txBody>
      </p:sp>
      <p:sp>
        <p:nvSpPr>
          <p:cNvPr id="78" name="TextBox 77">
            <a:extLst>
              <a:ext uri="{FF2B5EF4-FFF2-40B4-BE49-F238E27FC236}">
                <a16:creationId xmlns:a16="http://schemas.microsoft.com/office/drawing/2014/main" id="{BCD22613-9F41-E4F2-35DE-283A08843A78}"/>
              </a:ext>
              <a:ext uri="{C183D7F6-B498-43B3-948B-1728B52AA6E4}">
                <adec:decorative xmlns:adec="http://schemas.microsoft.com/office/drawing/2017/decorative" val="1"/>
              </a:ext>
            </a:extLst>
          </p:cNvPr>
          <p:cNvSpPr txBox="1"/>
          <p:nvPr/>
        </p:nvSpPr>
        <p:spPr>
          <a:xfrm>
            <a:off x="6175338" y="3678330"/>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1796-1830</a:t>
            </a:r>
          </a:p>
        </p:txBody>
      </p:sp>
      <p:cxnSp>
        <p:nvCxnSpPr>
          <p:cNvPr id="79" name="Straight Connector 78">
            <a:extLst>
              <a:ext uri="{FF2B5EF4-FFF2-40B4-BE49-F238E27FC236}">
                <a16:creationId xmlns:a16="http://schemas.microsoft.com/office/drawing/2014/main" id="{AF324A9E-6BAC-4912-27CE-1B75BB2301B2}"/>
              </a:ext>
              <a:ext uri="{C183D7F6-B498-43B3-948B-1728B52AA6E4}">
                <adec:decorative xmlns:adec="http://schemas.microsoft.com/office/drawing/2017/decorative" val="1"/>
              </a:ext>
            </a:extLst>
          </p:cNvPr>
          <p:cNvCxnSpPr>
            <a:cxnSpLocks/>
          </p:cNvCxnSpPr>
          <p:nvPr/>
        </p:nvCxnSpPr>
        <p:spPr>
          <a:xfrm>
            <a:off x="9546858" y="1673006"/>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2822603D-B078-0E35-1C87-59B3B5746A23}"/>
              </a:ext>
              <a:ext uri="{C183D7F6-B498-43B3-948B-1728B52AA6E4}">
                <adec:decorative xmlns:adec="http://schemas.microsoft.com/office/drawing/2017/decorative" val="1"/>
              </a:ext>
            </a:extLst>
          </p:cNvPr>
          <p:cNvSpPr/>
          <p:nvPr/>
        </p:nvSpPr>
        <p:spPr>
          <a:xfrm>
            <a:off x="9404120" y="425273"/>
            <a:ext cx="2166323" cy="172567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66507CEB-A2ED-B4F9-6CB5-FF576AC74E3B}"/>
              </a:ext>
              <a:ext uri="{C183D7F6-B498-43B3-948B-1728B52AA6E4}">
                <adec:decorative xmlns:adec="http://schemas.microsoft.com/office/drawing/2017/decorative" val="1"/>
              </a:ext>
            </a:extLst>
          </p:cNvPr>
          <p:cNvSpPr txBox="1"/>
          <p:nvPr/>
        </p:nvSpPr>
        <p:spPr>
          <a:xfrm>
            <a:off x="9495331" y="784789"/>
            <a:ext cx="1951510" cy="1169551"/>
          </a:xfrm>
          <a:prstGeom prst="rect">
            <a:avLst/>
          </a:prstGeom>
          <a:noFill/>
        </p:spPr>
        <p:txBody>
          <a:bodyPr wrap="square" rtlCol="0">
            <a:spAutoFit/>
          </a:bodyPr>
          <a:lstStyle/>
          <a:p>
            <a:pPr marL="228600" indent="-228600">
              <a:buAutoNum type="alphaLcPeriod" startAt="18"/>
            </a:pPr>
            <a:r>
              <a:rPr lang="en-GB" sz="1000" i="1">
                <a:latin typeface="Georgia" panose="02040502050405020303" pitchFamily="18" charset="0"/>
              </a:rPr>
              <a:t>r</a:t>
            </a:r>
            <a:r>
              <a:rPr lang="en-GB" sz="1000" i="1">
                <a:effectLst/>
                <a:latin typeface="Georgia" panose="02040502050405020303" pitchFamily="18" charset="0"/>
              </a:rPr>
              <a:t>eigned</a:t>
            </a:r>
          </a:p>
          <a:p>
            <a:r>
              <a:rPr lang="en-GB" sz="1000" i="1">
                <a:effectLst/>
                <a:latin typeface="Georgia" panose="02040502050405020303" pitchFamily="18" charset="0"/>
              </a:rPr>
              <a:t>d.    died                                          </a:t>
            </a:r>
            <a:r>
              <a:rPr lang="en-GB" sz="1000" i="1">
                <a:latin typeface="Georgia" panose="02040502050405020303" pitchFamily="18" charset="0"/>
              </a:rPr>
              <a:t>c.    about</a:t>
            </a:r>
            <a:endParaRPr lang="en-GB" sz="1000" i="1">
              <a:effectLst/>
              <a:latin typeface="Georgia" panose="02040502050405020303" pitchFamily="18" charset="0"/>
            </a:endParaRPr>
          </a:p>
          <a:p>
            <a:r>
              <a:rPr lang="en-GB" sz="1000" i="1">
                <a:latin typeface="Georgia" panose="02040502050405020303" pitchFamily="18" charset="0"/>
              </a:rPr>
              <a:t>       Marquess of Downshire</a:t>
            </a:r>
          </a:p>
          <a:p>
            <a:r>
              <a:rPr lang="en-GB" sz="1000" i="1">
                <a:latin typeface="Georgia" panose="02040502050405020303" pitchFamily="18" charset="0"/>
              </a:rPr>
              <a:t>       married</a:t>
            </a:r>
          </a:p>
          <a:p>
            <a:r>
              <a:rPr lang="en-GB" sz="1000" i="1">
                <a:latin typeface="Georgia" panose="02040502050405020303" pitchFamily="18" charset="0"/>
              </a:rPr>
              <a:t>       line of descent (not all</a:t>
            </a:r>
          </a:p>
          <a:p>
            <a:r>
              <a:rPr lang="en-GB" sz="1000" i="1">
                <a:latin typeface="Georgia" panose="02040502050405020303" pitchFamily="18" charset="0"/>
              </a:rPr>
              <a:t>      generations shown)</a:t>
            </a:r>
          </a:p>
        </p:txBody>
      </p:sp>
      <p:sp>
        <p:nvSpPr>
          <p:cNvPr id="82" name="TextBox 81">
            <a:extLst>
              <a:ext uri="{FF2B5EF4-FFF2-40B4-BE49-F238E27FC236}">
                <a16:creationId xmlns:a16="http://schemas.microsoft.com/office/drawing/2014/main" id="{52FF3E33-4266-C5F9-9046-DC87B47587E1}"/>
              </a:ext>
              <a:ext uri="{C183D7F6-B498-43B3-948B-1728B52AA6E4}">
                <adec:decorative xmlns:adec="http://schemas.microsoft.com/office/drawing/2017/decorative" val="1"/>
              </a:ext>
            </a:extLst>
          </p:cNvPr>
          <p:cNvSpPr txBox="1"/>
          <p:nvPr/>
        </p:nvSpPr>
        <p:spPr>
          <a:xfrm>
            <a:off x="9459156" y="537854"/>
            <a:ext cx="568804" cy="263441"/>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3" name="Picture 82">
            <a:extLst>
              <a:ext uri="{FF2B5EF4-FFF2-40B4-BE49-F238E27FC236}">
                <a16:creationId xmlns:a16="http://schemas.microsoft.com/office/drawing/2014/main" id="{085A5B1E-EE5F-90B2-FF60-7217851BD3C5}"/>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53716" y="1180513"/>
            <a:ext cx="353153" cy="353153"/>
          </a:xfrm>
          <a:prstGeom prst="rect">
            <a:avLst/>
          </a:prstGeom>
        </p:spPr>
      </p:pic>
      <p:cxnSp>
        <p:nvCxnSpPr>
          <p:cNvPr id="85" name="Straight Connector 84">
            <a:extLst>
              <a:ext uri="{FF2B5EF4-FFF2-40B4-BE49-F238E27FC236}">
                <a16:creationId xmlns:a16="http://schemas.microsoft.com/office/drawing/2014/main" id="{608EE7D2-0BD1-3159-77A9-9BCA05B9FA07}"/>
              </a:ext>
              <a:ext uri="{C183D7F6-B498-43B3-948B-1728B52AA6E4}">
                <adec:decorative xmlns:adec="http://schemas.microsoft.com/office/drawing/2017/decorative" val="1"/>
              </a:ext>
            </a:extLst>
          </p:cNvPr>
          <p:cNvCxnSpPr>
            <a:cxnSpLocks/>
          </p:cNvCxnSpPr>
          <p:nvPr/>
        </p:nvCxnSpPr>
        <p:spPr>
          <a:xfrm>
            <a:off x="9556638" y="149660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0744AAD-F79D-240D-DEC2-656551BC2A9F}"/>
              </a:ext>
              <a:ext uri="{C183D7F6-B498-43B3-948B-1728B52AA6E4}">
                <adec:decorative xmlns:adec="http://schemas.microsoft.com/office/drawing/2017/decorative" val="1"/>
              </a:ext>
            </a:extLst>
          </p:cNvPr>
          <p:cNvCxnSpPr>
            <a:cxnSpLocks/>
          </p:cNvCxnSpPr>
          <p:nvPr/>
        </p:nvCxnSpPr>
        <p:spPr>
          <a:xfrm>
            <a:off x="9556638" y="154815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9A324DA-227F-F435-4E47-AE56BBC05FB2}"/>
              </a:ext>
              <a:ext uri="{C183D7F6-B498-43B3-948B-1728B52AA6E4}">
                <adec:decorative xmlns:adec="http://schemas.microsoft.com/office/drawing/2017/decorative" val="1"/>
              </a:ext>
            </a:extLst>
          </p:cNvPr>
          <p:cNvCxnSpPr>
            <a:cxnSpLocks/>
          </p:cNvCxnSpPr>
          <p:nvPr/>
        </p:nvCxnSpPr>
        <p:spPr>
          <a:xfrm>
            <a:off x="5760703" y="2255092"/>
            <a:ext cx="0" cy="38487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180F9F2-E162-3020-8B0C-F939F9DC9AE7}"/>
              </a:ext>
              <a:ext uri="{C183D7F6-B498-43B3-948B-1728B52AA6E4}">
                <adec:decorative xmlns:adec="http://schemas.microsoft.com/office/drawing/2017/decorative" val="1"/>
              </a:ext>
            </a:extLst>
          </p:cNvPr>
          <p:cNvCxnSpPr>
            <a:cxnSpLocks/>
          </p:cNvCxnSpPr>
          <p:nvPr/>
        </p:nvCxnSpPr>
        <p:spPr>
          <a:xfrm>
            <a:off x="5771567" y="814560"/>
            <a:ext cx="0" cy="319237"/>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F8DEEF4-C68B-9322-A443-24137BD3A601}"/>
              </a:ext>
              <a:ext uri="{C183D7F6-B498-43B3-948B-1728B52AA6E4}">
                <adec:decorative xmlns:adec="http://schemas.microsoft.com/office/drawing/2017/decorative" val="1"/>
              </a:ext>
            </a:extLst>
          </p:cNvPr>
          <p:cNvCxnSpPr>
            <a:cxnSpLocks/>
          </p:cNvCxnSpPr>
          <p:nvPr/>
        </p:nvCxnSpPr>
        <p:spPr>
          <a:xfrm>
            <a:off x="6579499" y="1511912"/>
            <a:ext cx="0" cy="40571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EDA117-DA89-1F62-933A-FF6FB86EF9E7}"/>
              </a:ext>
              <a:ext uri="{C183D7F6-B498-43B3-948B-1728B52AA6E4}">
                <adec:decorative xmlns:adec="http://schemas.microsoft.com/office/drawing/2017/decorative" val="1"/>
              </a:ext>
            </a:extLst>
          </p:cNvPr>
          <p:cNvCxnSpPr>
            <a:cxnSpLocks/>
          </p:cNvCxnSpPr>
          <p:nvPr/>
        </p:nvCxnSpPr>
        <p:spPr>
          <a:xfrm>
            <a:off x="4835450" y="2637909"/>
            <a:ext cx="0" cy="4887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9329D92-5FE5-2A16-42D9-C83A1BAE522F}"/>
              </a:ext>
              <a:ext uri="{C183D7F6-B498-43B3-948B-1728B52AA6E4}">
                <adec:decorative xmlns:adec="http://schemas.microsoft.com/office/drawing/2017/decorative" val="1"/>
              </a:ext>
            </a:extLst>
          </p:cNvPr>
          <p:cNvCxnSpPr>
            <a:cxnSpLocks/>
          </p:cNvCxnSpPr>
          <p:nvPr/>
        </p:nvCxnSpPr>
        <p:spPr>
          <a:xfrm>
            <a:off x="2492809" y="3817794"/>
            <a:ext cx="0" cy="35627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EDD22096-B787-E49B-A008-96C9F2A41555}"/>
              </a:ext>
              <a:ext uri="{C183D7F6-B498-43B3-948B-1728B52AA6E4}">
                <adec:decorative xmlns:adec="http://schemas.microsoft.com/office/drawing/2017/decorative" val="1"/>
              </a:ext>
            </a:extLst>
          </p:cNvPr>
          <p:cNvSpPr/>
          <p:nvPr/>
        </p:nvSpPr>
        <p:spPr>
          <a:xfrm>
            <a:off x="2198341" y="4222639"/>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9DBAD33-8FA7-2C3C-23C7-1ED2B53FE381}"/>
              </a:ext>
              <a:ext uri="{C183D7F6-B498-43B3-948B-1728B52AA6E4}">
                <adec:decorative xmlns:adec="http://schemas.microsoft.com/office/drawing/2017/decorative" val="1"/>
              </a:ext>
            </a:extLst>
          </p:cNvPr>
          <p:cNvSpPr txBox="1"/>
          <p:nvPr/>
        </p:nvSpPr>
        <p:spPr>
          <a:xfrm>
            <a:off x="1271447" y="4993870"/>
            <a:ext cx="2452636" cy="369332"/>
          </a:xfrm>
          <a:prstGeom prst="rect">
            <a:avLst/>
          </a:prstGeom>
          <a:noFill/>
        </p:spPr>
        <p:txBody>
          <a:bodyPr wrap="square" lIns="91440" tIns="45720" rIns="91440" bIns="45720" rtlCol="0" anchor="t">
            <a:spAutoFit/>
          </a:bodyPr>
          <a:lstStyle/>
          <a:p>
            <a:pPr algn="ctr" defTabSz="144000">
              <a:spcBef>
                <a:spcPts val="600"/>
              </a:spcBef>
            </a:pPr>
            <a:r>
              <a:rPr lang="en-GB" sz="900">
                <a:solidFill>
                  <a:srgbClr val="9D691F"/>
                </a:solidFill>
                <a:effectLst/>
                <a:latin typeface="Georgia"/>
              </a:rPr>
              <a:t>ARTHUR </a:t>
            </a:r>
            <a:r>
              <a:rPr lang="en-GB" sz="900">
                <a:solidFill>
                  <a:srgbClr val="9D691F"/>
                </a:solidFill>
                <a:latin typeface="Georgia"/>
              </a:rPr>
              <a:t>HILL</a:t>
            </a:r>
            <a:br>
              <a:rPr lang="en-GB" sz="900">
                <a:solidFill>
                  <a:srgbClr val="9D691F"/>
                </a:solidFill>
                <a:latin typeface="Georgia"/>
              </a:rPr>
            </a:br>
            <a:r>
              <a:rPr lang="en-GB" sz="900">
                <a:solidFill>
                  <a:srgbClr val="9D691F"/>
                </a:solidFill>
                <a:latin typeface="Georgia"/>
              </a:rPr>
              <a:t>4</a:t>
            </a:r>
            <a:r>
              <a:rPr lang="en-GB" sz="900" baseline="30000">
                <a:solidFill>
                  <a:srgbClr val="9D691F"/>
                </a:solidFill>
                <a:latin typeface="Georgia"/>
              </a:rPr>
              <a:t>TH</a:t>
            </a:r>
            <a:r>
              <a:rPr lang="en-GB" sz="900">
                <a:solidFill>
                  <a:srgbClr val="9D691F"/>
                </a:solidFill>
                <a:effectLst/>
                <a:latin typeface="Georgia"/>
              </a:rPr>
              <a:t> MARQUESS OF DOWNSHIRE</a:t>
            </a:r>
          </a:p>
        </p:txBody>
      </p:sp>
      <p:sp>
        <p:nvSpPr>
          <p:cNvPr id="13" name="TextBox 12">
            <a:extLst>
              <a:ext uri="{FF2B5EF4-FFF2-40B4-BE49-F238E27FC236}">
                <a16:creationId xmlns:a16="http://schemas.microsoft.com/office/drawing/2014/main" id="{D58D37A4-98B7-31C8-9C18-BE4614324785}"/>
              </a:ext>
              <a:ext uri="{C183D7F6-B498-43B3-948B-1728B52AA6E4}">
                <adec:decorative xmlns:adec="http://schemas.microsoft.com/office/drawing/2017/decorative" val="1"/>
              </a:ext>
            </a:extLst>
          </p:cNvPr>
          <p:cNvSpPr txBox="1"/>
          <p:nvPr/>
        </p:nvSpPr>
        <p:spPr>
          <a:xfrm>
            <a:off x="2039476" y="5292143"/>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1812</a:t>
            </a:r>
            <a:r>
              <a:rPr lang="en-GB" sz="900">
                <a:latin typeface="Georgia" panose="02040502050405020303" pitchFamily="18" charset="0"/>
              </a:rPr>
              <a:t>-1868</a:t>
            </a:r>
            <a:endParaRPr lang="en-GB" sz="900">
              <a:effectLst/>
              <a:latin typeface="Georgia" panose="02040502050405020303" pitchFamily="18" charset="0"/>
            </a:endParaRPr>
          </a:p>
        </p:txBody>
      </p:sp>
      <p:sp>
        <p:nvSpPr>
          <p:cNvPr id="14" name="Oval 13">
            <a:extLst>
              <a:ext uri="{FF2B5EF4-FFF2-40B4-BE49-F238E27FC236}">
                <a16:creationId xmlns:a16="http://schemas.microsoft.com/office/drawing/2014/main" id="{91BFBEC3-B91B-9A82-329B-1721F41D5F4F}"/>
              </a:ext>
              <a:ext uri="{C183D7F6-B498-43B3-948B-1728B52AA6E4}">
                <adec:decorative xmlns:adec="http://schemas.microsoft.com/office/drawing/2017/decorative" val="1"/>
              </a:ext>
            </a:extLst>
          </p:cNvPr>
          <p:cNvSpPr/>
          <p:nvPr/>
        </p:nvSpPr>
        <p:spPr>
          <a:xfrm>
            <a:off x="5037664" y="4231783"/>
            <a:ext cx="588935"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1544EB4-1B28-537D-A84F-0C0787F7FD28}"/>
              </a:ext>
              <a:ext uri="{C183D7F6-B498-43B3-948B-1728B52AA6E4}">
                <adec:decorative xmlns:adec="http://schemas.microsoft.com/office/drawing/2017/decorative" val="1"/>
              </a:ext>
            </a:extLst>
          </p:cNvPr>
          <p:cNvSpPr txBox="1"/>
          <p:nvPr/>
        </p:nvSpPr>
        <p:spPr>
          <a:xfrm>
            <a:off x="3813836" y="5006558"/>
            <a:ext cx="3111584"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CAROLINE FRANCES STAPLETON-COTTON MARCHIONESS OF DOWNSHIRE</a:t>
            </a:r>
          </a:p>
        </p:txBody>
      </p:sp>
      <p:cxnSp>
        <p:nvCxnSpPr>
          <p:cNvPr id="18" name="Straight Connector 17">
            <a:extLst>
              <a:ext uri="{FF2B5EF4-FFF2-40B4-BE49-F238E27FC236}">
                <a16:creationId xmlns:a16="http://schemas.microsoft.com/office/drawing/2014/main" id="{EAA8D566-BAB8-27A7-DF1D-59B8E19F6296}"/>
              </a:ext>
              <a:ext uri="{C183D7F6-B498-43B3-948B-1728B52AA6E4}">
                <adec:decorative xmlns:adec="http://schemas.microsoft.com/office/drawing/2017/decorative" val="1"/>
              </a:ext>
            </a:extLst>
          </p:cNvPr>
          <p:cNvCxnSpPr>
            <a:cxnSpLocks/>
          </p:cNvCxnSpPr>
          <p:nvPr/>
        </p:nvCxnSpPr>
        <p:spPr>
          <a:xfrm>
            <a:off x="3725563" y="515358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6BAE73E-4516-3C95-2C1A-95C3C6B0A066}"/>
              </a:ext>
              <a:ext uri="{C183D7F6-B498-43B3-948B-1728B52AA6E4}">
                <adec:decorative xmlns:adec="http://schemas.microsoft.com/office/drawing/2017/decorative" val="1"/>
              </a:ext>
            </a:extLst>
          </p:cNvPr>
          <p:cNvCxnSpPr>
            <a:cxnSpLocks/>
          </p:cNvCxnSpPr>
          <p:nvPr/>
        </p:nvCxnSpPr>
        <p:spPr>
          <a:xfrm>
            <a:off x="3725563" y="520512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E8A2A75-43F1-C0DF-F4B8-A66580AF7A92}"/>
              </a:ext>
              <a:ext uri="{C183D7F6-B498-43B3-948B-1728B52AA6E4}">
                <adec:decorative xmlns:adec="http://schemas.microsoft.com/office/drawing/2017/decorative" val="1"/>
              </a:ext>
            </a:extLst>
          </p:cNvPr>
          <p:cNvSpPr txBox="1"/>
          <p:nvPr/>
        </p:nvSpPr>
        <p:spPr>
          <a:xfrm>
            <a:off x="4897902" y="5294142"/>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1822</a:t>
            </a:r>
            <a:r>
              <a:rPr lang="en-GB" sz="900">
                <a:latin typeface="Georgia" panose="02040502050405020303" pitchFamily="18" charset="0"/>
              </a:rPr>
              <a:t>-93</a:t>
            </a:r>
            <a:endParaRPr lang="en-GB" sz="900">
              <a:effectLst/>
              <a:latin typeface="Georgia" panose="02040502050405020303" pitchFamily="18" charset="0"/>
            </a:endParaRPr>
          </a:p>
        </p:txBody>
      </p:sp>
      <p:pic>
        <p:nvPicPr>
          <p:cNvPr id="107" name="Picture 106">
            <a:extLst>
              <a:ext uri="{FF2B5EF4-FFF2-40B4-BE49-F238E27FC236}">
                <a16:creationId xmlns:a16="http://schemas.microsoft.com/office/drawing/2014/main" id="{A20DBBBC-6CF5-5492-E14B-3C28520A1C99}"/>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566837" y="3454100"/>
            <a:ext cx="353153" cy="353153"/>
          </a:xfrm>
          <a:prstGeom prst="rect">
            <a:avLst/>
          </a:prstGeom>
        </p:spPr>
      </p:pic>
      <p:pic>
        <p:nvPicPr>
          <p:cNvPr id="108" name="Picture 107">
            <a:extLst>
              <a:ext uri="{FF2B5EF4-FFF2-40B4-BE49-F238E27FC236}">
                <a16:creationId xmlns:a16="http://schemas.microsoft.com/office/drawing/2014/main" id="{7C7CD20C-9855-F974-9F8B-74038BE0BF4E}"/>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845868" y="4922085"/>
            <a:ext cx="353153" cy="353153"/>
          </a:xfrm>
          <a:prstGeom prst="rect">
            <a:avLst/>
          </a:prstGeom>
        </p:spPr>
      </p:pic>
      <p:cxnSp>
        <p:nvCxnSpPr>
          <p:cNvPr id="26" name="Straight Connector 25">
            <a:extLst>
              <a:ext uri="{FF2B5EF4-FFF2-40B4-BE49-F238E27FC236}">
                <a16:creationId xmlns:a16="http://schemas.microsoft.com/office/drawing/2014/main" id="{1063F23A-3106-C9A6-E5E9-728FA51CD0F7}"/>
              </a:ext>
              <a:ext uri="{C183D7F6-B498-43B3-948B-1728B52AA6E4}">
                <adec:decorative xmlns:adec="http://schemas.microsoft.com/office/drawing/2017/decorative" val="1"/>
              </a:ext>
            </a:extLst>
          </p:cNvPr>
          <p:cNvCxnSpPr>
            <a:cxnSpLocks/>
          </p:cNvCxnSpPr>
          <p:nvPr/>
        </p:nvCxnSpPr>
        <p:spPr>
          <a:xfrm>
            <a:off x="8573609" y="2628710"/>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1C89C8E-144A-74C8-F079-92DEABAFA552}"/>
              </a:ext>
              <a:ext uri="{C183D7F6-B498-43B3-948B-1728B52AA6E4}">
                <adec:decorative xmlns:adec="http://schemas.microsoft.com/office/drawing/2017/decorative" val="1"/>
              </a:ext>
            </a:extLst>
          </p:cNvPr>
          <p:cNvCxnSpPr>
            <a:cxnSpLocks/>
          </p:cNvCxnSpPr>
          <p:nvPr/>
        </p:nvCxnSpPr>
        <p:spPr>
          <a:xfrm>
            <a:off x="6628624" y="2633422"/>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6A4253-1DC7-E5A6-5DE2-1150FF412798}"/>
              </a:ext>
              <a:ext uri="{C183D7F6-B498-43B3-948B-1728B52AA6E4}">
                <adec:decorative xmlns:adec="http://schemas.microsoft.com/office/drawing/2017/decorative" val="1"/>
              </a:ext>
            </a:extLst>
          </p:cNvPr>
          <p:cNvCxnSpPr>
            <a:cxnSpLocks/>
          </p:cNvCxnSpPr>
          <p:nvPr/>
        </p:nvCxnSpPr>
        <p:spPr>
          <a:xfrm>
            <a:off x="3219542" y="2628710"/>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35ED33C3-E62A-3CE7-1894-6E49AC6587F3}"/>
              </a:ext>
              <a:ext uri="{C183D7F6-B498-43B3-948B-1728B52AA6E4}">
                <adec:decorative xmlns:adec="http://schemas.microsoft.com/office/drawing/2017/decorative" val="1"/>
              </a:ext>
            </a:extLst>
          </p:cNvPr>
          <p:cNvSpPr/>
          <p:nvPr/>
        </p:nvSpPr>
        <p:spPr>
          <a:xfrm>
            <a:off x="4544828" y="2755868"/>
            <a:ext cx="588935"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3">
            <a:extLst>
              <a:ext uri="{FF2B5EF4-FFF2-40B4-BE49-F238E27FC236}">
                <a16:creationId xmlns:a16="http://schemas.microsoft.com/office/drawing/2014/main" id="{3272CC41-8118-2324-806B-6BDF9FF28510}"/>
              </a:ext>
            </a:extLst>
          </p:cNvPr>
          <p:cNvSpPr>
            <a:spLocks noGrp="1"/>
          </p:cNvSpPr>
          <p:nvPr>
            <p:ph type="title"/>
          </p:nvPr>
        </p:nvSpPr>
        <p:spPr>
          <a:xfrm>
            <a:off x="961834" y="-4290112"/>
            <a:ext cx="10515600" cy="1325563"/>
          </a:xfrm>
        </p:spPr>
        <p:txBody>
          <a:bodyPr/>
          <a:lstStyle/>
          <a:p>
            <a:r>
              <a:rPr lang="en-GB">
                <a:solidFill>
                  <a:srgbClr val="E6E6E6"/>
                </a:solidFill>
              </a:rPr>
              <a:t>FAMILY TREE PART 6</a:t>
            </a:r>
          </a:p>
        </p:txBody>
      </p:sp>
    </p:spTree>
    <p:extLst>
      <p:ext uri="{BB962C8B-B14F-4D97-AF65-F5344CB8AC3E}">
        <p14:creationId xmlns:p14="http://schemas.microsoft.com/office/powerpoint/2010/main" val="3515851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Picture 110">
            <a:extLst>
              <a:ext uri="{FF2B5EF4-FFF2-40B4-BE49-F238E27FC236}">
                <a16:creationId xmlns:a16="http://schemas.microsoft.com/office/drawing/2014/main" id="{5D6BE805-BDC4-138F-E1B2-3E6F98D87F4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121"/>
            <a:ext cx="12200693" cy="6885958"/>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5367" y="525622"/>
            <a:ext cx="3470681"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HILLSBOROUGH   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127885" y="13647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SIR MOYSES HILL</a:t>
            </a:r>
            <a:endParaRPr lang="en-GB" sz="900">
              <a:effectLst/>
              <a:latin typeface="Georgia" panose="02040502050405020303" pitchFamily="18" charset="0"/>
            </a:endParaRPr>
          </a:p>
        </p:txBody>
      </p:sp>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398122" y="271066"/>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c</a:t>
            </a:r>
            <a:r>
              <a:rPr lang="en-GB" sz="900">
                <a:effectLst/>
                <a:latin typeface="Georgia" panose="02040502050405020303" pitchFamily="18" charset="0"/>
              </a:rPr>
              <a:t>. 1553-1629</a:t>
            </a:r>
          </a:p>
        </p:txBody>
      </p:sp>
      <p:cxnSp>
        <p:nvCxnSpPr>
          <p:cNvPr id="121" name="Straight Connector 120">
            <a:extLst>
              <a:ext uri="{FF2B5EF4-FFF2-40B4-BE49-F238E27FC236}">
                <a16:creationId xmlns:a16="http://schemas.microsoft.com/office/drawing/2014/main" id="{C00706FA-41B7-6736-D9E7-0298923F7AA7}"/>
              </a:ext>
              <a:ext uri="{C183D7F6-B498-43B3-948B-1728B52AA6E4}">
                <adec:decorative xmlns:adec="http://schemas.microsoft.com/office/drawing/2017/decorative" val="1"/>
              </a:ext>
            </a:extLst>
          </p:cNvPr>
          <p:cNvCxnSpPr>
            <a:cxnSpLocks/>
          </p:cNvCxnSpPr>
          <p:nvPr/>
        </p:nvCxnSpPr>
        <p:spPr>
          <a:xfrm>
            <a:off x="5692546" y="57655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E7B70A4-0CFF-01ED-1CB9-D54A6C280A52}"/>
              </a:ext>
              <a:ext uri="{C183D7F6-B498-43B3-948B-1728B52AA6E4}">
                <adec:decorative xmlns:adec="http://schemas.microsoft.com/office/drawing/2017/decorative" val="1"/>
              </a:ext>
            </a:extLst>
          </p:cNvPr>
          <p:cNvCxnSpPr>
            <a:cxnSpLocks/>
          </p:cNvCxnSpPr>
          <p:nvPr/>
        </p:nvCxnSpPr>
        <p:spPr>
          <a:xfrm>
            <a:off x="5692546" y="62810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A292ABC-4F7E-F9A5-87EE-EF28B0DFFC91}"/>
              </a:ext>
              <a:ext uri="{C183D7F6-B498-43B3-948B-1728B52AA6E4}">
                <adec:decorative xmlns:adec="http://schemas.microsoft.com/office/drawing/2017/decorative" val="1"/>
              </a:ext>
            </a:extLst>
          </p:cNvPr>
          <p:cNvSpPr txBox="1"/>
          <p:nvPr/>
        </p:nvSpPr>
        <p:spPr>
          <a:xfrm>
            <a:off x="4487468" y="426984"/>
            <a:ext cx="1237871"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TREVOR HILL       1st VISCOUNT HILLBOROUGH</a:t>
            </a:r>
          </a:p>
        </p:txBody>
      </p:sp>
      <p:sp>
        <p:nvSpPr>
          <p:cNvPr id="21" name="TextBox 20">
            <a:extLst>
              <a:ext uri="{FF2B5EF4-FFF2-40B4-BE49-F238E27FC236}">
                <a16:creationId xmlns:a16="http://schemas.microsoft.com/office/drawing/2014/main" id="{57406FB7-8E47-903E-CAB4-2876EA0E155B}"/>
              </a:ext>
              <a:ext uri="{C183D7F6-B498-43B3-948B-1728B52AA6E4}">
                <adec:decorative xmlns:adec="http://schemas.microsoft.com/office/drawing/2017/decorative" val="1"/>
              </a:ext>
            </a:extLst>
          </p:cNvPr>
          <p:cNvSpPr txBox="1"/>
          <p:nvPr/>
        </p:nvSpPr>
        <p:spPr>
          <a:xfrm>
            <a:off x="4630240" y="846053"/>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1693-1742</a:t>
            </a:r>
          </a:p>
        </p:txBody>
      </p:sp>
      <p:sp>
        <p:nvSpPr>
          <p:cNvPr id="24" name="TextBox 23">
            <a:extLst>
              <a:ext uri="{FF2B5EF4-FFF2-40B4-BE49-F238E27FC236}">
                <a16:creationId xmlns:a16="http://schemas.microsoft.com/office/drawing/2014/main" id="{84304520-B6AC-8CFE-3346-FBC3C3C071AC}"/>
              </a:ext>
              <a:ext uri="{C183D7F6-B498-43B3-948B-1728B52AA6E4}">
                <adec:decorative xmlns:adec="http://schemas.microsoft.com/office/drawing/2017/decorative" val="1"/>
              </a:ext>
            </a:extLst>
          </p:cNvPr>
          <p:cNvSpPr txBox="1"/>
          <p:nvPr/>
        </p:nvSpPr>
        <p:spPr>
          <a:xfrm>
            <a:off x="5034430" y="1167793"/>
            <a:ext cx="1501588" cy="507831"/>
          </a:xfrm>
          <a:prstGeom prst="rect">
            <a:avLst/>
          </a:prstGeom>
          <a:noFill/>
        </p:spPr>
        <p:txBody>
          <a:bodyPr wrap="square" rtlCol="0">
            <a:spAutoFit/>
          </a:bodyPr>
          <a:lstStyle/>
          <a:p>
            <a:pPr algn="ctr" defTabSz="144000">
              <a:spcBef>
                <a:spcPts val="600"/>
              </a:spcBef>
            </a:pPr>
            <a:r>
              <a:rPr lang="en-GB" sz="900">
                <a:solidFill>
                  <a:srgbClr val="9D691F"/>
                </a:solidFill>
                <a:effectLst/>
                <a:latin typeface="Georgia" panose="02040502050405020303" pitchFamily="18" charset="0"/>
              </a:rPr>
              <a:t>WILLS HILL                      1st MARQUESS OF DOWNSHIRE</a:t>
            </a:r>
          </a:p>
        </p:txBody>
      </p:sp>
      <p:sp>
        <p:nvSpPr>
          <p:cNvPr id="25" name="TextBox 24">
            <a:extLst>
              <a:ext uri="{FF2B5EF4-FFF2-40B4-BE49-F238E27FC236}">
                <a16:creationId xmlns:a16="http://schemas.microsoft.com/office/drawing/2014/main" id="{3B1F521A-5BD6-3F62-DAEA-E69F07654FB0}"/>
              </a:ext>
              <a:ext uri="{C183D7F6-B498-43B3-948B-1728B52AA6E4}">
                <adec:decorative xmlns:adec="http://schemas.microsoft.com/office/drawing/2017/decorative" val="1"/>
              </a:ext>
            </a:extLst>
          </p:cNvPr>
          <p:cNvSpPr txBox="1"/>
          <p:nvPr/>
        </p:nvSpPr>
        <p:spPr>
          <a:xfrm>
            <a:off x="5324273" y="158300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1718-93</a:t>
            </a:r>
          </a:p>
        </p:txBody>
      </p:sp>
      <p:sp>
        <p:nvSpPr>
          <p:cNvPr id="27" name="TextBox 26">
            <a:extLst>
              <a:ext uri="{FF2B5EF4-FFF2-40B4-BE49-F238E27FC236}">
                <a16:creationId xmlns:a16="http://schemas.microsoft.com/office/drawing/2014/main" id="{2F4F337F-D999-D6F4-9330-D8DDFAC5DA82}"/>
              </a:ext>
              <a:ext uri="{C183D7F6-B498-43B3-948B-1728B52AA6E4}">
                <adec:decorative xmlns:adec="http://schemas.microsoft.com/office/drawing/2017/decorative" val="1"/>
              </a:ext>
            </a:extLst>
          </p:cNvPr>
          <p:cNvSpPr txBox="1"/>
          <p:nvPr/>
        </p:nvSpPr>
        <p:spPr>
          <a:xfrm>
            <a:off x="5833995" y="1918433"/>
            <a:ext cx="1501588" cy="523220"/>
          </a:xfrm>
          <a:prstGeom prst="rect">
            <a:avLst/>
          </a:prstGeom>
          <a:noFill/>
        </p:spPr>
        <p:txBody>
          <a:bodyPr wrap="square" rtlCol="0">
            <a:spAutoFit/>
          </a:bodyPr>
          <a:lstStyle/>
          <a:p>
            <a:pPr algn="ctr" defTabSz="144000">
              <a:spcBef>
                <a:spcPts val="600"/>
              </a:spcBef>
            </a:pPr>
            <a:r>
              <a:rPr lang="en-GB" sz="900">
                <a:solidFill>
                  <a:srgbClr val="9D691F"/>
                </a:solidFill>
                <a:effectLst/>
                <a:latin typeface="Georgia" panose="02040502050405020303" pitchFamily="18" charset="0"/>
              </a:rPr>
              <a:t>ARTHUR HILL             2nd MARQUESS OF DOWNSHIRE</a:t>
            </a:r>
          </a:p>
        </p:txBody>
      </p:sp>
      <p:sp>
        <p:nvSpPr>
          <p:cNvPr id="32" name="TextBox 31">
            <a:extLst>
              <a:ext uri="{FF2B5EF4-FFF2-40B4-BE49-F238E27FC236}">
                <a16:creationId xmlns:a16="http://schemas.microsoft.com/office/drawing/2014/main" id="{0FC36F2C-B6C7-478A-04CC-4117734CA6F6}"/>
              </a:ext>
              <a:ext uri="{C183D7F6-B498-43B3-948B-1728B52AA6E4}">
                <adec:decorative xmlns:adec="http://schemas.microsoft.com/office/drawing/2017/decorative" val="1"/>
              </a:ext>
            </a:extLst>
          </p:cNvPr>
          <p:cNvSpPr txBox="1"/>
          <p:nvPr/>
        </p:nvSpPr>
        <p:spPr>
          <a:xfrm>
            <a:off x="6125954" y="2326127"/>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1753-1801</a:t>
            </a:r>
          </a:p>
        </p:txBody>
      </p:sp>
      <p:sp>
        <p:nvSpPr>
          <p:cNvPr id="33" name="Oval 32">
            <a:extLst>
              <a:ext uri="{FF2B5EF4-FFF2-40B4-BE49-F238E27FC236}">
                <a16:creationId xmlns:a16="http://schemas.microsoft.com/office/drawing/2014/main" id="{0DEAB7BD-63CC-929A-4782-1A6C7175E4B0}"/>
              </a:ext>
              <a:ext uri="{C183D7F6-B498-43B3-948B-1728B52AA6E4}">
                <adec:decorative xmlns:adec="http://schemas.microsoft.com/office/drawing/2017/decorative" val="1"/>
              </a:ext>
            </a:extLst>
          </p:cNvPr>
          <p:cNvSpPr/>
          <p:nvPr/>
        </p:nvSpPr>
        <p:spPr>
          <a:xfrm>
            <a:off x="2936083" y="2749230"/>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609918DF-0EDC-C732-7243-E255E72A6EE3}"/>
              </a:ext>
              <a:ext uri="{C183D7F6-B498-43B3-948B-1728B52AA6E4}">
                <adec:decorative xmlns:adec="http://schemas.microsoft.com/office/drawing/2017/decorative" val="1"/>
              </a:ext>
            </a:extLst>
          </p:cNvPr>
          <p:cNvSpPr txBox="1"/>
          <p:nvPr/>
        </p:nvSpPr>
        <p:spPr>
          <a:xfrm>
            <a:off x="2439178" y="3529508"/>
            <a:ext cx="1596445" cy="523220"/>
          </a:xfrm>
          <a:prstGeom prst="rect">
            <a:avLst/>
          </a:prstGeom>
          <a:noFill/>
        </p:spPr>
        <p:txBody>
          <a:bodyPr wrap="square" lIns="91440" tIns="45720" rIns="91440" bIns="45720" rtlCol="0" anchor="t">
            <a:spAutoFit/>
          </a:bodyPr>
          <a:lstStyle/>
          <a:p>
            <a:pPr algn="ctr" defTabSz="144000">
              <a:spcBef>
                <a:spcPts val="600"/>
              </a:spcBef>
            </a:pPr>
            <a:r>
              <a:rPr lang="en-GB" sz="900">
                <a:solidFill>
                  <a:srgbClr val="9D691F"/>
                </a:solidFill>
                <a:effectLst/>
                <a:latin typeface="Georgia"/>
              </a:rPr>
              <a:t>ARTHUR HILL</a:t>
            </a:r>
            <a:r>
              <a:rPr lang="en-GB" sz="900">
                <a:solidFill>
                  <a:srgbClr val="9D691F"/>
                </a:solidFill>
                <a:latin typeface="Georgia"/>
              </a:rPr>
              <a:t> </a:t>
            </a:r>
            <a:br>
              <a:rPr lang="en-GB" sz="900">
                <a:solidFill>
                  <a:srgbClr val="9D691F"/>
                </a:solidFill>
                <a:latin typeface="Georgia"/>
              </a:rPr>
            </a:br>
            <a:r>
              <a:rPr lang="en-GB" sz="900">
                <a:solidFill>
                  <a:srgbClr val="9D691F"/>
                </a:solidFill>
                <a:effectLst/>
                <a:latin typeface="Georgia"/>
              </a:rPr>
              <a:t>3</a:t>
            </a:r>
            <a:r>
              <a:rPr lang="en-GB" sz="900" baseline="30000">
                <a:solidFill>
                  <a:srgbClr val="9D691F"/>
                </a:solidFill>
                <a:effectLst/>
                <a:latin typeface="Georgia"/>
              </a:rPr>
              <a:t>RD</a:t>
            </a:r>
            <a:r>
              <a:rPr lang="en-GB" sz="900">
                <a:solidFill>
                  <a:srgbClr val="9D691F"/>
                </a:solidFill>
                <a:effectLst/>
                <a:latin typeface="Georgia"/>
              </a:rPr>
              <a:t> MARQUESS OF DOWNSHIRE</a:t>
            </a:r>
          </a:p>
        </p:txBody>
      </p:sp>
      <p:sp>
        <p:nvSpPr>
          <p:cNvPr id="35" name="TextBox 34">
            <a:extLst>
              <a:ext uri="{FF2B5EF4-FFF2-40B4-BE49-F238E27FC236}">
                <a16:creationId xmlns:a16="http://schemas.microsoft.com/office/drawing/2014/main" id="{681C3D0D-CAC4-B570-AD72-AF50CAB95A71}"/>
              </a:ext>
              <a:ext uri="{C183D7F6-B498-43B3-948B-1728B52AA6E4}">
                <adec:decorative xmlns:adec="http://schemas.microsoft.com/office/drawing/2017/decorative" val="1"/>
              </a:ext>
            </a:extLst>
          </p:cNvPr>
          <p:cNvSpPr txBox="1"/>
          <p:nvPr/>
        </p:nvSpPr>
        <p:spPr>
          <a:xfrm>
            <a:off x="2792921" y="3950869"/>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a:t>
            </a:r>
            <a:r>
              <a:rPr lang="en-GB" sz="900">
                <a:latin typeface="Georgia" panose="02040502050405020303" pitchFamily="18" charset="0"/>
              </a:rPr>
              <a:t>88-1845</a:t>
            </a:r>
            <a:endParaRPr lang="en-GB" sz="900">
              <a:effectLst/>
              <a:latin typeface="Georgia" panose="02040502050405020303" pitchFamily="18" charset="0"/>
            </a:endParaRPr>
          </a:p>
        </p:txBody>
      </p:sp>
      <p:sp>
        <p:nvSpPr>
          <p:cNvPr id="43" name="TextBox 42">
            <a:extLst>
              <a:ext uri="{FF2B5EF4-FFF2-40B4-BE49-F238E27FC236}">
                <a16:creationId xmlns:a16="http://schemas.microsoft.com/office/drawing/2014/main" id="{34A44566-41F3-3018-5749-77FBAB7AC2EB}"/>
              </a:ext>
              <a:ext uri="{C183D7F6-B498-43B3-948B-1728B52AA6E4}">
                <adec:decorative xmlns:adec="http://schemas.microsoft.com/office/drawing/2017/decorative" val="1"/>
              </a:ext>
            </a:extLst>
          </p:cNvPr>
          <p:cNvSpPr txBox="1"/>
          <p:nvPr/>
        </p:nvSpPr>
        <p:spPr>
          <a:xfrm>
            <a:off x="5876992" y="425842"/>
            <a:ext cx="1052620"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MARY ROWE</a:t>
            </a:r>
          </a:p>
        </p:txBody>
      </p:sp>
      <p:cxnSp>
        <p:nvCxnSpPr>
          <p:cNvPr id="44" name="Straight Connector 43">
            <a:extLst>
              <a:ext uri="{FF2B5EF4-FFF2-40B4-BE49-F238E27FC236}">
                <a16:creationId xmlns:a16="http://schemas.microsoft.com/office/drawing/2014/main" id="{F1F2BE0B-40CB-980B-11C7-089145F42373}"/>
              </a:ext>
              <a:ext uri="{C183D7F6-B498-43B3-948B-1728B52AA6E4}">
                <adec:decorative xmlns:adec="http://schemas.microsoft.com/office/drawing/2017/decorative" val="1"/>
              </a:ext>
            </a:extLst>
          </p:cNvPr>
          <p:cNvCxnSpPr>
            <a:cxnSpLocks/>
          </p:cNvCxnSpPr>
          <p:nvPr/>
        </p:nvCxnSpPr>
        <p:spPr>
          <a:xfrm>
            <a:off x="5115326" y="277234"/>
            <a:ext cx="0" cy="14803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326AEBA-0AEC-6E80-F6B8-9B590BFFC146}"/>
              </a:ext>
              <a:ext uri="{C183D7F6-B498-43B3-948B-1728B52AA6E4}">
                <adec:decorative xmlns:adec="http://schemas.microsoft.com/office/drawing/2017/decorative" val="1"/>
              </a:ext>
            </a:extLst>
          </p:cNvPr>
          <p:cNvCxnSpPr>
            <a:cxnSpLocks/>
          </p:cNvCxnSpPr>
          <p:nvPr/>
        </p:nvCxnSpPr>
        <p:spPr>
          <a:xfrm>
            <a:off x="4538268" y="246991"/>
            <a:ext cx="602057"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0CC0B39-8A04-74EE-3F0E-60331742C872}"/>
              </a:ext>
              <a:ext uri="{C183D7F6-B498-43B3-948B-1728B52AA6E4}">
                <adec:decorative xmlns:adec="http://schemas.microsoft.com/office/drawing/2017/decorative" val="1"/>
              </a:ext>
            </a:extLst>
          </p:cNvPr>
          <p:cNvCxnSpPr>
            <a:cxnSpLocks/>
          </p:cNvCxnSpPr>
          <p:nvPr/>
        </p:nvCxnSpPr>
        <p:spPr>
          <a:xfrm>
            <a:off x="6503497" y="134621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6CCC736-1372-155B-0F46-C888B720575E}"/>
              </a:ext>
              <a:ext uri="{C183D7F6-B498-43B3-948B-1728B52AA6E4}">
                <adec:decorative xmlns:adec="http://schemas.microsoft.com/office/drawing/2017/decorative" val="1"/>
              </a:ext>
            </a:extLst>
          </p:cNvPr>
          <p:cNvCxnSpPr>
            <a:cxnSpLocks/>
          </p:cNvCxnSpPr>
          <p:nvPr/>
        </p:nvCxnSpPr>
        <p:spPr>
          <a:xfrm>
            <a:off x="6503497" y="139776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62F747C-294E-20CE-480B-E705D1BA7948}"/>
              </a:ext>
              <a:ext uri="{C183D7F6-B498-43B3-948B-1728B52AA6E4}">
                <adec:decorative xmlns:adec="http://schemas.microsoft.com/office/drawing/2017/decorative" val="1"/>
              </a:ext>
            </a:extLst>
          </p:cNvPr>
          <p:cNvSpPr txBox="1"/>
          <p:nvPr/>
        </p:nvSpPr>
        <p:spPr>
          <a:xfrm>
            <a:off x="6631532" y="1166529"/>
            <a:ext cx="1410179" cy="646331"/>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MARGARETTA  FITZGERALD MARCHIONESS                       OF DOWNSHIRE</a:t>
            </a:r>
          </a:p>
        </p:txBody>
      </p:sp>
      <p:cxnSp>
        <p:nvCxnSpPr>
          <p:cNvPr id="53" name="Straight Connector 52">
            <a:extLst>
              <a:ext uri="{FF2B5EF4-FFF2-40B4-BE49-F238E27FC236}">
                <a16:creationId xmlns:a16="http://schemas.microsoft.com/office/drawing/2014/main" id="{52DFB1A4-EC40-9CA5-9B65-0216AF8D1FBC}"/>
              </a:ext>
              <a:ext uri="{C183D7F6-B498-43B3-948B-1728B52AA6E4}">
                <adec:decorative xmlns:adec="http://schemas.microsoft.com/office/drawing/2017/decorative" val="1"/>
              </a:ext>
            </a:extLst>
          </p:cNvPr>
          <p:cNvCxnSpPr>
            <a:cxnSpLocks/>
          </p:cNvCxnSpPr>
          <p:nvPr/>
        </p:nvCxnSpPr>
        <p:spPr>
          <a:xfrm>
            <a:off x="5689351" y="210313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2E6F23D-8F56-2E10-58EB-3A09CF6CFE47}"/>
              </a:ext>
              <a:ext uri="{C183D7F6-B498-43B3-948B-1728B52AA6E4}">
                <adec:decorative xmlns:adec="http://schemas.microsoft.com/office/drawing/2017/decorative" val="1"/>
              </a:ext>
            </a:extLst>
          </p:cNvPr>
          <p:cNvCxnSpPr>
            <a:cxnSpLocks/>
          </p:cNvCxnSpPr>
          <p:nvPr/>
        </p:nvCxnSpPr>
        <p:spPr>
          <a:xfrm>
            <a:off x="5689351" y="215468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305D454-64D2-C571-AB3E-A28002590375}"/>
              </a:ext>
              <a:ext uri="{C183D7F6-B498-43B3-948B-1728B52AA6E4}">
                <adec:decorative xmlns:adec="http://schemas.microsoft.com/office/drawing/2017/decorative" val="1"/>
              </a:ext>
            </a:extLst>
          </p:cNvPr>
          <p:cNvSpPr txBox="1"/>
          <p:nvPr/>
        </p:nvSpPr>
        <p:spPr>
          <a:xfrm>
            <a:off x="3516543" y="1917675"/>
            <a:ext cx="2167580"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MARY SANDYS                    MARCHIONESS OF DOWNSHIRE     &amp; BARONESS SANDYS</a:t>
            </a:r>
          </a:p>
        </p:txBody>
      </p:sp>
      <p:cxnSp>
        <p:nvCxnSpPr>
          <p:cNvPr id="56" name="Straight Connector 55">
            <a:extLst>
              <a:ext uri="{FF2B5EF4-FFF2-40B4-BE49-F238E27FC236}">
                <a16:creationId xmlns:a16="http://schemas.microsoft.com/office/drawing/2014/main" id="{ACEAC613-AEDD-4E4A-A343-F6049BF49559}"/>
              </a:ext>
              <a:ext uri="{C183D7F6-B498-43B3-948B-1728B52AA6E4}">
                <adec:decorative xmlns:adec="http://schemas.microsoft.com/office/drawing/2017/decorative" val="1"/>
              </a:ext>
            </a:extLst>
          </p:cNvPr>
          <p:cNvCxnSpPr>
            <a:cxnSpLocks/>
          </p:cNvCxnSpPr>
          <p:nvPr/>
        </p:nvCxnSpPr>
        <p:spPr>
          <a:xfrm>
            <a:off x="3213208" y="2632643"/>
            <a:ext cx="5364658"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E5CCD828-C56C-156C-0892-A197EDC655A6}"/>
              </a:ext>
              <a:ext uri="{C183D7F6-B498-43B3-948B-1728B52AA6E4}">
                <adec:decorative xmlns:adec="http://schemas.microsoft.com/office/drawing/2017/decorative" val="1"/>
              </a:ext>
            </a:extLst>
          </p:cNvPr>
          <p:cNvSpPr/>
          <p:nvPr/>
        </p:nvSpPr>
        <p:spPr>
          <a:xfrm>
            <a:off x="6331102" y="2749818"/>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F703ABAC-C720-BC1E-1DF9-3C17E468AF2E}"/>
              </a:ext>
              <a:ext uri="{C183D7F6-B498-43B3-948B-1728B52AA6E4}">
                <adec:decorative xmlns:adec="http://schemas.microsoft.com/office/drawing/2017/decorative" val="1"/>
              </a:ext>
            </a:extLst>
          </p:cNvPr>
          <p:cNvSpPr txBox="1"/>
          <p:nvPr/>
        </p:nvSpPr>
        <p:spPr>
          <a:xfrm>
            <a:off x="6169115" y="3527079"/>
            <a:ext cx="937839"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MARY HILL</a:t>
            </a:r>
            <a:endParaRPr lang="en-GB" sz="900">
              <a:effectLst/>
              <a:latin typeface="Georgia" panose="02040502050405020303" pitchFamily="18" charset="0"/>
            </a:endParaRPr>
          </a:p>
        </p:txBody>
      </p:sp>
      <p:sp>
        <p:nvSpPr>
          <p:cNvPr id="63" name="Oval 62">
            <a:extLst>
              <a:ext uri="{FF2B5EF4-FFF2-40B4-BE49-F238E27FC236}">
                <a16:creationId xmlns:a16="http://schemas.microsoft.com/office/drawing/2014/main" id="{F1FA3CA2-9C2B-35B4-679F-9D32C3C159A4}"/>
              </a:ext>
              <a:ext uri="{C183D7F6-B498-43B3-948B-1728B52AA6E4}">
                <adec:decorative xmlns:adec="http://schemas.microsoft.com/office/drawing/2017/decorative" val="1"/>
              </a:ext>
            </a:extLst>
          </p:cNvPr>
          <p:cNvSpPr/>
          <p:nvPr/>
        </p:nvSpPr>
        <p:spPr>
          <a:xfrm>
            <a:off x="8280175" y="2755869"/>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42A4B61-FDB3-07C8-35A5-B23C009D57F3}"/>
              </a:ext>
              <a:ext uri="{C183D7F6-B498-43B3-948B-1728B52AA6E4}">
                <adec:decorative xmlns:adec="http://schemas.microsoft.com/office/drawing/2017/decorative" val="1"/>
              </a:ext>
            </a:extLst>
          </p:cNvPr>
          <p:cNvSpPr txBox="1"/>
          <p:nvPr/>
        </p:nvSpPr>
        <p:spPr>
          <a:xfrm>
            <a:off x="7833896" y="3526828"/>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GEORGE HILL</a:t>
            </a:r>
            <a:endParaRPr lang="en-GB" sz="900">
              <a:effectLst/>
              <a:latin typeface="Georgia" panose="02040502050405020303" pitchFamily="18" charset="0"/>
            </a:endParaRPr>
          </a:p>
        </p:txBody>
      </p:sp>
      <p:sp>
        <p:nvSpPr>
          <p:cNvPr id="65" name="TextBox 64">
            <a:extLst>
              <a:ext uri="{FF2B5EF4-FFF2-40B4-BE49-F238E27FC236}">
                <a16:creationId xmlns:a16="http://schemas.microsoft.com/office/drawing/2014/main" id="{27A36878-694B-212B-6C5A-1CA9EA74E3AA}"/>
              </a:ext>
              <a:ext uri="{C183D7F6-B498-43B3-948B-1728B52AA6E4}">
                <adec:decorative xmlns:adec="http://schemas.microsoft.com/office/drawing/2017/decorative" val="1"/>
              </a:ext>
            </a:extLst>
          </p:cNvPr>
          <p:cNvSpPr txBox="1"/>
          <p:nvPr/>
        </p:nvSpPr>
        <p:spPr>
          <a:xfrm>
            <a:off x="8130855" y="367196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1801-79</a:t>
            </a:r>
          </a:p>
        </p:txBody>
      </p:sp>
      <p:sp>
        <p:nvSpPr>
          <p:cNvPr id="66" name="TextBox 65">
            <a:extLst>
              <a:ext uri="{FF2B5EF4-FFF2-40B4-BE49-F238E27FC236}">
                <a16:creationId xmlns:a16="http://schemas.microsoft.com/office/drawing/2014/main" id="{0737FE69-18A6-35A6-AF0F-43BDB5374575}"/>
              </a:ext>
              <a:ext uri="{C183D7F6-B498-43B3-948B-1728B52AA6E4}">
                <adec:decorative xmlns:adec="http://schemas.microsoft.com/office/drawing/2017/decorative" val="1"/>
              </a:ext>
            </a:extLst>
          </p:cNvPr>
          <p:cNvSpPr txBox="1"/>
          <p:nvPr/>
        </p:nvSpPr>
        <p:spPr>
          <a:xfrm>
            <a:off x="4226157" y="3526264"/>
            <a:ext cx="1288324"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CHARLOTTE HILL</a:t>
            </a:r>
          </a:p>
        </p:txBody>
      </p:sp>
      <p:sp>
        <p:nvSpPr>
          <p:cNvPr id="67" name="TextBox 66">
            <a:extLst>
              <a:ext uri="{FF2B5EF4-FFF2-40B4-BE49-F238E27FC236}">
                <a16:creationId xmlns:a16="http://schemas.microsoft.com/office/drawing/2014/main" id="{C0775EB1-D5B9-C696-08BA-54CF2EEBF25C}"/>
              </a:ext>
              <a:ext uri="{C183D7F6-B498-43B3-948B-1728B52AA6E4}">
                <adec:decorative xmlns:adec="http://schemas.microsoft.com/office/drawing/2017/decorative" val="1"/>
              </a:ext>
            </a:extLst>
          </p:cNvPr>
          <p:cNvSpPr txBox="1"/>
          <p:nvPr/>
        </p:nvSpPr>
        <p:spPr>
          <a:xfrm>
            <a:off x="944501" y="3528306"/>
            <a:ext cx="1435008" cy="523220"/>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MARIA WINDSOR MARCHIONESS OF DOWNSHIRE</a:t>
            </a:r>
          </a:p>
        </p:txBody>
      </p:sp>
      <p:cxnSp>
        <p:nvCxnSpPr>
          <p:cNvPr id="68" name="Straight Connector 67">
            <a:extLst>
              <a:ext uri="{FF2B5EF4-FFF2-40B4-BE49-F238E27FC236}">
                <a16:creationId xmlns:a16="http://schemas.microsoft.com/office/drawing/2014/main" id="{A1FE1318-7DED-2DA5-6853-2454760F126A}"/>
              </a:ext>
              <a:ext uri="{C183D7F6-B498-43B3-948B-1728B52AA6E4}">
                <adec:decorative xmlns:adec="http://schemas.microsoft.com/office/drawing/2017/decorative" val="1"/>
              </a:ext>
            </a:extLst>
          </p:cNvPr>
          <p:cNvCxnSpPr>
            <a:cxnSpLocks/>
          </p:cNvCxnSpPr>
          <p:nvPr/>
        </p:nvCxnSpPr>
        <p:spPr>
          <a:xfrm>
            <a:off x="2425409" y="36677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9741B58-E0C2-97D8-0448-96AD4A134429}"/>
              </a:ext>
              <a:ext uri="{C183D7F6-B498-43B3-948B-1728B52AA6E4}">
                <adec:decorative xmlns:adec="http://schemas.microsoft.com/office/drawing/2017/decorative" val="1"/>
              </a:ext>
            </a:extLst>
          </p:cNvPr>
          <p:cNvCxnSpPr>
            <a:cxnSpLocks/>
          </p:cNvCxnSpPr>
          <p:nvPr/>
        </p:nvCxnSpPr>
        <p:spPr>
          <a:xfrm>
            <a:off x="2425409" y="37192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B2CBF4FB-783C-4CC4-BD78-19BC3CA6097B}"/>
              </a:ext>
              <a:ext uri="{C183D7F6-B498-43B3-948B-1728B52AA6E4}">
                <adec:decorative xmlns:adec="http://schemas.microsoft.com/office/drawing/2017/decorative" val="1"/>
              </a:ext>
            </a:extLst>
          </p:cNvPr>
          <p:cNvSpPr txBox="1"/>
          <p:nvPr/>
        </p:nvSpPr>
        <p:spPr>
          <a:xfrm>
            <a:off x="5915378" y="578562"/>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1742</a:t>
            </a:r>
            <a:endParaRPr lang="en-GB" sz="900">
              <a:effectLst/>
              <a:latin typeface="Georgia" panose="02040502050405020303" pitchFamily="18" charset="0"/>
            </a:endParaRPr>
          </a:p>
        </p:txBody>
      </p:sp>
      <p:sp>
        <p:nvSpPr>
          <p:cNvPr id="74" name="TextBox 73">
            <a:extLst>
              <a:ext uri="{FF2B5EF4-FFF2-40B4-BE49-F238E27FC236}">
                <a16:creationId xmlns:a16="http://schemas.microsoft.com/office/drawing/2014/main" id="{8D0ECB9B-6FAE-6153-5F11-28D361536E0A}"/>
              </a:ext>
              <a:ext uri="{C183D7F6-B498-43B3-948B-1728B52AA6E4}">
                <adec:decorative xmlns:adec="http://schemas.microsoft.com/office/drawing/2017/decorative" val="1"/>
              </a:ext>
            </a:extLst>
          </p:cNvPr>
          <p:cNvSpPr txBox="1"/>
          <p:nvPr/>
        </p:nvSpPr>
        <p:spPr>
          <a:xfrm>
            <a:off x="6849109" y="1716808"/>
            <a:ext cx="909082"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d. </a:t>
            </a:r>
            <a:r>
              <a:rPr lang="en-GB" sz="900">
                <a:latin typeface="Georgia" panose="02040502050405020303" pitchFamily="18" charset="0"/>
              </a:rPr>
              <a:t>1766</a:t>
            </a:r>
            <a:endParaRPr lang="en-GB" sz="900">
              <a:effectLst/>
              <a:latin typeface="Georgia" panose="02040502050405020303" pitchFamily="18" charset="0"/>
            </a:endParaRPr>
          </a:p>
        </p:txBody>
      </p:sp>
      <p:sp>
        <p:nvSpPr>
          <p:cNvPr id="75" name="TextBox 74">
            <a:extLst>
              <a:ext uri="{FF2B5EF4-FFF2-40B4-BE49-F238E27FC236}">
                <a16:creationId xmlns:a16="http://schemas.microsoft.com/office/drawing/2014/main" id="{0F58F99E-57AF-98F4-49C6-B37D70CDC55C}"/>
              </a:ext>
              <a:ext uri="{C183D7F6-B498-43B3-948B-1728B52AA6E4}">
                <adec:decorative xmlns:adec="http://schemas.microsoft.com/office/drawing/2017/decorative" val="1"/>
              </a:ext>
            </a:extLst>
          </p:cNvPr>
          <p:cNvSpPr txBox="1"/>
          <p:nvPr/>
        </p:nvSpPr>
        <p:spPr>
          <a:xfrm>
            <a:off x="1189912" y="3950895"/>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1790</a:t>
            </a:r>
            <a:r>
              <a:rPr lang="en-GB" sz="900">
                <a:latin typeface="Georgia" panose="02040502050405020303" pitchFamily="18" charset="0"/>
              </a:rPr>
              <a:t>-1855</a:t>
            </a:r>
            <a:endParaRPr lang="en-GB" sz="900">
              <a:effectLst/>
              <a:latin typeface="Georgia" panose="02040502050405020303" pitchFamily="18" charset="0"/>
            </a:endParaRPr>
          </a:p>
        </p:txBody>
      </p:sp>
      <p:sp>
        <p:nvSpPr>
          <p:cNvPr id="76" name="TextBox 75">
            <a:extLst>
              <a:ext uri="{FF2B5EF4-FFF2-40B4-BE49-F238E27FC236}">
                <a16:creationId xmlns:a16="http://schemas.microsoft.com/office/drawing/2014/main" id="{DCB10E1C-A0BD-2D50-F22B-10A071BD612E}"/>
              </a:ext>
              <a:ext uri="{C183D7F6-B498-43B3-948B-1728B52AA6E4}">
                <adec:decorative xmlns:adec="http://schemas.microsoft.com/office/drawing/2017/decorative" val="1"/>
              </a:ext>
            </a:extLst>
          </p:cNvPr>
          <p:cNvSpPr txBox="1"/>
          <p:nvPr/>
        </p:nvSpPr>
        <p:spPr>
          <a:xfrm>
            <a:off x="4121674" y="2329000"/>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1764-1836</a:t>
            </a:r>
          </a:p>
        </p:txBody>
      </p:sp>
      <p:sp>
        <p:nvSpPr>
          <p:cNvPr id="77" name="TextBox 76">
            <a:extLst>
              <a:ext uri="{FF2B5EF4-FFF2-40B4-BE49-F238E27FC236}">
                <a16:creationId xmlns:a16="http://schemas.microsoft.com/office/drawing/2014/main" id="{345D3001-BB40-00C6-0513-087B70D06C14}"/>
              </a:ext>
              <a:ext uri="{C183D7F6-B498-43B3-948B-1728B52AA6E4}">
                <adec:decorative xmlns:adec="http://schemas.microsoft.com/office/drawing/2017/decorative" val="1"/>
              </a:ext>
            </a:extLst>
          </p:cNvPr>
          <p:cNvSpPr txBox="1"/>
          <p:nvPr/>
        </p:nvSpPr>
        <p:spPr>
          <a:xfrm>
            <a:off x="4409027" y="3672848"/>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1794-1821</a:t>
            </a:r>
          </a:p>
        </p:txBody>
      </p:sp>
      <p:sp>
        <p:nvSpPr>
          <p:cNvPr id="78" name="TextBox 77">
            <a:extLst>
              <a:ext uri="{FF2B5EF4-FFF2-40B4-BE49-F238E27FC236}">
                <a16:creationId xmlns:a16="http://schemas.microsoft.com/office/drawing/2014/main" id="{BCD22613-9F41-E4F2-35DE-283A08843A78}"/>
              </a:ext>
              <a:ext uri="{C183D7F6-B498-43B3-948B-1728B52AA6E4}">
                <adec:decorative xmlns:adec="http://schemas.microsoft.com/office/drawing/2017/decorative" val="1"/>
              </a:ext>
            </a:extLst>
          </p:cNvPr>
          <p:cNvSpPr txBox="1"/>
          <p:nvPr/>
        </p:nvSpPr>
        <p:spPr>
          <a:xfrm>
            <a:off x="6175338" y="3678330"/>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1796-1830</a:t>
            </a:r>
          </a:p>
        </p:txBody>
      </p:sp>
      <p:cxnSp>
        <p:nvCxnSpPr>
          <p:cNvPr id="79" name="Straight Connector 78">
            <a:extLst>
              <a:ext uri="{FF2B5EF4-FFF2-40B4-BE49-F238E27FC236}">
                <a16:creationId xmlns:a16="http://schemas.microsoft.com/office/drawing/2014/main" id="{AF324A9E-6BAC-4912-27CE-1B75BB2301B2}"/>
              </a:ext>
              <a:ext uri="{C183D7F6-B498-43B3-948B-1728B52AA6E4}">
                <adec:decorative xmlns:adec="http://schemas.microsoft.com/office/drawing/2017/decorative" val="1"/>
              </a:ext>
            </a:extLst>
          </p:cNvPr>
          <p:cNvCxnSpPr>
            <a:cxnSpLocks/>
          </p:cNvCxnSpPr>
          <p:nvPr/>
        </p:nvCxnSpPr>
        <p:spPr>
          <a:xfrm>
            <a:off x="9546858" y="1673006"/>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2822603D-B078-0E35-1C87-59B3B5746A23}"/>
              </a:ext>
              <a:ext uri="{C183D7F6-B498-43B3-948B-1728B52AA6E4}">
                <adec:decorative xmlns:adec="http://schemas.microsoft.com/office/drawing/2017/decorative" val="1"/>
              </a:ext>
            </a:extLst>
          </p:cNvPr>
          <p:cNvSpPr/>
          <p:nvPr/>
        </p:nvSpPr>
        <p:spPr>
          <a:xfrm>
            <a:off x="9404120" y="425273"/>
            <a:ext cx="2166323" cy="1725672"/>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66507CEB-A2ED-B4F9-6CB5-FF576AC74E3B}"/>
              </a:ext>
              <a:ext uri="{C183D7F6-B498-43B3-948B-1728B52AA6E4}">
                <adec:decorative xmlns:adec="http://schemas.microsoft.com/office/drawing/2017/decorative" val="1"/>
              </a:ext>
            </a:extLst>
          </p:cNvPr>
          <p:cNvSpPr txBox="1"/>
          <p:nvPr/>
        </p:nvSpPr>
        <p:spPr>
          <a:xfrm>
            <a:off x="9495331" y="784789"/>
            <a:ext cx="1951510" cy="1169551"/>
          </a:xfrm>
          <a:prstGeom prst="rect">
            <a:avLst/>
          </a:prstGeom>
          <a:noFill/>
        </p:spPr>
        <p:txBody>
          <a:bodyPr wrap="square" rtlCol="0">
            <a:spAutoFit/>
          </a:bodyPr>
          <a:lstStyle/>
          <a:p>
            <a:pPr marL="228600" indent="-228600">
              <a:buAutoNum type="alphaLcPeriod" startAt="18"/>
            </a:pPr>
            <a:r>
              <a:rPr lang="en-GB" sz="1000" i="1">
                <a:latin typeface="Georgia" panose="02040502050405020303" pitchFamily="18" charset="0"/>
              </a:rPr>
              <a:t>r</a:t>
            </a:r>
            <a:r>
              <a:rPr lang="en-GB" sz="1000" i="1">
                <a:effectLst/>
                <a:latin typeface="Georgia" panose="02040502050405020303" pitchFamily="18" charset="0"/>
              </a:rPr>
              <a:t>eigned</a:t>
            </a:r>
          </a:p>
          <a:p>
            <a:r>
              <a:rPr lang="en-GB" sz="1000" i="1">
                <a:effectLst/>
                <a:latin typeface="Georgia" panose="02040502050405020303" pitchFamily="18" charset="0"/>
              </a:rPr>
              <a:t>d.    died                                          </a:t>
            </a:r>
            <a:r>
              <a:rPr lang="en-GB" sz="1000" i="1">
                <a:latin typeface="Georgia" panose="02040502050405020303" pitchFamily="18" charset="0"/>
              </a:rPr>
              <a:t>c.    about</a:t>
            </a:r>
            <a:endParaRPr lang="en-GB" sz="1000" i="1">
              <a:effectLst/>
              <a:latin typeface="Georgia" panose="02040502050405020303" pitchFamily="18" charset="0"/>
            </a:endParaRPr>
          </a:p>
          <a:p>
            <a:r>
              <a:rPr lang="en-GB" sz="1000" i="1">
                <a:latin typeface="Georgia" panose="02040502050405020303" pitchFamily="18" charset="0"/>
              </a:rPr>
              <a:t>       Marquess of Downshire</a:t>
            </a:r>
          </a:p>
          <a:p>
            <a:r>
              <a:rPr lang="en-GB" sz="1000" i="1">
                <a:latin typeface="Georgia" panose="02040502050405020303" pitchFamily="18" charset="0"/>
              </a:rPr>
              <a:t>       married</a:t>
            </a:r>
          </a:p>
          <a:p>
            <a:r>
              <a:rPr lang="en-GB" sz="1000" i="1">
                <a:latin typeface="Georgia" panose="02040502050405020303" pitchFamily="18" charset="0"/>
              </a:rPr>
              <a:t>       line of descent (not all</a:t>
            </a:r>
          </a:p>
          <a:p>
            <a:r>
              <a:rPr lang="en-GB" sz="1000" i="1">
                <a:latin typeface="Georgia" panose="02040502050405020303" pitchFamily="18" charset="0"/>
              </a:rPr>
              <a:t>      generations shown)</a:t>
            </a:r>
          </a:p>
        </p:txBody>
      </p:sp>
      <p:sp>
        <p:nvSpPr>
          <p:cNvPr id="82" name="TextBox 81">
            <a:extLst>
              <a:ext uri="{FF2B5EF4-FFF2-40B4-BE49-F238E27FC236}">
                <a16:creationId xmlns:a16="http://schemas.microsoft.com/office/drawing/2014/main" id="{52FF3E33-4266-C5F9-9046-DC87B47587E1}"/>
              </a:ext>
              <a:ext uri="{C183D7F6-B498-43B3-948B-1728B52AA6E4}">
                <adec:decorative xmlns:adec="http://schemas.microsoft.com/office/drawing/2017/decorative" val="1"/>
              </a:ext>
            </a:extLst>
          </p:cNvPr>
          <p:cNvSpPr txBox="1"/>
          <p:nvPr/>
        </p:nvSpPr>
        <p:spPr>
          <a:xfrm>
            <a:off x="9459156" y="537854"/>
            <a:ext cx="53070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3" name="Picture 82">
            <a:extLst>
              <a:ext uri="{FF2B5EF4-FFF2-40B4-BE49-F238E27FC236}">
                <a16:creationId xmlns:a16="http://schemas.microsoft.com/office/drawing/2014/main" id="{085A5B1E-EE5F-90B2-FF60-7217851BD3C5}"/>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53716" y="1180513"/>
            <a:ext cx="353153" cy="353153"/>
          </a:xfrm>
          <a:prstGeom prst="rect">
            <a:avLst/>
          </a:prstGeom>
        </p:spPr>
      </p:pic>
      <p:cxnSp>
        <p:nvCxnSpPr>
          <p:cNvPr id="85" name="Straight Connector 84">
            <a:extLst>
              <a:ext uri="{FF2B5EF4-FFF2-40B4-BE49-F238E27FC236}">
                <a16:creationId xmlns:a16="http://schemas.microsoft.com/office/drawing/2014/main" id="{608EE7D2-0BD1-3159-77A9-9BCA05B9FA07}"/>
              </a:ext>
              <a:ext uri="{C183D7F6-B498-43B3-948B-1728B52AA6E4}">
                <adec:decorative xmlns:adec="http://schemas.microsoft.com/office/drawing/2017/decorative" val="1"/>
              </a:ext>
            </a:extLst>
          </p:cNvPr>
          <p:cNvCxnSpPr>
            <a:cxnSpLocks/>
          </p:cNvCxnSpPr>
          <p:nvPr/>
        </p:nvCxnSpPr>
        <p:spPr>
          <a:xfrm>
            <a:off x="9556638" y="149660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0744AAD-F79D-240D-DEC2-656551BC2A9F}"/>
              </a:ext>
              <a:ext uri="{C183D7F6-B498-43B3-948B-1728B52AA6E4}">
                <adec:decorative xmlns:adec="http://schemas.microsoft.com/office/drawing/2017/decorative" val="1"/>
              </a:ext>
            </a:extLst>
          </p:cNvPr>
          <p:cNvCxnSpPr>
            <a:cxnSpLocks/>
          </p:cNvCxnSpPr>
          <p:nvPr/>
        </p:nvCxnSpPr>
        <p:spPr>
          <a:xfrm>
            <a:off x="9556638" y="154815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9A324DA-227F-F435-4E47-AE56BBC05FB2}"/>
              </a:ext>
              <a:ext uri="{C183D7F6-B498-43B3-948B-1728B52AA6E4}">
                <adec:decorative xmlns:adec="http://schemas.microsoft.com/office/drawing/2017/decorative" val="1"/>
              </a:ext>
            </a:extLst>
          </p:cNvPr>
          <p:cNvCxnSpPr>
            <a:cxnSpLocks/>
          </p:cNvCxnSpPr>
          <p:nvPr/>
        </p:nvCxnSpPr>
        <p:spPr>
          <a:xfrm>
            <a:off x="5760703" y="2255092"/>
            <a:ext cx="0" cy="38487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180F9F2-E162-3020-8B0C-F939F9DC9AE7}"/>
              </a:ext>
              <a:ext uri="{C183D7F6-B498-43B3-948B-1728B52AA6E4}">
                <adec:decorative xmlns:adec="http://schemas.microsoft.com/office/drawing/2017/decorative" val="1"/>
              </a:ext>
            </a:extLst>
          </p:cNvPr>
          <p:cNvCxnSpPr>
            <a:cxnSpLocks/>
          </p:cNvCxnSpPr>
          <p:nvPr/>
        </p:nvCxnSpPr>
        <p:spPr>
          <a:xfrm>
            <a:off x="5771567" y="814560"/>
            <a:ext cx="0" cy="319237"/>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F8DEEF4-C68B-9322-A443-24137BD3A601}"/>
              </a:ext>
              <a:ext uri="{C183D7F6-B498-43B3-948B-1728B52AA6E4}">
                <adec:decorative xmlns:adec="http://schemas.microsoft.com/office/drawing/2017/decorative" val="1"/>
              </a:ext>
            </a:extLst>
          </p:cNvPr>
          <p:cNvCxnSpPr>
            <a:cxnSpLocks/>
          </p:cNvCxnSpPr>
          <p:nvPr/>
        </p:nvCxnSpPr>
        <p:spPr>
          <a:xfrm>
            <a:off x="6579499" y="1511912"/>
            <a:ext cx="0" cy="40571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FEDA117-DA89-1F62-933A-FF6FB86EF9E7}"/>
              </a:ext>
              <a:ext uri="{C183D7F6-B498-43B3-948B-1728B52AA6E4}">
                <adec:decorative xmlns:adec="http://schemas.microsoft.com/office/drawing/2017/decorative" val="1"/>
              </a:ext>
            </a:extLst>
          </p:cNvPr>
          <p:cNvCxnSpPr>
            <a:cxnSpLocks/>
          </p:cNvCxnSpPr>
          <p:nvPr/>
        </p:nvCxnSpPr>
        <p:spPr>
          <a:xfrm>
            <a:off x="4835450" y="2637909"/>
            <a:ext cx="0" cy="4887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9329D92-5FE5-2A16-42D9-C83A1BAE522F}"/>
              </a:ext>
              <a:ext uri="{C183D7F6-B498-43B3-948B-1728B52AA6E4}">
                <adec:decorative xmlns:adec="http://schemas.microsoft.com/office/drawing/2017/decorative" val="1"/>
              </a:ext>
            </a:extLst>
          </p:cNvPr>
          <p:cNvCxnSpPr>
            <a:cxnSpLocks/>
          </p:cNvCxnSpPr>
          <p:nvPr/>
        </p:nvCxnSpPr>
        <p:spPr>
          <a:xfrm>
            <a:off x="2492809" y="3817794"/>
            <a:ext cx="0" cy="35627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EDD22096-B787-E49B-A008-96C9F2A41555}"/>
              </a:ext>
              <a:ext uri="{C183D7F6-B498-43B3-948B-1728B52AA6E4}">
                <adec:decorative xmlns:adec="http://schemas.microsoft.com/office/drawing/2017/decorative" val="1"/>
              </a:ext>
            </a:extLst>
          </p:cNvPr>
          <p:cNvSpPr/>
          <p:nvPr/>
        </p:nvSpPr>
        <p:spPr>
          <a:xfrm>
            <a:off x="2198341" y="4222639"/>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9DBAD33-8FA7-2C3C-23C7-1ED2B53FE381}"/>
              </a:ext>
              <a:ext uri="{C183D7F6-B498-43B3-948B-1728B52AA6E4}">
                <adec:decorative xmlns:adec="http://schemas.microsoft.com/office/drawing/2017/decorative" val="1"/>
              </a:ext>
            </a:extLst>
          </p:cNvPr>
          <p:cNvSpPr txBox="1"/>
          <p:nvPr/>
        </p:nvSpPr>
        <p:spPr>
          <a:xfrm>
            <a:off x="1271447" y="4993870"/>
            <a:ext cx="2452636" cy="369332"/>
          </a:xfrm>
          <a:prstGeom prst="rect">
            <a:avLst/>
          </a:prstGeom>
          <a:noFill/>
        </p:spPr>
        <p:txBody>
          <a:bodyPr wrap="square" lIns="91440" tIns="45720" rIns="91440" bIns="45720" rtlCol="0" anchor="t">
            <a:spAutoFit/>
          </a:bodyPr>
          <a:lstStyle/>
          <a:p>
            <a:pPr algn="ctr" defTabSz="144000">
              <a:spcBef>
                <a:spcPts val="600"/>
              </a:spcBef>
            </a:pPr>
            <a:r>
              <a:rPr lang="en-GB" sz="900">
                <a:solidFill>
                  <a:srgbClr val="9D691F"/>
                </a:solidFill>
                <a:effectLst/>
                <a:latin typeface="Georgia"/>
              </a:rPr>
              <a:t>ARTHUR </a:t>
            </a:r>
            <a:r>
              <a:rPr lang="en-GB" sz="900">
                <a:solidFill>
                  <a:srgbClr val="9D691F"/>
                </a:solidFill>
                <a:latin typeface="Georgia"/>
              </a:rPr>
              <a:t>HILL</a:t>
            </a:r>
            <a:br>
              <a:rPr lang="en-GB" sz="900">
                <a:solidFill>
                  <a:srgbClr val="9D691F"/>
                </a:solidFill>
                <a:latin typeface="Georgia"/>
              </a:rPr>
            </a:br>
            <a:r>
              <a:rPr lang="en-GB" sz="900">
                <a:solidFill>
                  <a:srgbClr val="9D691F"/>
                </a:solidFill>
                <a:latin typeface="Georgia"/>
              </a:rPr>
              <a:t>4</a:t>
            </a:r>
            <a:r>
              <a:rPr lang="en-GB" sz="900" baseline="30000">
                <a:solidFill>
                  <a:srgbClr val="9D691F"/>
                </a:solidFill>
                <a:latin typeface="Georgia"/>
              </a:rPr>
              <a:t>TH</a:t>
            </a:r>
            <a:r>
              <a:rPr lang="en-GB" sz="900">
                <a:solidFill>
                  <a:srgbClr val="9D691F"/>
                </a:solidFill>
                <a:effectLst/>
                <a:latin typeface="Georgia"/>
              </a:rPr>
              <a:t> MARQUESS OF DOWNSHIRE</a:t>
            </a:r>
          </a:p>
        </p:txBody>
      </p:sp>
      <p:sp>
        <p:nvSpPr>
          <p:cNvPr id="13" name="TextBox 12">
            <a:extLst>
              <a:ext uri="{FF2B5EF4-FFF2-40B4-BE49-F238E27FC236}">
                <a16:creationId xmlns:a16="http://schemas.microsoft.com/office/drawing/2014/main" id="{D58D37A4-98B7-31C8-9C18-BE4614324785}"/>
              </a:ext>
              <a:ext uri="{C183D7F6-B498-43B3-948B-1728B52AA6E4}">
                <adec:decorative xmlns:adec="http://schemas.microsoft.com/office/drawing/2017/decorative" val="1"/>
              </a:ext>
            </a:extLst>
          </p:cNvPr>
          <p:cNvSpPr txBox="1"/>
          <p:nvPr/>
        </p:nvSpPr>
        <p:spPr>
          <a:xfrm>
            <a:off x="2039476" y="5292143"/>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1812</a:t>
            </a:r>
            <a:r>
              <a:rPr lang="en-GB" sz="900">
                <a:latin typeface="Georgia" panose="02040502050405020303" pitchFamily="18" charset="0"/>
              </a:rPr>
              <a:t>-1868</a:t>
            </a:r>
            <a:endParaRPr lang="en-GB" sz="900">
              <a:effectLst/>
              <a:latin typeface="Georgia" panose="02040502050405020303" pitchFamily="18" charset="0"/>
            </a:endParaRPr>
          </a:p>
        </p:txBody>
      </p:sp>
      <p:sp>
        <p:nvSpPr>
          <p:cNvPr id="14" name="Oval 13">
            <a:extLst>
              <a:ext uri="{FF2B5EF4-FFF2-40B4-BE49-F238E27FC236}">
                <a16:creationId xmlns:a16="http://schemas.microsoft.com/office/drawing/2014/main" id="{91BFBEC3-B91B-9A82-329B-1721F41D5F4F}"/>
              </a:ext>
              <a:ext uri="{C183D7F6-B498-43B3-948B-1728B52AA6E4}">
                <adec:decorative xmlns:adec="http://schemas.microsoft.com/office/drawing/2017/decorative" val="1"/>
              </a:ext>
            </a:extLst>
          </p:cNvPr>
          <p:cNvSpPr/>
          <p:nvPr/>
        </p:nvSpPr>
        <p:spPr>
          <a:xfrm>
            <a:off x="5037664" y="4231783"/>
            <a:ext cx="588935"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1544EB4-1B28-537D-A84F-0C0787F7FD28}"/>
              </a:ext>
              <a:ext uri="{C183D7F6-B498-43B3-948B-1728B52AA6E4}">
                <adec:decorative xmlns:adec="http://schemas.microsoft.com/office/drawing/2017/decorative" val="1"/>
              </a:ext>
            </a:extLst>
          </p:cNvPr>
          <p:cNvSpPr txBox="1"/>
          <p:nvPr/>
        </p:nvSpPr>
        <p:spPr>
          <a:xfrm>
            <a:off x="3813836" y="5006558"/>
            <a:ext cx="3111584"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CAROLINE FRANCES STAPLETON-COTTON MARCHIONESS OF DOWNSHIRE</a:t>
            </a:r>
          </a:p>
        </p:txBody>
      </p:sp>
      <p:cxnSp>
        <p:nvCxnSpPr>
          <p:cNvPr id="18" name="Straight Connector 17">
            <a:extLst>
              <a:ext uri="{FF2B5EF4-FFF2-40B4-BE49-F238E27FC236}">
                <a16:creationId xmlns:a16="http://schemas.microsoft.com/office/drawing/2014/main" id="{EAA8D566-BAB8-27A7-DF1D-59B8E19F6296}"/>
              </a:ext>
              <a:ext uri="{C183D7F6-B498-43B3-948B-1728B52AA6E4}">
                <adec:decorative xmlns:adec="http://schemas.microsoft.com/office/drawing/2017/decorative" val="1"/>
              </a:ext>
            </a:extLst>
          </p:cNvPr>
          <p:cNvCxnSpPr>
            <a:cxnSpLocks/>
          </p:cNvCxnSpPr>
          <p:nvPr/>
        </p:nvCxnSpPr>
        <p:spPr>
          <a:xfrm>
            <a:off x="3725563" y="515358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6BAE73E-4516-3C95-2C1A-95C3C6B0A066}"/>
              </a:ext>
              <a:ext uri="{C183D7F6-B498-43B3-948B-1728B52AA6E4}">
                <adec:decorative xmlns:adec="http://schemas.microsoft.com/office/drawing/2017/decorative" val="1"/>
              </a:ext>
            </a:extLst>
          </p:cNvPr>
          <p:cNvCxnSpPr>
            <a:cxnSpLocks/>
          </p:cNvCxnSpPr>
          <p:nvPr/>
        </p:nvCxnSpPr>
        <p:spPr>
          <a:xfrm>
            <a:off x="3725563" y="520512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E8A2A75-43F1-C0DF-F4B8-A66580AF7A92}"/>
              </a:ext>
              <a:ext uri="{C183D7F6-B498-43B3-948B-1728B52AA6E4}">
                <adec:decorative xmlns:adec="http://schemas.microsoft.com/office/drawing/2017/decorative" val="1"/>
              </a:ext>
            </a:extLst>
          </p:cNvPr>
          <p:cNvSpPr txBox="1"/>
          <p:nvPr/>
        </p:nvSpPr>
        <p:spPr>
          <a:xfrm>
            <a:off x="4897902" y="5294142"/>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1822</a:t>
            </a:r>
            <a:r>
              <a:rPr lang="en-GB" sz="900">
                <a:latin typeface="Georgia" panose="02040502050405020303" pitchFamily="18" charset="0"/>
              </a:rPr>
              <a:t>-93</a:t>
            </a:r>
            <a:endParaRPr lang="en-GB" sz="900">
              <a:effectLst/>
              <a:latin typeface="Georgia" panose="02040502050405020303" pitchFamily="18" charset="0"/>
            </a:endParaRPr>
          </a:p>
        </p:txBody>
      </p:sp>
      <p:cxnSp>
        <p:nvCxnSpPr>
          <p:cNvPr id="29" name="Straight Connector 28">
            <a:extLst>
              <a:ext uri="{FF2B5EF4-FFF2-40B4-BE49-F238E27FC236}">
                <a16:creationId xmlns:a16="http://schemas.microsoft.com/office/drawing/2014/main" id="{B75515FF-7F88-4DF3-2E15-1AE9232BB968}"/>
              </a:ext>
              <a:ext uri="{C183D7F6-B498-43B3-948B-1728B52AA6E4}">
                <adec:decorative xmlns:adec="http://schemas.microsoft.com/office/drawing/2017/decorative" val="1"/>
              </a:ext>
            </a:extLst>
          </p:cNvPr>
          <p:cNvCxnSpPr>
            <a:cxnSpLocks/>
          </p:cNvCxnSpPr>
          <p:nvPr/>
        </p:nvCxnSpPr>
        <p:spPr>
          <a:xfrm>
            <a:off x="3799218" y="5275238"/>
            <a:ext cx="0" cy="52894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A7C58F-77D2-21A8-ADBB-87ED2F4F5F81}"/>
              </a:ext>
              <a:ext uri="{C183D7F6-B498-43B3-948B-1728B52AA6E4}">
                <adec:decorative xmlns:adec="http://schemas.microsoft.com/office/drawing/2017/decorative" val="1"/>
              </a:ext>
            </a:extLst>
          </p:cNvPr>
          <p:cNvCxnSpPr>
            <a:cxnSpLocks/>
          </p:cNvCxnSpPr>
          <p:nvPr/>
        </p:nvCxnSpPr>
        <p:spPr>
          <a:xfrm>
            <a:off x="1565564" y="5804178"/>
            <a:ext cx="4530436"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D77E23EC-4905-B928-7E42-197E7E1A99DC}"/>
              </a:ext>
              <a:ext uri="{C183D7F6-B498-43B3-948B-1728B52AA6E4}">
                <adec:decorative xmlns:adec="http://schemas.microsoft.com/office/drawing/2017/decorative" val="1"/>
              </a:ext>
            </a:extLst>
          </p:cNvPr>
          <p:cNvSpPr/>
          <p:nvPr/>
        </p:nvSpPr>
        <p:spPr>
          <a:xfrm>
            <a:off x="836095" y="5416433"/>
            <a:ext cx="588935"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CC30A784-03CC-8CBA-00D8-63BD75A2C8B4}"/>
              </a:ext>
              <a:ext uri="{C183D7F6-B498-43B3-948B-1728B52AA6E4}">
                <adec:decorative xmlns:adec="http://schemas.microsoft.com/office/drawing/2017/decorative" val="1"/>
              </a:ext>
            </a:extLst>
          </p:cNvPr>
          <p:cNvSpPr txBox="1"/>
          <p:nvPr/>
        </p:nvSpPr>
        <p:spPr>
          <a:xfrm>
            <a:off x="735322" y="6186989"/>
            <a:ext cx="821269"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ALICE HILL</a:t>
            </a:r>
          </a:p>
        </p:txBody>
      </p:sp>
      <p:cxnSp>
        <p:nvCxnSpPr>
          <p:cNvPr id="62" name="Straight Connector 61">
            <a:extLst>
              <a:ext uri="{FF2B5EF4-FFF2-40B4-BE49-F238E27FC236}">
                <a16:creationId xmlns:a16="http://schemas.microsoft.com/office/drawing/2014/main" id="{B4CB72AA-7A2B-8CB9-781A-88730CC0999A}"/>
              </a:ext>
              <a:ext uri="{C183D7F6-B498-43B3-948B-1728B52AA6E4}">
                <adec:decorative xmlns:adec="http://schemas.microsoft.com/office/drawing/2017/decorative" val="1"/>
              </a:ext>
            </a:extLst>
          </p:cNvPr>
          <p:cNvCxnSpPr>
            <a:cxnSpLocks/>
          </p:cNvCxnSpPr>
          <p:nvPr/>
        </p:nvCxnSpPr>
        <p:spPr>
          <a:xfrm>
            <a:off x="1641673" y="632297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C4839FB-F9CC-DD47-4F6E-F8783B6BBA71}"/>
              </a:ext>
              <a:ext uri="{C183D7F6-B498-43B3-948B-1728B52AA6E4}">
                <adec:decorative xmlns:adec="http://schemas.microsoft.com/office/drawing/2017/decorative" val="1"/>
              </a:ext>
            </a:extLst>
          </p:cNvPr>
          <p:cNvCxnSpPr>
            <a:cxnSpLocks/>
          </p:cNvCxnSpPr>
          <p:nvPr/>
        </p:nvCxnSpPr>
        <p:spPr>
          <a:xfrm>
            <a:off x="1641673" y="637451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A5D974E-FD1B-54F9-04FB-E0D05C1F861F}"/>
              </a:ext>
              <a:ext uri="{C183D7F6-B498-43B3-948B-1728B52AA6E4}">
                <adec:decorative xmlns:adec="http://schemas.microsoft.com/office/drawing/2017/decorative" val="1"/>
              </a:ext>
            </a:extLst>
          </p:cNvPr>
          <p:cNvSpPr txBox="1"/>
          <p:nvPr/>
        </p:nvSpPr>
        <p:spPr>
          <a:xfrm>
            <a:off x="680903" y="6333184"/>
            <a:ext cx="909082" cy="369332"/>
          </a:xfrm>
          <a:prstGeom prst="rect">
            <a:avLst/>
          </a:prstGeom>
          <a:noFill/>
        </p:spPr>
        <p:txBody>
          <a:bodyPr wrap="square" lIns="91440" tIns="45720" rIns="91440" bIns="45720" rtlCol="0" anchor="t">
            <a:spAutoFit/>
          </a:bodyPr>
          <a:lstStyle/>
          <a:p>
            <a:pPr algn="ctr" defTabSz="144000">
              <a:spcBef>
                <a:spcPts val="600"/>
              </a:spcBef>
            </a:pPr>
            <a:br>
              <a:rPr lang="en-GB" sz="900">
                <a:latin typeface="Georgia"/>
              </a:rPr>
            </a:br>
            <a:r>
              <a:rPr lang="en-GB" sz="900">
                <a:effectLst/>
                <a:latin typeface="Georgia"/>
              </a:rPr>
              <a:t>1842</a:t>
            </a:r>
            <a:r>
              <a:rPr lang="en-GB" sz="900">
                <a:latin typeface="Georgia"/>
              </a:rPr>
              <a:t>-1928</a:t>
            </a:r>
            <a:endParaRPr lang="en-GB" sz="900">
              <a:effectLst/>
              <a:latin typeface="Georgia"/>
            </a:endParaRPr>
          </a:p>
        </p:txBody>
      </p:sp>
      <p:sp>
        <p:nvSpPr>
          <p:cNvPr id="72" name="TextBox 71">
            <a:extLst>
              <a:ext uri="{FF2B5EF4-FFF2-40B4-BE49-F238E27FC236}">
                <a16:creationId xmlns:a16="http://schemas.microsoft.com/office/drawing/2014/main" id="{1D15F831-D701-E10C-A679-54232DE12066}"/>
              </a:ext>
              <a:ext uri="{C183D7F6-B498-43B3-948B-1728B52AA6E4}">
                <adec:decorative xmlns:adec="http://schemas.microsoft.com/office/drawing/2017/decorative" val="1"/>
              </a:ext>
            </a:extLst>
          </p:cNvPr>
          <p:cNvSpPr txBox="1"/>
          <p:nvPr/>
        </p:nvSpPr>
        <p:spPr>
          <a:xfrm>
            <a:off x="1782887" y="6186647"/>
            <a:ext cx="1543466" cy="3693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THOMAS TAYLOUR    EARL OF BECTIVE</a:t>
            </a:r>
            <a:endParaRPr lang="en-GB" sz="900">
              <a:effectLst/>
              <a:latin typeface="Georgia" panose="02040502050405020303" pitchFamily="18" charset="0"/>
            </a:endParaRPr>
          </a:p>
        </p:txBody>
      </p:sp>
      <p:sp>
        <p:nvSpPr>
          <p:cNvPr id="84" name="TextBox 83">
            <a:extLst>
              <a:ext uri="{FF2B5EF4-FFF2-40B4-BE49-F238E27FC236}">
                <a16:creationId xmlns:a16="http://schemas.microsoft.com/office/drawing/2014/main" id="{520CE9E8-ECF4-4C8F-335A-E4C9EC6A4C97}"/>
              </a:ext>
              <a:ext uri="{C183D7F6-B498-43B3-948B-1728B52AA6E4}">
                <adec:decorative xmlns:adec="http://schemas.microsoft.com/office/drawing/2017/decorative" val="1"/>
              </a:ext>
            </a:extLst>
          </p:cNvPr>
          <p:cNvSpPr txBox="1"/>
          <p:nvPr/>
        </p:nvSpPr>
        <p:spPr>
          <a:xfrm>
            <a:off x="2092750" y="6468206"/>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1844</a:t>
            </a:r>
            <a:r>
              <a:rPr lang="en-GB" sz="900">
                <a:latin typeface="Georgia" panose="02040502050405020303" pitchFamily="18" charset="0"/>
              </a:rPr>
              <a:t>-93</a:t>
            </a:r>
            <a:endParaRPr lang="en-GB" sz="900">
              <a:effectLst/>
              <a:latin typeface="Georgia" panose="02040502050405020303" pitchFamily="18" charset="0"/>
            </a:endParaRPr>
          </a:p>
        </p:txBody>
      </p:sp>
      <p:sp>
        <p:nvSpPr>
          <p:cNvPr id="90" name="TextBox 89">
            <a:extLst>
              <a:ext uri="{FF2B5EF4-FFF2-40B4-BE49-F238E27FC236}">
                <a16:creationId xmlns:a16="http://schemas.microsoft.com/office/drawing/2014/main" id="{1DB618BC-323D-6226-B265-0C58A259369B}"/>
              </a:ext>
              <a:ext uri="{C183D7F6-B498-43B3-948B-1728B52AA6E4}">
                <adec:decorative xmlns:adec="http://schemas.microsoft.com/office/drawing/2017/decorative" val="1"/>
              </a:ext>
            </a:extLst>
          </p:cNvPr>
          <p:cNvSpPr txBox="1"/>
          <p:nvPr/>
        </p:nvSpPr>
        <p:spPr>
          <a:xfrm>
            <a:off x="5842124" y="5531332"/>
            <a:ext cx="1606683" cy="507831"/>
          </a:xfrm>
          <a:prstGeom prst="rect">
            <a:avLst/>
          </a:prstGeom>
          <a:noFill/>
        </p:spPr>
        <p:txBody>
          <a:bodyPr wrap="square" lIns="91440" tIns="45720" rIns="91440" bIns="45720" rtlCol="0" anchor="t">
            <a:spAutoFit/>
          </a:bodyPr>
          <a:lstStyle/>
          <a:p>
            <a:pPr algn="ctr" defTabSz="144000">
              <a:spcBef>
                <a:spcPts val="600"/>
              </a:spcBef>
            </a:pPr>
            <a:r>
              <a:rPr lang="en-GB" sz="900">
                <a:solidFill>
                  <a:srgbClr val="9D691F"/>
                </a:solidFill>
                <a:effectLst/>
                <a:latin typeface="Georgia"/>
              </a:rPr>
              <a:t>ARTHUR </a:t>
            </a:r>
            <a:r>
              <a:rPr lang="en-GB" sz="900">
                <a:solidFill>
                  <a:srgbClr val="9D691F"/>
                </a:solidFill>
                <a:latin typeface="Georgia"/>
              </a:rPr>
              <a:t>HILL</a:t>
            </a:r>
            <a:br>
              <a:rPr lang="en-GB" sz="900">
                <a:solidFill>
                  <a:srgbClr val="9D691F"/>
                </a:solidFill>
                <a:latin typeface="Georgia"/>
              </a:rPr>
            </a:br>
            <a:r>
              <a:rPr lang="en-GB" sz="900">
                <a:solidFill>
                  <a:srgbClr val="9D691F"/>
                </a:solidFill>
                <a:latin typeface="Georgia"/>
              </a:rPr>
              <a:t>5</a:t>
            </a:r>
            <a:r>
              <a:rPr lang="en-GB" sz="900" baseline="30000">
                <a:solidFill>
                  <a:srgbClr val="9D691F"/>
                </a:solidFill>
                <a:latin typeface="Georgia"/>
              </a:rPr>
              <a:t>TH</a:t>
            </a:r>
            <a:r>
              <a:rPr lang="en-GB" sz="900">
                <a:solidFill>
                  <a:srgbClr val="9D691F"/>
                </a:solidFill>
                <a:effectLst/>
                <a:latin typeface="Georgia"/>
              </a:rPr>
              <a:t> MARQUESS</a:t>
            </a:r>
            <a:r>
              <a:rPr lang="en-GB" sz="900">
                <a:solidFill>
                  <a:srgbClr val="9D691F"/>
                </a:solidFill>
                <a:latin typeface="Georgia"/>
              </a:rPr>
              <a:t> </a:t>
            </a:r>
            <a:r>
              <a:rPr lang="en-GB" sz="900">
                <a:solidFill>
                  <a:srgbClr val="9D691F"/>
                </a:solidFill>
                <a:effectLst/>
                <a:latin typeface="Georgia"/>
              </a:rPr>
              <a:t>OF DOWNSHIRE</a:t>
            </a:r>
          </a:p>
        </p:txBody>
      </p:sp>
      <p:sp>
        <p:nvSpPr>
          <p:cNvPr id="92" name="TextBox 91">
            <a:extLst>
              <a:ext uri="{FF2B5EF4-FFF2-40B4-BE49-F238E27FC236}">
                <a16:creationId xmlns:a16="http://schemas.microsoft.com/office/drawing/2014/main" id="{F263BBA1-1AF3-1424-0A56-53DF408883EC}"/>
              </a:ext>
              <a:ext uri="{C183D7F6-B498-43B3-948B-1728B52AA6E4}">
                <adec:decorative xmlns:adec="http://schemas.microsoft.com/office/drawing/2017/decorative" val="1"/>
              </a:ext>
            </a:extLst>
          </p:cNvPr>
          <p:cNvSpPr txBox="1"/>
          <p:nvPr/>
        </p:nvSpPr>
        <p:spPr>
          <a:xfrm>
            <a:off x="6189335" y="5963988"/>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1844-74</a:t>
            </a:r>
          </a:p>
        </p:txBody>
      </p:sp>
      <p:cxnSp>
        <p:nvCxnSpPr>
          <p:cNvPr id="95" name="Straight Connector 94">
            <a:extLst>
              <a:ext uri="{FF2B5EF4-FFF2-40B4-BE49-F238E27FC236}">
                <a16:creationId xmlns:a16="http://schemas.microsoft.com/office/drawing/2014/main" id="{A6FDAC57-2252-A5A4-EAB5-A1E431D83D17}"/>
              </a:ext>
              <a:ext uri="{C183D7F6-B498-43B3-948B-1728B52AA6E4}">
                <adec:decorative xmlns:adec="http://schemas.microsoft.com/office/drawing/2017/decorative" val="1"/>
              </a:ext>
            </a:extLst>
          </p:cNvPr>
          <p:cNvCxnSpPr>
            <a:cxnSpLocks/>
          </p:cNvCxnSpPr>
          <p:nvPr/>
        </p:nvCxnSpPr>
        <p:spPr>
          <a:xfrm>
            <a:off x="7497257" y="570759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1D432008-6958-F56C-9E9B-1BFF9F4AD8D9}"/>
              </a:ext>
              <a:ext uri="{C183D7F6-B498-43B3-948B-1728B52AA6E4}">
                <adec:decorative xmlns:adec="http://schemas.microsoft.com/office/drawing/2017/decorative" val="1"/>
              </a:ext>
            </a:extLst>
          </p:cNvPr>
          <p:cNvCxnSpPr>
            <a:cxnSpLocks/>
          </p:cNvCxnSpPr>
          <p:nvPr/>
        </p:nvCxnSpPr>
        <p:spPr>
          <a:xfrm>
            <a:off x="7497257" y="575914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D129867F-651F-92E0-B5EE-71BF19A831A6}"/>
              </a:ext>
              <a:ext uri="{C183D7F6-B498-43B3-948B-1728B52AA6E4}">
                <adec:decorative xmlns:adec="http://schemas.microsoft.com/office/drawing/2017/decorative" val="1"/>
              </a:ext>
            </a:extLst>
          </p:cNvPr>
          <p:cNvSpPr txBox="1"/>
          <p:nvPr/>
        </p:nvSpPr>
        <p:spPr>
          <a:xfrm>
            <a:off x="7613904" y="5547572"/>
            <a:ext cx="1755832" cy="507831"/>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GEORGIANA BALFOUR</a:t>
            </a:r>
            <a:r>
              <a:rPr lang="en-GB" sz="900">
                <a:latin typeface="Georgia"/>
              </a:rPr>
              <a:t> MARCHIONESS OF</a:t>
            </a:r>
            <a:r>
              <a:rPr lang="en-GB" sz="900">
                <a:effectLst/>
                <a:latin typeface="Georgia"/>
              </a:rPr>
              <a:t> DOWNSHIRE</a:t>
            </a:r>
          </a:p>
        </p:txBody>
      </p:sp>
      <p:sp>
        <p:nvSpPr>
          <p:cNvPr id="99" name="TextBox 98">
            <a:extLst>
              <a:ext uri="{FF2B5EF4-FFF2-40B4-BE49-F238E27FC236}">
                <a16:creationId xmlns:a16="http://schemas.microsoft.com/office/drawing/2014/main" id="{03F56215-DA20-9CA0-F347-ACBB5A781E66}"/>
              </a:ext>
              <a:ext uri="{C183D7F6-B498-43B3-948B-1728B52AA6E4}">
                <adec:decorative xmlns:adec="http://schemas.microsoft.com/office/drawing/2017/decorative" val="1"/>
              </a:ext>
            </a:extLst>
          </p:cNvPr>
          <p:cNvSpPr txBox="1"/>
          <p:nvPr/>
        </p:nvSpPr>
        <p:spPr>
          <a:xfrm>
            <a:off x="8005796" y="5972326"/>
            <a:ext cx="909082"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1871</a:t>
            </a:r>
            <a:r>
              <a:rPr lang="en-GB" sz="900">
                <a:latin typeface="Georgia" panose="02040502050405020303" pitchFamily="18" charset="0"/>
              </a:rPr>
              <a:t>-1918</a:t>
            </a:r>
            <a:endParaRPr lang="en-GB" sz="900">
              <a:effectLst/>
              <a:latin typeface="Georgia" panose="02040502050405020303" pitchFamily="18" charset="0"/>
            </a:endParaRPr>
          </a:p>
        </p:txBody>
      </p:sp>
      <p:cxnSp>
        <p:nvCxnSpPr>
          <p:cNvPr id="101" name="Straight Connector 100">
            <a:extLst>
              <a:ext uri="{FF2B5EF4-FFF2-40B4-BE49-F238E27FC236}">
                <a16:creationId xmlns:a16="http://schemas.microsoft.com/office/drawing/2014/main" id="{87316AA6-3F68-B141-8764-FDB2094EA5A2}"/>
              </a:ext>
              <a:ext uri="{C183D7F6-B498-43B3-948B-1728B52AA6E4}">
                <adec:decorative xmlns:adec="http://schemas.microsoft.com/office/drawing/2017/decorative" val="1"/>
              </a:ext>
            </a:extLst>
          </p:cNvPr>
          <p:cNvCxnSpPr>
            <a:cxnSpLocks/>
          </p:cNvCxnSpPr>
          <p:nvPr/>
        </p:nvCxnSpPr>
        <p:spPr>
          <a:xfrm>
            <a:off x="7563539" y="5853138"/>
            <a:ext cx="0" cy="62665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507156F5-264E-7DC5-DBD3-E30D7A2569C4}"/>
              </a:ext>
              <a:ext uri="{C183D7F6-B498-43B3-948B-1728B52AA6E4}">
                <adec:decorative xmlns:adec="http://schemas.microsoft.com/office/drawing/2017/decorative" val="1"/>
              </a:ext>
            </a:extLst>
          </p:cNvPr>
          <p:cNvSpPr txBox="1"/>
          <p:nvPr/>
        </p:nvSpPr>
        <p:spPr>
          <a:xfrm>
            <a:off x="6419415" y="6432437"/>
            <a:ext cx="2333084" cy="230832"/>
          </a:xfrm>
          <a:prstGeom prst="rect">
            <a:avLst/>
          </a:prstGeom>
          <a:noFill/>
        </p:spPr>
        <p:txBody>
          <a:bodyPr wrap="square" rtlCol="0">
            <a:spAutoFit/>
          </a:bodyPr>
          <a:lstStyle/>
          <a:p>
            <a:pPr algn="ctr" defTabSz="144000">
              <a:spcBef>
                <a:spcPts val="600"/>
              </a:spcBef>
            </a:pPr>
            <a:r>
              <a:rPr lang="en-GB" sz="900" i="1">
                <a:latin typeface="Georgia" panose="02040502050405020303" pitchFamily="18" charset="0"/>
              </a:rPr>
              <a:t>l</a:t>
            </a:r>
            <a:r>
              <a:rPr lang="en-GB" sz="900" i="1">
                <a:effectLst/>
                <a:latin typeface="Georgia" panose="02040502050405020303" pitchFamily="18" charset="0"/>
              </a:rPr>
              <a:t>ine of descent continues today</a:t>
            </a:r>
          </a:p>
        </p:txBody>
      </p:sp>
      <p:cxnSp>
        <p:nvCxnSpPr>
          <p:cNvPr id="105" name="Straight Connector 104">
            <a:extLst>
              <a:ext uri="{FF2B5EF4-FFF2-40B4-BE49-F238E27FC236}">
                <a16:creationId xmlns:a16="http://schemas.microsoft.com/office/drawing/2014/main" id="{F9F72322-A5CC-DA28-E0D5-335C742F5BAD}"/>
              </a:ext>
              <a:ext uri="{C183D7F6-B498-43B3-948B-1728B52AA6E4}">
                <adec:decorative xmlns:adec="http://schemas.microsoft.com/office/drawing/2017/decorative" val="1"/>
              </a:ext>
            </a:extLst>
          </p:cNvPr>
          <p:cNvCxnSpPr>
            <a:cxnSpLocks/>
          </p:cNvCxnSpPr>
          <p:nvPr/>
        </p:nvCxnSpPr>
        <p:spPr>
          <a:xfrm>
            <a:off x="7562292" y="6662877"/>
            <a:ext cx="0" cy="168558"/>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pic>
        <p:nvPicPr>
          <p:cNvPr id="107" name="Picture 106">
            <a:extLst>
              <a:ext uri="{FF2B5EF4-FFF2-40B4-BE49-F238E27FC236}">
                <a16:creationId xmlns:a16="http://schemas.microsoft.com/office/drawing/2014/main" id="{A20DBBBC-6CF5-5492-E14B-3C28520A1C99}"/>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566837" y="3454100"/>
            <a:ext cx="353153" cy="353153"/>
          </a:xfrm>
          <a:prstGeom prst="rect">
            <a:avLst/>
          </a:prstGeom>
        </p:spPr>
      </p:pic>
      <p:pic>
        <p:nvPicPr>
          <p:cNvPr id="108" name="Picture 107">
            <a:extLst>
              <a:ext uri="{FF2B5EF4-FFF2-40B4-BE49-F238E27FC236}">
                <a16:creationId xmlns:a16="http://schemas.microsoft.com/office/drawing/2014/main" id="{7C7CD20C-9855-F974-9F8B-74038BE0BF4E}"/>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845868" y="4922085"/>
            <a:ext cx="353153" cy="353153"/>
          </a:xfrm>
          <a:prstGeom prst="rect">
            <a:avLst/>
          </a:prstGeom>
        </p:spPr>
      </p:pic>
      <p:pic>
        <p:nvPicPr>
          <p:cNvPr id="109" name="Picture 108">
            <a:extLst>
              <a:ext uri="{FF2B5EF4-FFF2-40B4-BE49-F238E27FC236}">
                <a16:creationId xmlns:a16="http://schemas.microsoft.com/office/drawing/2014/main" id="{F0DBB5E6-6C37-FBFF-1F20-A423D3DB564C}"/>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87975" y="5458674"/>
            <a:ext cx="353153" cy="353153"/>
          </a:xfrm>
          <a:prstGeom prst="rect">
            <a:avLst/>
          </a:prstGeom>
        </p:spPr>
      </p:pic>
      <p:cxnSp>
        <p:nvCxnSpPr>
          <p:cNvPr id="26" name="Straight Connector 25">
            <a:extLst>
              <a:ext uri="{FF2B5EF4-FFF2-40B4-BE49-F238E27FC236}">
                <a16:creationId xmlns:a16="http://schemas.microsoft.com/office/drawing/2014/main" id="{1063F23A-3106-C9A6-E5E9-728FA51CD0F7}"/>
              </a:ext>
              <a:ext uri="{C183D7F6-B498-43B3-948B-1728B52AA6E4}">
                <adec:decorative xmlns:adec="http://schemas.microsoft.com/office/drawing/2017/decorative" val="1"/>
              </a:ext>
            </a:extLst>
          </p:cNvPr>
          <p:cNvCxnSpPr>
            <a:cxnSpLocks/>
          </p:cNvCxnSpPr>
          <p:nvPr/>
        </p:nvCxnSpPr>
        <p:spPr>
          <a:xfrm>
            <a:off x="8573609" y="2628710"/>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1C89C8E-144A-74C8-F079-92DEABAFA552}"/>
              </a:ext>
              <a:ext uri="{C183D7F6-B498-43B3-948B-1728B52AA6E4}">
                <adec:decorative xmlns:adec="http://schemas.microsoft.com/office/drawing/2017/decorative" val="1"/>
              </a:ext>
            </a:extLst>
          </p:cNvPr>
          <p:cNvCxnSpPr>
            <a:cxnSpLocks/>
          </p:cNvCxnSpPr>
          <p:nvPr/>
        </p:nvCxnSpPr>
        <p:spPr>
          <a:xfrm>
            <a:off x="6628624" y="2633422"/>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6A4253-1DC7-E5A6-5DE2-1150FF412798}"/>
              </a:ext>
              <a:ext uri="{C183D7F6-B498-43B3-948B-1728B52AA6E4}">
                <adec:decorative xmlns:adec="http://schemas.microsoft.com/office/drawing/2017/decorative" val="1"/>
              </a:ext>
            </a:extLst>
          </p:cNvPr>
          <p:cNvCxnSpPr>
            <a:cxnSpLocks/>
          </p:cNvCxnSpPr>
          <p:nvPr/>
        </p:nvCxnSpPr>
        <p:spPr>
          <a:xfrm>
            <a:off x="3219542" y="2628710"/>
            <a:ext cx="0" cy="6079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35ED33C3-E62A-3CE7-1894-6E49AC6587F3}"/>
              </a:ext>
              <a:ext uri="{C183D7F6-B498-43B3-948B-1728B52AA6E4}">
                <adec:decorative xmlns:adec="http://schemas.microsoft.com/office/drawing/2017/decorative" val="1"/>
              </a:ext>
            </a:extLst>
          </p:cNvPr>
          <p:cNvSpPr/>
          <p:nvPr/>
        </p:nvSpPr>
        <p:spPr>
          <a:xfrm>
            <a:off x="4544828" y="2755868"/>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3">
            <a:extLst>
              <a:ext uri="{FF2B5EF4-FFF2-40B4-BE49-F238E27FC236}">
                <a16:creationId xmlns:a16="http://schemas.microsoft.com/office/drawing/2014/main" id="{3272CC41-8118-2324-806B-6BDF9FF28510}"/>
              </a:ext>
            </a:extLst>
          </p:cNvPr>
          <p:cNvSpPr>
            <a:spLocks noGrp="1"/>
          </p:cNvSpPr>
          <p:nvPr>
            <p:ph type="title"/>
          </p:nvPr>
        </p:nvSpPr>
        <p:spPr>
          <a:xfrm>
            <a:off x="961834" y="-4290112"/>
            <a:ext cx="10515600" cy="1325563"/>
          </a:xfrm>
        </p:spPr>
        <p:txBody>
          <a:bodyPr/>
          <a:lstStyle/>
          <a:p>
            <a:r>
              <a:rPr lang="en-GB">
                <a:solidFill>
                  <a:srgbClr val="E6E6E6"/>
                </a:solidFill>
              </a:rPr>
              <a:t>FAMILY TREE PART 6</a:t>
            </a:r>
          </a:p>
        </p:txBody>
      </p:sp>
    </p:spTree>
    <p:extLst>
      <p:ext uri="{BB962C8B-B14F-4D97-AF65-F5344CB8AC3E}">
        <p14:creationId xmlns:p14="http://schemas.microsoft.com/office/powerpoint/2010/main" val="203960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5705013"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old was Wills Hill when he died?</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8414993"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many brothers called Arthur did Charlotte and Mary Hill have?</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21990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78342"/>
            <a:ext cx="8164272"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What was the name of Arthur, the 4th Marquess of Downshire’s wife </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89883"/>
            <a:ext cx="507748" cy="338554"/>
          </a:xfrm>
          <a:prstGeom prst="rect">
            <a:avLst/>
          </a:prstGeom>
          <a:noFill/>
        </p:spPr>
        <p:txBody>
          <a:bodyPr wrap="square" rtlCol="0">
            <a:spAutoFit/>
          </a:bodyPr>
          <a:lstStyle/>
          <a:p>
            <a:r>
              <a:rPr lang="en-GB" sz="1600" b="1" spc="3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7266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023624"/>
            <a:ext cx="9318225"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was Alice Hill related to Wills Hill the 2nd Marquess of Downshire?</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35165"/>
            <a:ext cx="507748" cy="338554"/>
          </a:xfrm>
          <a:prstGeom prst="rect">
            <a:avLst/>
          </a:prstGeom>
          <a:noFill/>
        </p:spPr>
        <p:txBody>
          <a:bodyPr wrap="square" rtlCol="0">
            <a:spAutoFit/>
          </a:bodyPr>
          <a:lstStyle/>
          <a:p>
            <a:r>
              <a:rPr lang="en-GB" sz="1600" b="1" spc="3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162510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 uri="{C183D7F6-B498-43B3-948B-1728B52AA6E4}">
                <adec:decorative xmlns:adec="http://schemas.microsoft.com/office/drawing/2017/decorative" val="0"/>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IMAGES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596014" y="1075734"/>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Sir Moyses Hill     </a:t>
            </a:r>
            <a:r>
              <a:rPr lang="en-GB" sz="1100">
                <a:effectLst/>
                <a:latin typeface="Georgia" panose="02040502050405020303" pitchFamily="18" charset="0"/>
                <a:ea typeface="Open Sans" panose="020B0606030504020204" pitchFamily="34" charset="0"/>
                <a:cs typeface="Open Sans" panose="020B0606030504020204" pitchFamily="34" charset="0"/>
              </a:rPr>
              <a:t>|  © Historic Royal Palaces</a:t>
            </a:r>
          </a:p>
        </p:txBody>
      </p:sp>
      <p:sp>
        <p:nvSpPr>
          <p:cNvPr id="76" name="TextBox 75">
            <a:extLst>
              <a:ext uri="{FF2B5EF4-FFF2-40B4-BE49-F238E27FC236}">
                <a16:creationId xmlns:a16="http://schemas.microsoft.com/office/drawing/2014/main" id="{4F910C85-0973-6C4E-7F8A-86224D837953}"/>
              </a:ext>
            </a:extLst>
          </p:cNvPr>
          <p:cNvSpPr txBox="1">
            <a:spLocks/>
          </p:cNvSpPr>
          <p:nvPr/>
        </p:nvSpPr>
        <p:spPr>
          <a:xfrm>
            <a:off x="596014" y="140426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Wills Hill</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Historic Royal Palaces</a:t>
            </a:r>
          </a:p>
        </p:txBody>
      </p:sp>
      <p:sp>
        <p:nvSpPr>
          <p:cNvPr id="79" name="TextBox 78">
            <a:extLst>
              <a:ext uri="{FF2B5EF4-FFF2-40B4-BE49-F238E27FC236}">
                <a16:creationId xmlns:a16="http://schemas.microsoft.com/office/drawing/2014/main" id="{1E863A37-F0E6-F099-695D-70642992B512}"/>
              </a:ext>
            </a:extLst>
          </p:cNvPr>
          <p:cNvSpPr txBox="1">
            <a:spLocks/>
          </p:cNvSpPr>
          <p:nvPr/>
        </p:nvSpPr>
        <p:spPr>
          <a:xfrm>
            <a:off x="596014" y="1732798"/>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Arthur Hill 2nd     </a:t>
            </a:r>
            <a:r>
              <a:rPr lang="en-GB" sz="1100">
                <a:effectLst/>
                <a:latin typeface="Georgia" panose="02040502050405020303" pitchFamily="18" charset="0"/>
                <a:ea typeface="Open Sans" panose="020B0606030504020204" pitchFamily="34" charset="0"/>
                <a:cs typeface="Open Sans" panose="020B0606030504020204" pitchFamily="34" charset="0"/>
              </a:rPr>
              <a:t>| These miniatures were gifted to Historic Royal Palaces by the trustees of the Sandys Trust (Registered Charity Number 1168357)</a:t>
            </a:r>
          </a:p>
        </p:txBody>
      </p:sp>
      <p:sp>
        <p:nvSpPr>
          <p:cNvPr id="82" name="TextBox 81">
            <a:extLst>
              <a:ext uri="{FF2B5EF4-FFF2-40B4-BE49-F238E27FC236}">
                <a16:creationId xmlns:a16="http://schemas.microsoft.com/office/drawing/2014/main" id="{88FE2E61-157E-1C69-B8DD-3934B4CB815E}"/>
              </a:ext>
            </a:extLst>
          </p:cNvPr>
          <p:cNvSpPr txBox="1">
            <a:spLocks/>
          </p:cNvSpPr>
          <p:nvPr/>
        </p:nvSpPr>
        <p:spPr>
          <a:xfrm>
            <a:off x="596014" y="2061330"/>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Mary Sandys     </a:t>
            </a:r>
            <a:r>
              <a:rPr lang="en-GB" sz="1100">
                <a:effectLst/>
                <a:latin typeface="Georgia" panose="02040502050405020303" pitchFamily="18" charset="0"/>
                <a:ea typeface="Open Sans" panose="020B0606030504020204" pitchFamily="34" charset="0"/>
                <a:cs typeface="Open Sans" panose="020B0606030504020204" pitchFamily="34" charset="0"/>
              </a:rPr>
              <a:t>| These miniatures were gifted to Historic Royal Palaces by the trustees of the Sandys Trust (Registered Charity Number 1168357)</a:t>
            </a:r>
          </a:p>
        </p:txBody>
      </p:sp>
      <p:sp>
        <p:nvSpPr>
          <p:cNvPr id="91" name="TextBox 90">
            <a:extLst>
              <a:ext uri="{FF2B5EF4-FFF2-40B4-BE49-F238E27FC236}">
                <a16:creationId xmlns:a16="http://schemas.microsoft.com/office/drawing/2014/main" id="{DBFB54E3-A83A-8B8D-5CAD-830115C982EF}"/>
              </a:ext>
            </a:extLst>
          </p:cNvPr>
          <p:cNvSpPr txBox="1">
            <a:spLocks/>
          </p:cNvSpPr>
          <p:nvPr/>
        </p:nvSpPr>
        <p:spPr>
          <a:xfrm>
            <a:off x="596014" y="238986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Arthur Hill</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3rd</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Reproduced by permission of the Provost and Fellows of Eton College</a:t>
            </a:r>
          </a:p>
        </p:txBody>
      </p:sp>
      <p:sp>
        <p:nvSpPr>
          <p:cNvPr id="94" name="TextBox 93">
            <a:extLst>
              <a:ext uri="{FF2B5EF4-FFF2-40B4-BE49-F238E27FC236}">
                <a16:creationId xmlns:a16="http://schemas.microsoft.com/office/drawing/2014/main" id="{316ACEB5-91F0-1690-97DB-F2C29EA1B03F}"/>
              </a:ext>
            </a:extLst>
          </p:cNvPr>
          <p:cNvSpPr txBox="1">
            <a:spLocks/>
          </p:cNvSpPr>
          <p:nvPr/>
        </p:nvSpPr>
        <p:spPr>
          <a:xfrm>
            <a:off x="596014" y="271839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Charlotte and Mary     </a:t>
            </a:r>
            <a:r>
              <a:rPr lang="en-GB" sz="1100">
                <a:effectLst/>
                <a:latin typeface="Georgia" panose="02040502050405020303" pitchFamily="18" charset="0"/>
                <a:ea typeface="Open Sans" panose="020B0606030504020204" pitchFamily="34" charset="0"/>
                <a:cs typeface="Open Sans" panose="020B0606030504020204" pitchFamily="34" charset="0"/>
              </a:rPr>
              <a:t>| These miniatures were gifted to Historic Royal Palaces by the trustees of the Sandys Trust (Registered Charity Number 1168357)</a:t>
            </a:r>
          </a:p>
        </p:txBody>
      </p:sp>
      <p:sp>
        <p:nvSpPr>
          <p:cNvPr id="121" name="TextBox 120">
            <a:extLst>
              <a:ext uri="{FF2B5EF4-FFF2-40B4-BE49-F238E27FC236}">
                <a16:creationId xmlns:a16="http://schemas.microsoft.com/office/drawing/2014/main" id="{BAA3352C-8503-D8C2-9AE4-8BBDE3F78D40}"/>
              </a:ext>
            </a:extLst>
          </p:cNvPr>
          <p:cNvSpPr txBox="1">
            <a:spLocks/>
          </p:cNvSpPr>
          <p:nvPr/>
        </p:nvSpPr>
        <p:spPr>
          <a:xfrm>
            <a:off x="596013" y="304692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George Hill</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These miniatures were gifted to Historic Royal Palaces by the trustees of the Sandys Trust (Registered Charity Number 1168357)</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37080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1689333-9F67-3156-44D9-9F160ECD9D5D}"/>
              </a:ext>
              <a:ext uri="{C183D7F6-B498-43B3-948B-1728B52AA6E4}">
                <adec:decorative xmlns:adec="http://schemas.microsoft.com/office/drawing/2017/decorative" val="1"/>
              </a:ext>
            </a:extLst>
          </p:cNvPr>
          <p:cNvCxnSpPr>
            <a:cxnSpLocks/>
          </p:cNvCxnSpPr>
          <p:nvPr/>
        </p:nvCxnSpPr>
        <p:spPr>
          <a:xfrm>
            <a:off x="596014" y="169933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F388366-3CDF-95E3-4F71-2496A67AB25E}"/>
              </a:ext>
              <a:ext uri="{C183D7F6-B498-43B3-948B-1728B52AA6E4}">
                <adec:decorative xmlns:adec="http://schemas.microsoft.com/office/drawing/2017/decorative" val="1"/>
              </a:ext>
            </a:extLst>
          </p:cNvPr>
          <p:cNvCxnSpPr>
            <a:cxnSpLocks/>
          </p:cNvCxnSpPr>
          <p:nvPr/>
        </p:nvCxnSpPr>
        <p:spPr>
          <a:xfrm>
            <a:off x="596014" y="202786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C2D98E9-7686-C557-75AB-853536F2F1D1}"/>
              </a:ext>
              <a:ext uri="{C183D7F6-B498-43B3-948B-1728B52AA6E4}">
                <adec:decorative xmlns:adec="http://schemas.microsoft.com/office/drawing/2017/decorative" val="1"/>
              </a:ext>
            </a:extLst>
          </p:cNvPr>
          <p:cNvCxnSpPr>
            <a:cxnSpLocks/>
          </p:cNvCxnSpPr>
          <p:nvPr/>
        </p:nvCxnSpPr>
        <p:spPr>
          <a:xfrm>
            <a:off x="596014" y="2356401"/>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B0A895A-7AED-4D48-67D2-B08791CBF3A8}"/>
              </a:ext>
              <a:ext uri="{C183D7F6-B498-43B3-948B-1728B52AA6E4}">
                <adec:decorative xmlns:adec="http://schemas.microsoft.com/office/drawing/2017/decorative" val="1"/>
              </a:ext>
            </a:extLst>
          </p:cNvPr>
          <p:cNvCxnSpPr>
            <a:cxnSpLocks/>
          </p:cNvCxnSpPr>
          <p:nvPr/>
        </p:nvCxnSpPr>
        <p:spPr>
          <a:xfrm>
            <a:off x="596014" y="268493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5C5A27B-CAAC-DA69-CC69-684B47F74333}"/>
              </a:ext>
              <a:ext uri="{C183D7F6-B498-43B3-948B-1728B52AA6E4}">
                <adec:decorative xmlns:adec="http://schemas.microsoft.com/office/drawing/2017/decorative" val="1"/>
              </a:ext>
            </a:extLst>
          </p:cNvPr>
          <p:cNvCxnSpPr>
            <a:cxnSpLocks/>
          </p:cNvCxnSpPr>
          <p:nvPr/>
        </p:nvCxnSpPr>
        <p:spPr>
          <a:xfrm>
            <a:off x="596014" y="301346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Google Shape;408;g2b6d011acb8_0_8">
            <a:extLst>
              <a:ext uri="{FF2B5EF4-FFF2-40B4-BE49-F238E27FC236}">
                <a16:creationId xmlns:a16="http://schemas.microsoft.com/office/drawing/2014/main" id="{D738FBD5-BDDB-C91B-5184-D432E8E88914}"/>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529155" y="136116"/>
            <a:ext cx="1360262" cy="1360262"/>
          </a:xfrm>
          <a:prstGeom prst="rect">
            <a:avLst/>
          </a:prstGeom>
          <a:noFill/>
          <a:ln>
            <a:noFill/>
          </a:ln>
        </p:spPr>
      </p:pic>
      <p:sp>
        <p:nvSpPr>
          <p:cNvPr id="3" name="TextBox 2">
            <a:extLst>
              <a:ext uri="{FF2B5EF4-FFF2-40B4-BE49-F238E27FC236}">
                <a16:creationId xmlns:a16="http://schemas.microsoft.com/office/drawing/2014/main" id="{75088EC8-B996-7462-9C43-1A36F517BAC2}"/>
              </a:ext>
            </a:extLst>
          </p:cNvPr>
          <p:cNvSpPr txBox="1">
            <a:spLocks/>
          </p:cNvSpPr>
          <p:nvPr/>
        </p:nvSpPr>
        <p:spPr>
          <a:xfrm>
            <a:off x="599122" y="337545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Arthur Hill 4th     </a:t>
            </a:r>
            <a:r>
              <a:rPr lang="en-GB" sz="1100">
                <a:effectLst/>
                <a:latin typeface="Georgia" panose="02040502050405020303" pitchFamily="18" charset="0"/>
                <a:ea typeface="Open Sans" panose="020B0606030504020204" pitchFamily="34" charset="0"/>
                <a:cs typeface="Open Sans" panose="020B0606030504020204" pitchFamily="34" charset="0"/>
              </a:rPr>
              <a:t>| Kind permission from the Northern Ireland Office</a:t>
            </a:r>
          </a:p>
        </p:txBody>
      </p:sp>
      <p:sp>
        <p:nvSpPr>
          <p:cNvPr id="4" name="TextBox 3">
            <a:extLst>
              <a:ext uri="{FF2B5EF4-FFF2-40B4-BE49-F238E27FC236}">
                <a16:creationId xmlns:a16="http://schemas.microsoft.com/office/drawing/2014/main" id="{C585FECC-4848-6C89-3108-3152A54A3173}"/>
              </a:ext>
            </a:extLst>
          </p:cNvPr>
          <p:cNvSpPr txBox="1">
            <a:spLocks/>
          </p:cNvSpPr>
          <p:nvPr/>
        </p:nvSpPr>
        <p:spPr>
          <a:xfrm>
            <a:off x="599122" y="370399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Caroline Stapleton Cotton</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5" name="TextBox 4">
            <a:extLst>
              <a:ext uri="{FF2B5EF4-FFF2-40B4-BE49-F238E27FC236}">
                <a16:creationId xmlns:a16="http://schemas.microsoft.com/office/drawing/2014/main" id="{2415F4CA-F4C1-5743-ABF9-92AD0321B22A}"/>
              </a:ext>
            </a:extLst>
          </p:cNvPr>
          <p:cNvSpPr txBox="1">
            <a:spLocks/>
          </p:cNvSpPr>
          <p:nvPr/>
        </p:nvSpPr>
        <p:spPr>
          <a:xfrm>
            <a:off x="599122" y="403252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Alice Hill</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cxnSp>
        <p:nvCxnSpPr>
          <p:cNvPr id="8" name="Straight Connector 7">
            <a:extLst>
              <a:ext uri="{FF2B5EF4-FFF2-40B4-BE49-F238E27FC236}">
                <a16:creationId xmlns:a16="http://schemas.microsoft.com/office/drawing/2014/main" id="{AA365009-4D48-1CEA-2147-015AABFB96CD}"/>
              </a:ext>
              <a:ext uri="{C183D7F6-B498-43B3-948B-1728B52AA6E4}">
                <adec:decorative xmlns:adec="http://schemas.microsoft.com/office/drawing/2017/decorative" val="1"/>
              </a:ext>
            </a:extLst>
          </p:cNvPr>
          <p:cNvCxnSpPr>
            <a:cxnSpLocks/>
          </p:cNvCxnSpPr>
          <p:nvPr/>
        </p:nvCxnSpPr>
        <p:spPr>
          <a:xfrm>
            <a:off x="599122" y="367052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E41AB64-D555-EE6F-1A01-504F9BA439E9}"/>
              </a:ext>
              <a:ext uri="{C183D7F6-B498-43B3-948B-1728B52AA6E4}">
                <adec:decorative xmlns:adec="http://schemas.microsoft.com/office/drawing/2017/decorative" val="1"/>
              </a:ext>
            </a:extLst>
          </p:cNvPr>
          <p:cNvCxnSpPr>
            <a:cxnSpLocks/>
          </p:cNvCxnSpPr>
          <p:nvPr/>
        </p:nvCxnSpPr>
        <p:spPr>
          <a:xfrm>
            <a:off x="599122" y="3999061"/>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2204C1-09FB-B45B-10C7-D507144A3A82}"/>
              </a:ext>
              <a:ext uri="{C183D7F6-B498-43B3-948B-1728B52AA6E4}">
                <adec:decorative xmlns:adec="http://schemas.microsoft.com/office/drawing/2017/decorative" val="1"/>
              </a:ext>
            </a:extLst>
          </p:cNvPr>
          <p:cNvCxnSpPr>
            <a:cxnSpLocks/>
          </p:cNvCxnSpPr>
          <p:nvPr/>
        </p:nvCxnSpPr>
        <p:spPr>
          <a:xfrm>
            <a:off x="630223" y="334199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958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AA7BB1E696494FA908917864DD3D3C" ma:contentTypeVersion="15" ma:contentTypeDescription="Create a new document." ma:contentTypeScope="" ma:versionID="4e2e7ef4bd3065ec7d33040901211ce9">
  <xsd:schema xmlns:xsd="http://www.w3.org/2001/XMLSchema" xmlns:xs="http://www.w3.org/2001/XMLSchema" xmlns:p="http://schemas.microsoft.com/office/2006/metadata/properties" xmlns:ns2="6a0bfff4-67be-4a96-b973-4401e8ac1668" xmlns:ns3="c12aeb96-693d-4a38-af2e-b31719837d9a" xmlns:ns4="311830fd-edab-4bb4-afbf-658c422cd60d" targetNamespace="http://schemas.microsoft.com/office/2006/metadata/properties" ma:root="true" ma:fieldsID="d4433ea440af4e636bc7995f39d50dd5" ns2:_="" ns3:_="" ns4:_="">
    <xsd:import namespace="6a0bfff4-67be-4a96-b973-4401e8ac1668"/>
    <xsd:import namespace="c12aeb96-693d-4a38-af2e-b31719837d9a"/>
    <xsd:import namespace="311830fd-edab-4bb4-afbf-658c422cd6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4:TaxCatchAll" minOccurs="0"/>
                <xsd:element ref="ns3:MediaServiceGenerationTime" minOccurs="0"/>
                <xsd:element ref="ns3:MediaServiceEventHashCode" minOccurs="0"/>
                <xsd:element ref="ns3:MediaServiceOCR" minOccurs="0"/>
                <xsd:element ref="ns4:SharedWithUsers" minOccurs="0"/>
                <xsd:element ref="ns4:SharedWithDetail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bfff4-67be-4a96-b973-4401e8ac166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2aeb96-693d-4a38-af2e-b31719837d9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09cdffa-e90a-4605-8479-4e144b23b794"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1830fd-edab-4bb4-afbf-658c422cd60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9b880fe-e94d-4955-8144-fea6140a0b42}" ma:internalName="TaxCatchAll" ma:showField="CatchAllData" ma:web="311830fd-edab-4bb4-afbf-658c422cd60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311830fd-edab-4bb4-afbf-658c422cd60d" xsi:nil="true"/>
    <lcf76f155ced4ddcb4097134ff3c332f xmlns="c12aeb96-693d-4a38-af2e-b31719837d9a">
      <Terms xmlns="http://schemas.microsoft.com/office/infopath/2007/PartnerControls"/>
    </lcf76f155ced4ddcb4097134ff3c332f>
    <_dlc_DocId xmlns="6a0bfff4-67be-4a96-b973-4401e8ac1668">TMSDE-177636704-53376</_dlc_DocId>
    <_dlc_DocIdUrl xmlns="6a0bfff4-67be-4a96-b973-4401e8ac1668">
      <Url>https://historicroyalpalaces2.sharepoint.com/sites/TMS_Digital_Engagement_Workspace/_layouts/15/DocIdRedir.aspx?ID=TMSDE-177636704-53376</Url>
      <Description>TMSDE-177636704-53376</Description>
    </_dlc_DocIdUrl>
  </documentManagement>
</p:properties>
</file>

<file path=customXml/itemProps1.xml><?xml version="1.0" encoding="utf-8"?>
<ds:datastoreItem xmlns:ds="http://schemas.openxmlformats.org/officeDocument/2006/customXml" ds:itemID="{21AD2471-2A58-4C64-8A67-32E1658B9D5E}">
  <ds:schemaRefs>
    <ds:schemaRef ds:uri="311830fd-edab-4bb4-afbf-658c422cd60d"/>
    <ds:schemaRef ds:uri="6a0bfff4-67be-4a96-b973-4401e8ac1668"/>
    <ds:schemaRef ds:uri="c12aeb96-693d-4a38-af2e-b31719837d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754E85A-4D27-4F36-A949-11369BA7EA60}">
  <ds:schemaRefs>
    <ds:schemaRef ds:uri="http://schemas.microsoft.com/sharepoint/events"/>
  </ds:schemaRefs>
</ds:datastoreItem>
</file>

<file path=customXml/itemProps3.xml><?xml version="1.0" encoding="utf-8"?>
<ds:datastoreItem xmlns:ds="http://schemas.openxmlformats.org/officeDocument/2006/customXml" ds:itemID="{FE4ABB2C-12AA-4521-87D5-7D2F442EC8A7}">
  <ds:schemaRefs>
    <ds:schemaRef ds:uri="http://schemas.microsoft.com/sharepoint/v3/contenttype/forms"/>
  </ds:schemaRefs>
</ds:datastoreItem>
</file>

<file path=customXml/itemProps4.xml><?xml version="1.0" encoding="utf-8"?>
<ds:datastoreItem xmlns:ds="http://schemas.openxmlformats.org/officeDocument/2006/customXml" ds:itemID="{0B9FE6D3-7BBC-4FAB-8E9E-F8BF55E035F3}">
  <ds:schemaRefs>
    <ds:schemaRef ds:uri="311830fd-edab-4bb4-afbf-658c422cd60d"/>
    <ds:schemaRef ds:uri="6a0bfff4-67be-4a96-b973-4401e8ac1668"/>
    <ds:schemaRef ds:uri="c12aeb96-693d-4a38-af2e-b31719837d9a"/>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1074</Words>
  <Application>Microsoft Office PowerPoint</Application>
  <PresentationFormat>Widescreen</PresentationFormat>
  <Paragraphs>231</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Georgia</vt:lpstr>
      <vt:lpstr>Open Sans Condensed</vt:lpstr>
      <vt:lpstr>Open Sans Condensed Light</vt:lpstr>
      <vt:lpstr>Office Theme</vt:lpstr>
      <vt:lpstr>HOW TO USE - NOTES FOR TEACHERS</vt:lpstr>
      <vt:lpstr>FAMILY TREE PART 3</vt:lpstr>
      <vt:lpstr>FAMILY TREE PART 3</vt:lpstr>
      <vt:lpstr>FAMILY TREE PART 3</vt:lpstr>
      <vt:lpstr>FAMILY TREE PART 6</vt:lpstr>
      <vt:lpstr>FAMILY TREE PART 6</vt:lpstr>
      <vt:lpstr>FAMILY TREE PART 6</vt:lpstr>
      <vt:lpstr>CLASSROOM TASKS</vt:lpstr>
      <vt:lpstr>IMAGES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1</cp:revision>
  <dcterms:created xsi:type="dcterms:W3CDTF">2023-08-03T09:37:27Z</dcterms:created>
  <dcterms:modified xsi:type="dcterms:W3CDTF">2024-03-22T17:45:00Z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0x0101004EAA7BB1E696494FA908917864DD3D3C</vt:lpwstr>
  </property>
  <property fmtid="{D5CDD505-2E9C-101B-9397-08002B2CF9AE}" pid="3" name="_dlc_DocIdItemGuid">
    <vt:lpwstr>8771a34f-2780-4b4e-b516-a8f68c20aa69</vt:lpwstr>
  </property>
  <property fmtid="{D5CDD505-2E9C-101B-9397-08002B2CF9AE}" pid="4" name="MediaServiceImageTags">
    <vt:lpwstr/>
  </property>
</Properties>
</file>