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
  </p:notesMasterIdLst>
  <p:sldIdLst>
    <p:sldId id="256" r:id="rId6"/>
    <p:sldId id="257" r:id="rId7"/>
    <p:sldId id="258" r:id="rId8"/>
    <p:sldId id="264" r:id="rId9"/>
    <p:sldId id="259" r:id="rId10"/>
    <p:sldId id="260" r:id="rId11"/>
    <p:sldId id="265"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F04A1-3039-4B97-9498-E91403CCEEF7}" vWet="2" dt="2023-10-02T09:10:22.360"/>
    <p1510:client id="{ABDAAD92-765F-D9C4-28A1-D023C935A238}" v="132" dt="2023-10-02T09:12:12.292"/>
    <p1510:client id="{C54A3431-2510-4237-A702-48D69BF1D007}" v="250" dt="2023-10-02T09:25:00.039"/>
    <p1510:client id="{DD28D189-47BA-4453-A196-358074B3081B}" v="5" dt="2023-10-03T09:31:32.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5" autoAdjust="0"/>
  </p:normalViewPr>
  <p:slideViewPr>
    <p:cSldViewPr snapToGrid="0">
      <p:cViewPr varScale="1">
        <p:scale>
          <a:sx n="56" d="100"/>
          <a:sy n="56" d="100"/>
        </p:scale>
        <p:origin x="60" y="699"/>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7230C-D53A-45CD-852E-E17531FF4DA5}" type="datetimeFigureOut">
              <a:rPr lang="en-GB" smtClean="0"/>
              <a:t>19/09/2024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43DFC-A1D9-4679-B696-6C0FFC690494}" type="slidenum">
              <a:rPr lang="en-GB" smtClean="0"/>
              <a:t>‹#›</a:t>
            </a:fld>
            <a:endParaRPr lang="en-GB"/>
          </a:p>
        </p:txBody>
      </p:sp>
    </p:spTree>
    <p:extLst>
      <p:ext uri="{BB962C8B-B14F-4D97-AF65-F5344CB8AC3E}">
        <p14:creationId xmlns:p14="http://schemas.microsoft.com/office/powerpoint/2010/main" val="319430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a:solidFill>
                  <a:srgbClr val="000000"/>
                </a:solidFill>
                <a:effectLst/>
                <a:latin typeface="Calibri" panose="020F0502020204030204" pitchFamily="34" charset="0"/>
              </a:rPr>
              <a:t>This graffiti was made by one of the plotters, Ambrose Rookwood.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Rookwood was imprisoned in the Tower before being taken to Westminster in January 1606 to be hanged, drawn and quartered for his involvement in the Gunpowder Plot. During his imprisonment, he carved his name into the wall of the Martin Tower, where it can still be seen today.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B1943DFC-A1D9-4679-B696-6C0FFC690494}" type="slidenum">
              <a:rPr lang="en-GB" smtClean="0"/>
              <a:t>1</a:t>
            </a:fld>
            <a:endParaRPr lang="en-GB"/>
          </a:p>
        </p:txBody>
      </p:sp>
    </p:spTree>
    <p:extLst>
      <p:ext uri="{BB962C8B-B14F-4D97-AF65-F5344CB8AC3E}">
        <p14:creationId xmlns:p14="http://schemas.microsoft.com/office/powerpoint/2010/main" val="2217182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a:solidFill>
                  <a:srgbClr val="000000"/>
                </a:solidFill>
                <a:effectLst/>
                <a:latin typeface="Calibri" panose="020F0502020204030204" pitchFamily="34" charset="0"/>
              </a:rPr>
              <a:t>The King's House, looking South West across Tower Green, with The Shard beyond. The King's House is one of the few timber-framed domestic buildings that has survived the Great Fire of 1666, and in time it has become associated with infamous prisoners kept at the Tower.  </a:t>
            </a:r>
            <a:endParaRPr lang="en-GB"/>
          </a:p>
        </p:txBody>
      </p:sp>
      <p:sp>
        <p:nvSpPr>
          <p:cNvPr id="4" name="Slide Number Placeholder 3"/>
          <p:cNvSpPr>
            <a:spLocks noGrp="1"/>
          </p:cNvSpPr>
          <p:nvPr>
            <p:ph type="sldNum" sz="quarter" idx="5"/>
          </p:nvPr>
        </p:nvSpPr>
        <p:spPr/>
        <p:txBody>
          <a:bodyPr/>
          <a:lstStyle/>
          <a:p>
            <a:fld id="{B1943DFC-A1D9-4679-B696-6C0FFC690494}" type="slidenum">
              <a:rPr lang="en-GB" smtClean="0"/>
              <a:t>2</a:t>
            </a:fld>
            <a:endParaRPr lang="en-GB"/>
          </a:p>
        </p:txBody>
      </p:sp>
    </p:spTree>
    <p:extLst>
      <p:ext uri="{BB962C8B-B14F-4D97-AF65-F5344CB8AC3E}">
        <p14:creationId xmlns:p14="http://schemas.microsoft.com/office/powerpoint/2010/main" val="2964932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a:solidFill>
                  <a:srgbClr val="000000"/>
                </a:solidFill>
                <a:effectLst/>
                <a:latin typeface="Calibri" panose="020F0502020204030204" pitchFamily="34" charset="0"/>
              </a:rPr>
              <a:t>Inside the Council Chamber, King’s House at the Tower of London. This is the location of Guy Fawkes’ interrogation.  </a:t>
            </a:r>
            <a:endParaRPr lang="en-GB"/>
          </a:p>
        </p:txBody>
      </p:sp>
      <p:sp>
        <p:nvSpPr>
          <p:cNvPr id="4" name="Slide Number Placeholder 3"/>
          <p:cNvSpPr>
            <a:spLocks noGrp="1"/>
          </p:cNvSpPr>
          <p:nvPr>
            <p:ph type="sldNum" sz="quarter" idx="5"/>
          </p:nvPr>
        </p:nvSpPr>
        <p:spPr/>
        <p:txBody>
          <a:bodyPr/>
          <a:lstStyle/>
          <a:p>
            <a:fld id="{B1943DFC-A1D9-4679-B696-6C0FFC690494}" type="slidenum">
              <a:rPr lang="en-GB" smtClean="0"/>
              <a:t>3</a:t>
            </a:fld>
            <a:endParaRPr lang="en-GB"/>
          </a:p>
        </p:txBody>
      </p:sp>
    </p:spTree>
    <p:extLst>
      <p:ext uri="{BB962C8B-B14F-4D97-AF65-F5344CB8AC3E}">
        <p14:creationId xmlns:p14="http://schemas.microsoft.com/office/powerpoint/2010/main" val="1218234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a:solidFill>
                  <a:srgbClr val="000000"/>
                </a:solidFill>
                <a:effectLst/>
                <a:latin typeface="Calibri" panose="020F0502020204030204" pitchFamily="34" charset="0"/>
              </a:rPr>
              <a:t>Guy Fawkes signature before and after he was questioned about his part in the Gunpowder Plot. </a:t>
            </a:r>
            <a:endParaRPr lang="en-GB"/>
          </a:p>
        </p:txBody>
      </p:sp>
      <p:sp>
        <p:nvSpPr>
          <p:cNvPr id="4" name="Slide Number Placeholder 3"/>
          <p:cNvSpPr>
            <a:spLocks noGrp="1"/>
          </p:cNvSpPr>
          <p:nvPr>
            <p:ph type="sldNum" sz="quarter" idx="5"/>
          </p:nvPr>
        </p:nvSpPr>
        <p:spPr/>
        <p:txBody>
          <a:bodyPr/>
          <a:lstStyle/>
          <a:p>
            <a:fld id="{B1943DFC-A1D9-4679-B696-6C0FFC690494}" type="slidenum">
              <a:rPr lang="en-GB" smtClean="0"/>
              <a:t>4</a:t>
            </a:fld>
            <a:endParaRPr lang="en-GB"/>
          </a:p>
        </p:txBody>
      </p:sp>
    </p:spTree>
    <p:extLst>
      <p:ext uri="{BB962C8B-B14F-4D97-AF65-F5344CB8AC3E}">
        <p14:creationId xmlns:p14="http://schemas.microsoft.com/office/powerpoint/2010/main" val="100672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a:solidFill>
                  <a:srgbClr val="000000"/>
                </a:solidFill>
                <a:effectLst/>
                <a:latin typeface="Calibri" panose="020F0502020204030204" pitchFamily="34" charset="0"/>
              </a:rPr>
              <a:t>This monument is in the Council Chamber of the King’s House at the Tower of London. It was created to commemorate the defeat of the Gunpowder Plot (created 1608). The Latin texts praise the King and his family, extoll the virtues of the Privy Councillors who foiled the Plot and condemn the wickedness of the plotters, whose names are listed.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However, the monument also had another, more sinister, purpose. The Council Chamber was designed as a room in which to interrogate prisoners and the monument acted as a warning that uncooperative prisoners could suffer the same grisly fate as the Gunpowder Plotters.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B1943DFC-A1D9-4679-B696-6C0FFC690494}" type="slidenum">
              <a:rPr lang="en-GB" smtClean="0"/>
              <a:t>5</a:t>
            </a:fld>
            <a:endParaRPr lang="en-GB"/>
          </a:p>
        </p:txBody>
      </p:sp>
    </p:spTree>
    <p:extLst>
      <p:ext uri="{BB962C8B-B14F-4D97-AF65-F5344CB8AC3E}">
        <p14:creationId xmlns:p14="http://schemas.microsoft.com/office/powerpoint/2010/main" val="2434120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a:solidFill>
                  <a:srgbClr val="000000"/>
                </a:solidFill>
                <a:effectLst/>
                <a:latin typeface="Calibri" panose="020F0502020204030204" pitchFamily="34" charset="0"/>
              </a:rPr>
              <a:t>Close up of the Gunpowder Plot monument, showing the plotters’ names.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B1943DFC-A1D9-4679-B696-6C0FFC690494}" type="slidenum">
              <a:rPr lang="en-GB" smtClean="0"/>
              <a:t>6</a:t>
            </a:fld>
            <a:endParaRPr lang="en-GB"/>
          </a:p>
        </p:txBody>
      </p:sp>
    </p:spTree>
    <p:extLst>
      <p:ext uri="{BB962C8B-B14F-4D97-AF65-F5344CB8AC3E}">
        <p14:creationId xmlns:p14="http://schemas.microsoft.com/office/powerpoint/2010/main" val="3575785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a:solidFill>
                  <a:srgbClr val="000000"/>
                </a:solidFill>
                <a:effectLst/>
                <a:latin typeface="Calibri" panose="020F0502020204030204" pitchFamily="34" charset="0"/>
              </a:rPr>
              <a:t>This is a carved stone portrait of King James the VI and I (1566-1625). It is located in the King’s House at the Tower of London. It shows King James VI and I in half relief wearing a wide brimmed hat with an ostrich feather and the Three Brothers jewel.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The date of the carving is not recorded, but it is possible it was created around the same time as a large marble monument that commemorated the defeat of the Gunpowder Plot (created 1608).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B1943DFC-A1D9-4679-B696-6C0FFC690494}" type="slidenum">
              <a:rPr lang="en-GB" smtClean="0"/>
              <a:t>7</a:t>
            </a:fld>
            <a:endParaRPr lang="en-GB"/>
          </a:p>
        </p:txBody>
      </p:sp>
    </p:spTree>
    <p:extLst>
      <p:ext uri="{BB962C8B-B14F-4D97-AF65-F5344CB8AC3E}">
        <p14:creationId xmlns:p14="http://schemas.microsoft.com/office/powerpoint/2010/main" val="4243310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b="0" i="0" dirty="0">
                <a:solidFill>
                  <a:srgbClr val="000000"/>
                </a:solidFill>
                <a:effectLst/>
                <a:latin typeface="Calibri"/>
                <a:ea typeface="Calibri"/>
                <a:cs typeface="Calibri"/>
              </a:rPr>
              <a:t>The illustration shows: Thomas Bates (1567-1606), Robert Catesby (1573-1605), Guy Fawkes (1570-1606), Thomas Percy (1560-1605), Robert Winter (1568-1606), Thomas Winter (1572-1606), Christopher Wright (1570?-1605) and John Wright (1568?-1605)</a:t>
            </a:r>
            <a:r>
              <a:rPr lang="en-GB" sz="1800" b="0" i="0" dirty="0">
                <a:solidFill>
                  <a:srgbClr val="000000"/>
                </a:solidFill>
                <a:effectLst/>
                <a:latin typeface="WordVisiCarriageReturn_MSFontService"/>
              </a:rPr>
              <a:t> </a:t>
            </a:r>
            <a:br>
              <a:rPr lang="en-GB" sz="1800" b="0" i="0" dirty="0">
                <a:effectLst/>
                <a:latin typeface="WordVisiCarriageReturn_MSFontService"/>
              </a:rPr>
            </a:br>
            <a:r>
              <a:rPr lang="en-GB" sz="1800" b="0" i="0" dirty="0">
                <a:solidFill>
                  <a:srgbClr val="000000"/>
                </a:solidFill>
                <a:effectLst/>
                <a:latin typeface="WordVisiCarriageReturn_MSFontService"/>
              </a:rPr>
              <a:t> </a:t>
            </a:r>
            <a:br>
              <a:rPr lang="en-GB" sz="1800" b="0" i="0" dirty="0">
                <a:effectLst/>
                <a:latin typeface="WordVisiCarriageReturn_MSFontService"/>
              </a:rPr>
            </a:br>
            <a:r>
              <a:rPr lang="en-GB" sz="1800" b="0" i="0" dirty="0">
                <a:solidFill>
                  <a:srgbClr val="000000"/>
                </a:solidFill>
                <a:effectLst/>
                <a:latin typeface="Calibri"/>
                <a:ea typeface="Calibri"/>
                <a:cs typeface="Calibri"/>
              </a:rPr>
              <a:t>From 'Old and New London: A Narrative of its History, its People and its Places', Vol II by Walter Thornbury, 1872-8</a:t>
            </a:r>
            <a:r>
              <a:rPr lang="en-GB" sz="1800" dirty="0">
                <a:solidFill>
                  <a:srgbClr val="000000"/>
                </a:solidFill>
                <a:latin typeface="Calibri"/>
                <a:ea typeface="Calibri"/>
                <a:cs typeface="Calibri"/>
              </a:rPr>
              <a:t>, published over 200 years after the events of the Gunpowder Plot.</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a:ea typeface="Calibri"/>
                <a:cs typeface="Calibri"/>
              </a:rPr>
              <a:t> </a:t>
            </a:r>
            <a:endParaRPr lang="en-GB" b="0" i="0" dirty="0">
              <a:solidFill>
                <a:srgbClr val="000000"/>
              </a:solidFill>
              <a:effectLst/>
              <a:latin typeface="Calibri"/>
              <a:ea typeface="Calibri"/>
              <a:cs typeface="Calibri"/>
            </a:endParaRPr>
          </a:p>
          <a:p>
            <a:endParaRPr lang="en-GB"/>
          </a:p>
        </p:txBody>
      </p:sp>
      <p:sp>
        <p:nvSpPr>
          <p:cNvPr id="4" name="Slide Number Placeholder 3"/>
          <p:cNvSpPr>
            <a:spLocks noGrp="1"/>
          </p:cNvSpPr>
          <p:nvPr>
            <p:ph type="sldNum" sz="quarter" idx="5"/>
          </p:nvPr>
        </p:nvSpPr>
        <p:spPr/>
        <p:txBody>
          <a:bodyPr/>
          <a:lstStyle/>
          <a:p>
            <a:fld id="{B1943DFC-A1D9-4679-B696-6C0FFC690494}" type="slidenum">
              <a:rPr lang="en-GB" smtClean="0"/>
              <a:t>8</a:t>
            </a:fld>
            <a:endParaRPr lang="en-GB"/>
          </a:p>
        </p:txBody>
      </p:sp>
    </p:spTree>
    <p:extLst>
      <p:ext uri="{BB962C8B-B14F-4D97-AF65-F5344CB8AC3E}">
        <p14:creationId xmlns:p14="http://schemas.microsoft.com/office/powerpoint/2010/main" val="4064628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4812B-87F2-9144-3B5A-0A90A1CAD49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C4AC574-4693-7E99-D8AD-D814D29DDF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DD4F96A-0063-2DDE-A20C-CF571C2CFDB1}"/>
              </a:ext>
            </a:extLst>
          </p:cNvPr>
          <p:cNvSpPr>
            <a:spLocks noGrp="1"/>
          </p:cNvSpPr>
          <p:nvPr>
            <p:ph type="dt" sz="half" idx="10"/>
          </p:nvPr>
        </p:nvSpPr>
        <p:spPr/>
        <p:txBody>
          <a:bodyPr/>
          <a:lstStyle/>
          <a:p>
            <a:fld id="{FC8D6E71-D995-4657-9F27-5235EA02FF64}" type="datetimeFigureOut">
              <a:rPr lang="en-GB" smtClean="0"/>
              <a:t>19/09/2024</a:t>
            </a:fld>
            <a:endParaRPr lang="en-GB"/>
          </a:p>
        </p:txBody>
      </p:sp>
      <p:sp>
        <p:nvSpPr>
          <p:cNvPr id="5" name="Footer Placeholder 4">
            <a:extLst>
              <a:ext uri="{FF2B5EF4-FFF2-40B4-BE49-F238E27FC236}">
                <a16:creationId xmlns:a16="http://schemas.microsoft.com/office/drawing/2014/main" id="{88B78F1E-D73D-B907-24BF-B8B32C2BD4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C9F852-6B08-62BD-1671-B4F43317EBAE}"/>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211865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4396B-4229-651C-0DA9-980F320DFCC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5B1676F-3C62-3296-9158-2C31F46D769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A86836C-66C5-6E62-5EFC-7D1869B59552}"/>
              </a:ext>
            </a:extLst>
          </p:cNvPr>
          <p:cNvSpPr>
            <a:spLocks noGrp="1"/>
          </p:cNvSpPr>
          <p:nvPr>
            <p:ph type="dt" sz="half" idx="10"/>
          </p:nvPr>
        </p:nvSpPr>
        <p:spPr/>
        <p:txBody>
          <a:bodyPr/>
          <a:lstStyle/>
          <a:p>
            <a:fld id="{FC8D6E71-D995-4657-9F27-5235EA02FF64}" type="datetimeFigureOut">
              <a:rPr lang="en-GB" smtClean="0"/>
              <a:t>19/09/2024</a:t>
            </a:fld>
            <a:endParaRPr lang="en-GB"/>
          </a:p>
        </p:txBody>
      </p:sp>
      <p:sp>
        <p:nvSpPr>
          <p:cNvPr id="5" name="Footer Placeholder 4">
            <a:extLst>
              <a:ext uri="{FF2B5EF4-FFF2-40B4-BE49-F238E27FC236}">
                <a16:creationId xmlns:a16="http://schemas.microsoft.com/office/drawing/2014/main" id="{B31E7AAC-6996-A2F5-2FFF-F3AA7BA44A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E6A766-BF23-3774-87F9-C2B02246EAE9}"/>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083887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3D07F-C82B-3570-91D1-BBBD134E07A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2AB85D3-4ABA-B698-8A19-0B7076FE30A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E65A592-8F17-0B44-CC3E-B8974F28B8BE}"/>
              </a:ext>
            </a:extLst>
          </p:cNvPr>
          <p:cNvSpPr>
            <a:spLocks noGrp="1"/>
          </p:cNvSpPr>
          <p:nvPr>
            <p:ph type="dt" sz="half" idx="10"/>
          </p:nvPr>
        </p:nvSpPr>
        <p:spPr/>
        <p:txBody>
          <a:bodyPr/>
          <a:lstStyle/>
          <a:p>
            <a:fld id="{FC8D6E71-D995-4657-9F27-5235EA02FF64}" type="datetimeFigureOut">
              <a:rPr lang="en-GB" smtClean="0"/>
              <a:t>19/09/2024</a:t>
            </a:fld>
            <a:endParaRPr lang="en-GB"/>
          </a:p>
        </p:txBody>
      </p:sp>
      <p:sp>
        <p:nvSpPr>
          <p:cNvPr id="5" name="Footer Placeholder 4">
            <a:extLst>
              <a:ext uri="{FF2B5EF4-FFF2-40B4-BE49-F238E27FC236}">
                <a16:creationId xmlns:a16="http://schemas.microsoft.com/office/drawing/2014/main" id="{40D5CC44-1E28-8C11-B185-7774564758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55414D-4A95-354F-B2DB-1DB81C2F0587}"/>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73376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65B45-2753-3153-985D-BB603914773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DFD06F8-86AA-8382-D9D1-15F12301ACD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B0771EB-69A5-147F-FF14-C43F63CA0205}"/>
              </a:ext>
            </a:extLst>
          </p:cNvPr>
          <p:cNvSpPr>
            <a:spLocks noGrp="1"/>
          </p:cNvSpPr>
          <p:nvPr>
            <p:ph type="dt" sz="half" idx="10"/>
          </p:nvPr>
        </p:nvSpPr>
        <p:spPr/>
        <p:txBody>
          <a:bodyPr/>
          <a:lstStyle/>
          <a:p>
            <a:fld id="{FC8D6E71-D995-4657-9F27-5235EA02FF64}" type="datetimeFigureOut">
              <a:rPr lang="en-GB" smtClean="0"/>
              <a:t>19/09/2024</a:t>
            </a:fld>
            <a:endParaRPr lang="en-GB"/>
          </a:p>
        </p:txBody>
      </p:sp>
      <p:sp>
        <p:nvSpPr>
          <p:cNvPr id="5" name="Footer Placeholder 4">
            <a:extLst>
              <a:ext uri="{FF2B5EF4-FFF2-40B4-BE49-F238E27FC236}">
                <a16:creationId xmlns:a16="http://schemas.microsoft.com/office/drawing/2014/main" id="{4E9AE0D6-F39F-FBC8-F1F2-4353A622A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E5D856-AABE-7D23-BD36-E7D96347C4B3}"/>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2169228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4B00-874F-C7DB-9135-A8B85895E0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4A04748-4775-9238-830A-DD0B069A47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1E9D70E-CAD9-18AC-2D59-C5D23348579F}"/>
              </a:ext>
            </a:extLst>
          </p:cNvPr>
          <p:cNvSpPr>
            <a:spLocks noGrp="1"/>
          </p:cNvSpPr>
          <p:nvPr>
            <p:ph type="dt" sz="half" idx="10"/>
          </p:nvPr>
        </p:nvSpPr>
        <p:spPr/>
        <p:txBody>
          <a:bodyPr/>
          <a:lstStyle/>
          <a:p>
            <a:fld id="{FC8D6E71-D995-4657-9F27-5235EA02FF64}" type="datetimeFigureOut">
              <a:rPr lang="en-GB" smtClean="0"/>
              <a:t>19/09/2024</a:t>
            </a:fld>
            <a:endParaRPr lang="en-GB"/>
          </a:p>
        </p:txBody>
      </p:sp>
      <p:sp>
        <p:nvSpPr>
          <p:cNvPr id="5" name="Footer Placeholder 4">
            <a:extLst>
              <a:ext uri="{FF2B5EF4-FFF2-40B4-BE49-F238E27FC236}">
                <a16:creationId xmlns:a16="http://schemas.microsoft.com/office/drawing/2014/main" id="{71E15DF1-875A-9441-361F-176898E48C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E7F2AB-6609-2DA0-F46C-6DE6926E4981}"/>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39999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AFA7-B36C-DD02-07BC-248B3685743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24AD677-F9B6-C348-78DE-3632724C8AC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0E9E4EC-7A08-0D77-FEC3-67047FF8D1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77D9443-9D4A-60DA-0DD5-0F23DBEA69C2}"/>
              </a:ext>
            </a:extLst>
          </p:cNvPr>
          <p:cNvSpPr>
            <a:spLocks noGrp="1"/>
          </p:cNvSpPr>
          <p:nvPr>
            <p:ph type="dt" sz="half" idx="10"/>
          </p:nvPr>
        </p:nvSpPr>
        <p:spPr/>
        <p:txBody>
          <a:bodyPr/>
          <a:lstStyle/>
          <a:p>
            <a:fld id="{FC8D6E71-D995-4657-9F27-5235EA02FF64}" type="datetimeFigureOut">
              <a:rPr lang="en-GB" smtClean="0"/>
              <a:t>19/09/2024</a:t>
            </a:fld>
            <a:endParaRPr lang="en-GB"/>
          </a:p>
        </p:txBody>
      </p:sp>
      <p:sp>
        <p:nvSpPr>
          <p:cNvPr id="6" name="Footer Placeholder 5">
            <a:extLst>
              <a:ext uri="{FF2B5EF4-FFF2-40B4-BE49-F238E27FC236}">
                <a16:creationId xmlns:a16="http://schemas.microsoft.com/office/drawing/2014/main" id="{C4FA8D65-8F24-2405-4828-BF0DD5F56C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17493F-2CAB-08CC-EDF9-F949C6D7A59B}"/>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872246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0258-BCA4-7DAD-1F10-1CB7701D004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28C890A-3B0F-1A38-C585-595B6C3BE9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5501426-72A9-28A2-98C4-DABB20334EC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485F041-6D3A-46C4-34E7-B9235B805E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32C5DE-178D-79D0-D9CE-98B50EA726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C732D71-52F3-7B61-BC00-667746913A03}"/>
              </a:ext>
            </a:extLst>
          </p:cNvPr>
          <p:cNvSpPr>
            <a:spLocks noGrp="1"/>
          </p:cNvSpPr>
          <p:nvPr>
            <p:ph type="dt" sz="half" idx="10"/>
          </p:nvPr>
        </p:nvSpPr>
        <p:spPr/>
        <p:txBody>
          <a:bodyPr/>
          <a:lstStyle/>
          <a:p>
            <a:fld id="{FC8D6E71-D995-4657-9F27-5235EA02FF64}" type="datetimeFigureOut">
              <a:rPr lang="en-GB" smtClean="0"/>
              <a:t>19/09/2024</a:t>
            </a:fld>
            <a:endParaRPr lang="en-GB"/>
          </a:p>
        </p:txBody>
      </p:sp>
      <p:sp>
        <p:nvSpPr>
          <p:cNvPr id="8" name="Footer Placeholder 7">
            <a:extLst>
              <a:ext uri="{FF2B5EF4-FFF2-40B4-BE49-F238E27FC236}">
                <a16:creationId xmlns:a16="http://schemas.microsoft.com/office/drawing/2014/main" id="{20FA67BA-2C83-DF9D-D05E-C0743F9010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E23054-BC12-F4C0-88FE-50CC23CEE641}"/>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424876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0347A-A529-6B7C-D72F-FD385A67D76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5100564-B69B-0BFF-BEA9-984672A74FE9}"/>
              </a:ext>
            </a:extLst>
          </p:cNvPr>
          <p:cNvSpPr>
            <a:spLocks noGrp="1"/>
          </p:cNvSpPr>
          <p:nvPr>
            <p:ph type="dt" sz="half" idx="10"/>
          </p:nvPr>
        </p:nvSpPr>
        <p:spPr/>
        <p:txBody>
          <a:bodyPr/>
          <a:lstStyle/>
          <a:p>
            <a:fld id="{FC8D6E71-D995-4657-9F27-5235EA02FF64}" type="datetimeFigureOut">
              <a:rPr lang="en-GB" smtClean="0"/>
              <a:t>19/09/2024</a:t>
            </a:fld>
            <a:endParaRPr lang="en-GB"/>
          </a:p>
        </p:txBody>
      </p:sp>
      <p:sp>
        <p:nvSpPr>
          <p:cNvPr id="4" name="Footer Placeholder 3">
            <a:extLst>
              <a:ext uri="{FF2B5EF4-FFF2-40B4-BE49-F238E27FC236}">
                <a16:creationId xmlns:a16="http://schemas.microsoft.com/office/drawing/2014/main" id="{157246CC-284E-AF45-AA6D-5123F65F21E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917131-0619-9BAA-A3AE-2A0AC42108C5}"/>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85781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114DCA-E2D3-96E7-3297-0A4CE1B8900F}"/>
              </a:ext>
            </a:extLst>
          </p:cNvPr>
          <p:cNvSpPr>
            <a:spLocks noGrp="1"/>
          </p:cNvSpPr>
          <p:nvPr>
            <p:ph type="dt" sz="half" idx="10"/>
          </p:nvPr>
        </p:nvSpPr>
        <p:spPr/>
        <p:txBody>
          <a:bodyPr/>
          <a:lstStyle/>
          <a:p>
            <a:fld id="{FC8D6E71-D995-4657-9F27-5235EA02FF64}" type="datetimeFigureOut">
              <a:rPr lang="en-GB" smtClean="0"/>
              <a:t>19/09/2024</a:t>
            </a:fld>
            <a:endParaRPr lang="en-GB"/>
          </a:p>
        </p:txBody>
      </p:sp>
      <p:sp>
        <p:nvSpPr>
          <p:cNvPr id="3" name="Footer Placeholder 2">
            <a:extLst>
              <a:ext uri="{FF2B5EF4-FFF2-40B4-BE49-F238E27FC236}">
                <a16:creationId xmlns:a16="http://schemas.microsoft.com/office/drawing/2014/main" id="{D58EE590-BB17-3CE5-AC28-6B3A039783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42A6F3-1204-84C0-C797-A1E13DFD95D6}"/>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46435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7A89-18B8-B0B2-A873-B37776E323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D1627B9-323F-02D9-51B8-68376D6B8F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28DF57E-A788-7246-ABE3-B02215B3C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71C0D8-0395-A067-B906-5821E523FB2A}"/>
              </a:ext>
            </a:extLst>
          </p:cNvPr>
          <p:cNvSpPr>
            <a:spLocks noGrp="1"/>
          </p:cNvSpPr>
          <p:nvPr>
            <p:ph type="dt" sz="half" idx="10"/>
          </p:nvPr>
        </p:nvSpPr>
        <p:spPr/>
        <p:txBody>
          <a:bodyPr/>
          <a:lstStyle/>
          <a:p>
            <a:fld id="{FC8D6E71-D995-4657-9F27-5235EA02FF64}" type="datetimeFigureOut">
              <a:rPr lang="en-GB" smtClean="0"/>
              <a:t>19/09/2024</a:t>
            </a:fld>
            <a:endParaRPr lang="en-GB"/>
          </a:p>
        </p:txBody>
      </p:sp>
      <p:sp>
        <p:nvSpPr>
          <p:cNvPr id="6" name="Footer Placeholder 5">
            <a:extLst>
              <a:ext uri="{FF2B5EF4-FFF2-40B4-BE49-F238E27FC236}">
                <a16:creationId xmlns:a16="http://schemas.microsoft.com/office/drawing/2014/main" id="{4F333340-0D65-0C0E-D768-0F46FAC3A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04F1CB-3E1A-74A5-D08B-D98A01CEBF51}"/>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2486859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8469-3E8B-CEE0-BCDC-CE0B44FD08A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555B5FD-2A57-9ED1-A28F-D068888AA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946ABC-366D-A0C1-43DD-595727358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2A6497-EE4F-C73C-E110-3E016CD57815}"/>
              </a:ext>
            </a:extLst>
          </p:cNvPr>
          <p:cNvSpPr>
            <a:spLocks noGrp="1"/>
          </p:cNvSpPr>
          <p:nvPr>
            <p:ph type="dt" sz="half" idx="10"/>
          </p:nvPr>
        </p:nvSpPr>
        <p:spPr/>
        <p:txBody>
          <a:bodyPr/>
          <a:lstStyle/>
          <a:p>
            <a:fld id="{FC8D6E71-D995-4657-9F27-5235EA02FF64}" type="datetimeFigureOut">
              <a:rPr lang="en-GB" smtClean="0"/>
              <a:t>19/09/2024</a:t>
            </a:fld>
            <a:endParaRPr lang="en-GB"/>
          </a:p>
        </p:txBody>
      </p:sp>
      <p:sp>
        <p:nvSpPr>
          <p:cNvPr id="6" name="Footer Placeholder 5">
            <a:extLst>
              <a:ext uri="{FF2B5EF4-FFF2-40B4-BE49-F238E27FC236}">
                <a16:creationId xmlns:a16="http://schemas.microsoft.com/office/drawing/2014/main" id="{ABE3587C-579F-9A0B-4D35-AA51D0D96B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512099-FC99-D5F7-605A-669FFC0033BE}"/>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947269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2540E-82C7-0089-DAAA-C7B94F6126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5F3F345-52BA-10AA-5946-05E1C1A0A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C9C4E68-B234-FA76-5B71-5C08FF0DED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D6E71-D995-4657-9F27-5235EA02FF64}" type="datetimeFigureOut">
              <a:rPr lang="en-GB" smtClean="0"/>
              <a:t>19/09/2024</a:t>
            </a:fld>
            <a:endParaRPr lang="en-GB"/>
          </a:p>
        </p:txBody>
      </p:sp>
      <p:sp>
        <p:nvSpPr>
          <p:cNvPr id="5" name="Footer Placeholder 4">
            <a:extLst>
              <a:ext uri="{FF2B5EF4-FFF2-40B4-BE49-F238E27FC236}">
                <a16:creationId xmlns:a16="http://schemas.microsoft.com/office/drawing/2014/main" id="{7E7480D7-B0EA-F0D0-009A-F5495FF5BD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3D10F1C-AE79-E49E-A4A3-56851D143F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27A45-964B-4A26-ACFA-A73E8B9FD3F3}" type="slidenum">
              <a:rPr lang="en-GB" smtClean="0"/>
              <a:t>‹#›</a:t>
            </a:fld>
            <a:endParaRPr lang="en-GB"/>
          </a:p>
        </p:txBody>
      </p:sp>
    </p:spTree>
    <p:extLst>
      <p:ext uri="{BB962C8B-B14F-4D97-AF65-F5344CB8AC3E}">
        <p14:creationId xmlns:p14="http://schemas.microsoft.com/office/powerpoint/2010/main" val="1708937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4A924B-DDB7-D29B-DC7F-8838803D1E75}"/>
              </a:ext>
              <a:ext uri="{C183D7F6-B498-43B3-948B-1728B52AA6E4}">
                <adec:decorative xmlns:adec="http://schemas.microsoft.com/office/drawing/2017/decorative" val="1"/>
              </a:ext>
            </a:extLst>
          </p:cNvPr>
          <p:cNvSpPr txBox="1"/>
          <p:nvPr/>
        </p:nvSpPr>
        <p:spPr>
          <a:xfrm>
            <a:off x="7523300" y="5369002"/>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sp>
        <p:nvSpPr>
          <p:cNvPr id="6" name="Title 5">
            <a:extLst>
              <a:ext uri="{FF2B5EF4-FFF2-40B4-BE49-F238E27FC236}">
                <a16:creationId xmlns:a16="http://schemas.microsoft.com/office/drawing/2014/main" id="{9F6C7061-F786-E48C-6EEC-41185873094D}"/>
              </a:ext>
            </a:extLst>
          </p:cNvPr>
          <p:cNvSpPr>
            <a:spLocks noGrp="1"/>
          </p:cNvSpPr>
          <p:nvPr>
            <p:ph type="ctrTitle"/>
          </p:nvPr>
        </p:nvSpPr>
        <p:spPr>
          <a:xfrm>
            <a:off x="683740" y="-2683518"/>
            <a:ext cx="9144000" cy="2387600"/>
          </a:xfrm>
        </p:spPr>
        <p:txBody>
          <a:bodyPr/>
          <a:lstStyle/>
          <a:p>
            <a:r>
              <a:rPr lang="en-GB" dirty="0">
                <a:solidFill>
                  <a:srgbClr val="E6E6E6"/>
                </a:solidFill>
              </a:rPr>
              <a:t>Ambrose Rookwood</a:t>
            </a:r>
            <a:r>
              <a:rPr lang="en-GB" baseline="0" dirty="0">
                <a:solidFill>
                  <a:srgbClr val="E6E6E6"/>
                </a:solidFill>
              </a:rPr>
              <a:t> Graffiti</a:t>
            </a:r>
            <a:endParaRPr lang="en-GB" dirty="0">
              <a:solidFill>
                <a:srgbClr val="E6E6E6"/>
              </a:solidFill>
            </a:endParaRPr>
          </a:p>
        </p:txBody>
      </p:sp>
      <p:sp>
        <p:nvSpPr>
          <p:cNvPr id="3" name="TextBox 2">
            <a:extLst>
              <a:ext uri="{FF2B5EF4-FFF2-40B4-BE49-F238E27FC236}">
                <a16:creationId xmlns:a16="http://schemas.microsoft.com/office/drawing/2014/main" id="{44414B2E-C5A8-104F-B74B-7CC9B3A52681}"/>
              </a:ext>
            </a:extLst>
          </p:cNvPr>
          <p:cNvSpPr txBox="1"/>
          <p:nvPr/>
        </p:nvSpPr>
        <p:spPr>
          <a:xfrm>
            <a:off x="0" y="6595123"/>
            <a:ext cx="5846781" cy="276999"/>
          </a:xfrm>
          <a:prstGeom prst="rect">
            <a:avLst/>
          </a:prstGeom>
          <a:noFill/>
        </p:spPr>
        <p:txBody>
          <a:bodyPr wrap="square" lIns="91440" tIns="45720" rIns="91440" bIns="45720" anchor="t">
            <a:spAutoFit/>
          </a:bodyPr>
          <a:lstStyle/>
          <a:p>
            <a:r>
              <a:rPr lang="en-GB" sz="1200" dirty="0">
                <a:solidFill>
                  <a:schemeClr val="bg1"/>
                </a:solidFill>
                <a:latin typeface="Georgia"/>
              </a:rPr>
              <a:t>Find more details in the ‘Notes’ section below the slide.</a:t>
            </a:r>
          </a:p>
        </p:txBody>
      </p:sp>
      <p:pic>
        <p:nvPicPr>
          <p:cNvPr id="4" name="Picture 3">
            <a:extLst>
              <a:ext uri="{FF2B5EF4-FFF2-40B4-BE49-F238E27FC236}">
                <a16:creationId xmlns:a16="http://schemas.microsoft.com/office/drawing/2014/main" id="{23665BB6-3A3D-9BEE-5782-EB5AEF7ABA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1573" y="6229350"/>
            <a:ext cx="1395090" cy="633247"/>
          </a:xfrm>
          <a:prstGeom prst="rect">
            <a:avLst/>
          </a:prstGeom>
        </p:spPr>
      </p:pic>
      <p:pic>
        <p:nvPicPr>
          <p:cNvPr id="5" name="Picture 4" descr="Graffiti which shows the name 'Ambrose Rookewood' and is carved into a wall.">
            <a:extLst>
              <a:ext uri="{FF2B5EF4-FFF2-40B4-BE49-F238E27FC236}">
                <a16:creationId xmlns:a16="http://schemas.microsoft.com/office/drawing/2014/main" id="{1F4B909F-C616-F121-1490-CCE6B9B062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604" y="1193412"/>
            <a:ext cx="6710791" cy="4471175"/>
          </a:xfrm>
          <a:prstGeom prst="rect">
            <a:avLst/>
          </a:prstGeom>
        </p:spPr>
      </p:pic>
    </p:spTree>
    <p:extLst>
      <p:ext uri="{BB962C8B-B14F-4D97-AF65-F5344CB8AC3E}">
        <p14:creationId xmlns:p14="http://schemas.microsoft.com/office/powerpoint/2010/main" val="703101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60F3CE-2DF5-7E4E-DD0F-617A9ED172BC}"/>
              </a:ext>
            </a:extLst>
          </p:cNvPr>
          <p:cNvSpPr>
            <a:spLocks noGrp="1"/>
          </p:cNvSpPr>
          <p:nvPr>
            <p:ph type="title"/>
          </p:nvPr>
        </p:nvSpPr>
        <p:spPr>
          <a:xfrm>
            <a:off x="401594" y="-1735524"/>
            <a:ext cx="10515600" cy="1325563"/>
          </a:xfrm>
        </p:spPr>
        <p:txBody>
          <a:bodyPr/>
          <a:lstStyle/>
          <a:p>
            <a:r>
              <a:rPr lang="en-GB" dirty="0">
                <a:solidFill>
                  <a:srgbClr val="E6E6E6"/>
                </a:solidFill>
              </a:rPr>
              <a:t>The Kings House Exterior</a:t>
            </a:r>
          </a:p>
        </p:txBody>
      </p:sp>
      <p:pic>
        <p:nvPicPr>
          <p:cNvPr id="5" name="Content Placeholder 4" descr="A row of  Tudor style buildings, with a guard in uniform standing outside. A lawn in front of the buildings and the Shard behind.">
            <a:extLst>
              <a:ext uri="{FF2B5EF4-FFF2-40B4-BE49-F238E27FC236}">
                <a16:creationId xmlns:a16="http://schemas.microsoft.com/office/drawing/2014/main" id="{91A5D475-8414-75D9-AA6C-3CB1EB5F9327}"/>
              </a:ext>
              <a:ext uri="{C183D7F6-B498-43B3-948B-1728B52AA6E4}">
                <adec:decorative xmlns:adec="http://schemas.microsoft.com/office/drawing/2017/decorative" val="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0536" y="1253331"/>
            <a:ext cx="6530927" cy="4351338"/>
          </a:xfrm>
        </p:spPr>
      </p:pic>
      <p:sp>
        <p:nvSpPr>
          <p:cNvPr id="2" name="TextBox 1">
            <a:extLst>
              <a:ext uri="{FF2B5EF4-FFF2-40B4-BE49-F238E27FC236}">
                <a16:creationId xmlns:a16="http://schemas.microsoft.com/office/drawing/2014/main" id="{29BDA363-D3F3-64D9-9BC3-8D0C22CED254}"/>
              </a:ext>
              <a:ext uri="{C183D7F6-B498-43B3-948B-1728B52AA6E4}">
                <adec:decorative xmlns:adec="http://schemas.microsoft.com/office/drawing/2017/decorative" val="1"/>
              </a:ext>
            </a:extLst>
          </p:cNvPr>
          <p:cNvSpPr txBox="1"/>
          <p:nvPr/>
        </p:nvSpPr>
        <p:spPr>
          <a:xfrm>
            <a:off x="7433368" y="5327670"/>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188499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399464-EDCE-CF9A-D7ED-7C6765584F56}"/>
              </a:ext>
            </a:extLst>
          </p:cNvPr>
          <p:cNvSpPr txBox="1">
            <a:spLocks noGrp="1"/>
          </p:cNvSpPr>
          <p:nvPr>
            <p:ph type="title" idx="4294967295"/>
          </p:nvPr>
        </p:nvSpPr>
        <p:spPr>
          <a:xfrm>
            <a:off x="401594" y="-1735524"/>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E6E6E6"/>
                </a:solidFill>
                <a:effectLst/>
                <a:uLnTx/>
                <a:uFillTx/>
                <a:latin typeface="+mj-lt"/>
                <a:ea typeface="+mj-ea"/>
                <a:cs typeface="+mj-cs"/>
              </a:rPr>
              <a:t>The Kings House Interior</a:t>
            </a:r>
          </a:p>
        </p:txBody>
      </p:sp>
      <p:pic>
        <p:nvPicPr>
          <p:cNvPr id="5" name="Content Placeholder 4" descr="A room with wooden beams in the ceiling and a large window and fireplace. There are portraits on the wall and a table with chairs in the middle. ">
            <a:extLst>
              <a:ext uri="{FF2B5EF4-FFF2-40B4-BE49-F238E27FC236}">
                <a16:creationId xmlns:a16="http://schemas.microsoft.com/office/drawing/2014/main" id="{F4A7A49C-A3D8-9444-AC2E-D06BB4A79FC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0536" y="1253331"/>
            <a:ext cx="6530927" cy="4351338"/>
          </a:xfrm>
        </p:spPr>
      </p:pic>
      <p:sp>
        <p:nvSpPr>
          <p:cNvPr id="3" name="TextBox 2">
            <a:extLst>
              <a:ext uri="{FF2B5EF4-FFF2-40B4-BE49-F238E27FC236}">
                <a16:creationId xmlns:a16="http://schemas.microsoft.com/office/drawing/2014/main" id="{71FDF275-C897-A6EE-276F-84EE2230F41B}"/>
              </a:ext>
              <a:ext uri="{C183D7F6-B498-43B3-948B-1728B52AA6E4}">
                <adec:decorative xmlns:adec="http://schemas.microsoft.com/office/drawing/2017/decorative" val="1"/>
              </a:ext>
            </a:extLst>
          </p:cNvPr>
          <p:cNvSpPr txBox="1"/>
          <p:nvPr/>
        </p:nvSpPr>
        <p:spPr>
          <a:xfrm>
            <a:off x="7433368" y="5327670"/>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401782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8315AD58-63C2-4E3F-C2A4-067F85A10318}"/>
              </a:ext>
            </a:extLst>
          </p:cNvPr>
          <p:cNvSpPr>
            <a:spLocks noGrp="1"/>
          </p:cNvSpPr>
          <p:nvPr>
            <p:ph type="title"/>
          </p:nvPr>
        </p:nvSpPr>
        <p:spPr>
          <a:xfrm>
            <a:off x="401594" y="-1735524"/>
            <a:ext cx="10515600" cy="1325563"/>
          </a:xfrm>
        </p:spPr>
        <p:txBody>
          <a:bodyPr/>
          <a:lstStyle/>
          <a:p>
            <a:r>
              <a:rPr lang="en-GB" dirty="0">
                <a:solidFill>
                  <a:srgbClr val="E6E6E6"/>
                </a:solidFill>
              </a:rPr>
              <a:t>Guy Fawkes Signature</a:t>
            </a:r>
          </a:p>
        </p:txBody>
      </p:sp>
      <p:pic>
        <p:nvPicPr>
          <p:cNvPr id="5" name="Content Placeholder 4" descr="A close-up of a two signatures. One clearly reads 'Giudo Fawkes'. The other reads 'Guido' with lines next to it, but the letters are less strong and clear and appear a bit shakey.">
            <a:extLst>
              <a:ext uri="{FF2B5EF4-FFF2-40B4-BE49-F238E27FC236}">
                <a16:creationId xmlns:a16="http://schemas.microsoft.com/office/drawing/2014/main" id="{70BADAD1-5D27-8FE4-421E-961EC4F66D5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0536" y="1253331"/>
            <a:ext cx="6530927" cy="4351338"/>
          </a:xfrm>
        </p:spPr>
      </p:pic>
      <p:sp>
        <p:nvSpPr>
          <p:cNvPr id="3" name="TextBox 2">
            <a:extLst>
              <a:ext uri="{FF2B5EF4-FFF2-40B4-BE49-F238E27FC236}">
                <a16:creationId xmlns:a16="http://schemas.microsoft.com/office/drawing/2014/main" id="{74E44CDC-5188-5DE1-B789-05C03ED5AE01}"/>
              </a:ext>
              <a:ext uri="{C183D7F6-B498-43B3-948B-1728B52AA6E4}">
                <adec:decorative xmlns:adec="http://schemas.microsoft.com/office/drawing/2017/decorative" val="1"/>
              </a:ext>
            </a:extLst>
          </p:cNvPr>
          <p:cNvSpPr txBox="1"/>
          <p:nvPr/>
        </p:nvSpPr>
        <p:spPr>
          <a:xfrm>
            <a:off x="7523300" y="5369002"/>
            <a:ext cx="1928095" cy="276999"/>
          </a:xfrm>
          <a:prstGeom prst="rect">
            <a:avLst/>
          </a:prstGeom>
          <a:noFill/>
        </p:spPr>
        <p:txBody>
          <a:bodyPr wrap="square" lIns="91440" tIns="45720" rIns="91440" bIns="45720" anchor="t">
            <a:spAutoFit/>
          </a:bodyPr>
          <a:lstStyle/>
          <a:p>
            <a:r>
              <a:rPr lang="en-GB" sz="1200" b="0" i="0" dirty="0">
                <a:effectLst/>
                <a:latin typeface="Georgia"/>
              </a:rPr>
              <a:t>© Historic Royal Palaces</a:t>
            </a:r>
            <a:endParaRPr lang="en-GB" sz="1200" dirty="0">
              <a:latin typeface="Georgia"/>
            </a:endParaRPr>
          </a:p>
        </p:txBody>
      </p:sp>
    </p:spTree>
    <p:extLst>
      <p:ext uri="{BB962C8B-B14F-4D97-AF65-F5344CB8AC3E}">
        <p14:creationId xmlns:p14="http://schemas.microsoft.com/office/powerpoint/2010/main" val="1386129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879C3DA-3359-4255-5065-DA2BB0A07A8F}"/>
              </a:ext>
            </a:extLst>
          </p:cNvPr>
          <p:cNvSpPr>
            <a:spLocks noGrp="1"/>
          </p:cNvSpPr>
          <p:nvPr>
            <p:ph type="title"/>
          </p:nvPr>
        </p:nvSpPr>
        <p:spPr>
          <a:xfrm>
            <a:off x="401594" y="-1735524"/>
            <a:ext cx="10515600" cy="1325563"/>
          </a:xfrm>
        </p:spPr>
        <p:txBody>
          <a:bodyPr/>
          <a:lstStyle/>
          <a:p>
            <a:r>
              <a:rPr lang="en-GB" dirty="0">
                <a:solidFill>
                  <a:srgbClr val="E6E6E6"/>
                </a:solidFill>
              </a:rPr>
              <a:t>Memorial </a:t>
            </a:r>
          </a:p>
        </p:txBody>
      </p:sp>
      <p:pic>
        <p:nvPicPr>
          <p:cNvPr id="5" name="Content Placeholder 4" descr="A pink marble plaque with different symbols on it.">
            <a:extLst>
              <a:ext uri="{FF2B5EF4-FFF2-40B4-BE49-F238E27FC236}">
                <a16:creationId xmlns:a16="http://schemas.microsoft.com/office/drawing/2014/main" id="{2A9FEEDA-FC87-0F58-A098-6045EB4AAD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0536" y="1253331"/>
            <a:ext cx="6530927" cy="4351338"/>
          </a:xfrm>
        </p:spPr>
      </p:pic>
      <p:sp>
        <p:nvSpPr>
          <p:cNvPr id="3" name="TextBox 2">
            <a:extLst>
              <a:ext uri="{FF2B5EF4-FFF2-40B4-BE49-F238E27FC236}">
                <a16:creationId xmlns:a16="http://schemas.microsoft.com/office/drawing/2014/main" id="{0E0A3223-E9C2-7803-ADBB-1EF9BD9CEE06}"/>
              </a:ext>
              <a:ext uri="{C183D7F6-B498-43B3-948B-1728B52AA6E4}">
                <adec:decorative xmlns:adec="http://schemas.microsoft.com/office/drawing/2017/decorative" val="1"/>
              </a:ext>
            </a:extLst>
          </p:cNvPr>
          <p:cNvSpPr txBox="1"/>
          <p:nvPr/>
        </p:nvSpPr>
        <p:spPr>
          <a:xfrm>
            <a:off x="7433368" y="5327670"/>
            <a:ext cx="1928095" cy="276999"/>
          </a:xfrm>
          <a:prstGeom prst="rect">
            <a:avLst/>
          </a:prstGeom>
          <a:noFill/>
        </p:spPr>
        <p:txBody>
          <a:bodyPr wrap="square">
            <a:spAutoFit/>
          </a:bodyPr>
          <a:lstStyle/>
          <a:p>
            <a:r>
              <a:rPr lang="en-GB" sz="1200" b="0" i="0" dirty="0">
                <a:effectLst/>
                <a:latin typeface="Georgia" panose="02040502050405020303" pitchFamily="18" charset="0"/>
              </a:rPr>
              <a:t>© Historic Royal Palaces</a:t>
            </a:r>
            <a:endParaRPr lang="en-GB" sz="1200" dirty="0">
              <a:latin typeface="Georgia" panose="02040502050405020303" pitchFamily="18" charset="0"/>
            </a:endParaRPr>
          </a:p>
        </p:txBody>
      </p:sp>
    </p:spTree>
    <p:extLst>
      <p:ext uri="{BB962C8B-B14F-4D97-AF65-F5344CB8AC3E}">
        <p14:creationId xmlns:p14="http://schemas.microsoft.com/office/powerpoint/2010/main" val="759839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5307C47-C272-6EC0-E90C-FB2EC3418C8F}"/>
              </a:ext>
            </a:extLst>
          </p:cNvPr>
          <p:cNvSpPr>
            <a:spLocks noGrp="1"/>
          </p:cNvSpPr>
          <p:nvPr>
            <p:ph type="title"/>
          </p:nvPr>
        </p:nvSpPr>
        <p:spPr>
          <a:xfrm>
            <a:off x="401594" y="-1735524"/>
            <a:ext cx="10515600" cy="1325563"/>
          </a:xfrm>
        </p:spPr>
        <p:txBody>
          <a:bodyPr/>
          <a:lstStyle/>
          <a:p>
            <a:r>
              <a:rPr lang="en-GB" dirty="0">
                <a:solidFill>
                  <a:srgbClr val="E6E6E6"/>
                </a:solidFill>
              </a:rPr>
              <a:t>Memorial detail</a:t>
            </a:r>
          </a:p>
        </p:txBody>
      </p:sp>
      <p:pic>
        <p:nvPicPr>
          <p:cNvPr id="5" name="Content Placeholder 4" descr="A plaque with text on it. The text is in Latin and Hebrew. Names of the Gunpowder Plotters can be seen.">
            <a:extLst>
              <a:ext uri="{FF2B5EF4-FFF2-40B4-BE49-F238E27FC236}">
                <a16:creationId xmlns:a16="http://schemas.microsoft.com/office/drawing/2014/main" id="{00CB1BA5-09BE-2946-4B41-BDAFA80951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0536" y="1253331"/>
            <a:ext cx="6530927" cy="4351338"/>
          </a:xfrm>
        </p:spPr>
      </p:pic>
      <p:sp>
        <p:nvSpPr>
          <p:cNvPr id="3" name="TextBox 2">
            <a:extLst>
              <a:ext uri="{FF2B5EF4-FFF2-40B4-BE49-F238E27FC236}">
                <a16:creationId xmlns:a16="http://schemas.microsoft.com/office/drawing/2014/main" id="{C9F9D93A-5191-20C4-878B-4F5F7488E454}"/>
              </a:ext>
              <a:ext uri="{C183D7F6-B498-43B3-948B-1728B52AA6E4}">
                <adec:decorative xmlns:adec="http://schemas.microsoft.com/office/drawing/2017/decorative" val="1"/>
              </a:ext>
            </a:extLst>
          </p:cNvPr>
          <p:cNvSpPr txBox="1"/>
          <p:nvPr/>
        </p:nvSpPr>
        <p:spPr>
          <a:xfrm>
            <a:off x="7433368" y="5327670"/>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978487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ADDB7B5-8539-E8A0-19FA-9DAF0A164E3E}"/>
              </a:ext>
            </a:extLst>
          </p:cNvPr>
          <p:cNvSpPr>
            <a:spLocks noGrp="1"/>
          </p:cNvSpPr>
          <p:nvPr>
            <p:ph type="title"/>
          </p:nvPr>
        </p:nvSpPr>
        <p:spPr>
          <a:xfrm>
            <a:off x="401594" y="-1735524"/>
            <a:ext cx="10515600" cy="1325563"/>
          </a:xfrm>
        </p:spPr>
        <p:txBody>
          <a:bodyPr/>
          <a:lstStyle/>
          <a:p>
            <a:r>
              <a:rPr lang="en-GB" dirty="0">
                <a:solidFill>
                  <a:srgbClr val="E6E6E6"/>
                </a:solidFill>
              </a:rPr>
              <a:t>King James I</a:t>
            </a:r>
          </a:p>
        </p:txBody>
      </p:sp>
      <p:pic>
        <p:nvPicPr>
          <p:cNvPr id="5" name="Picture 4" descr="Close-up of a statue of King James I of England, V of Scotland. ">
            <a:extLst>
              <a:ext uri="{FF2B5EF4-FFF2-40B4-BE49-F238E27FC236}">
                <a16:creationId xmlns:a16="http://schemas.microsoft.com/office/drawing/2014/main" id="{DF2782EE-5438-0EF7-3D91-4CEE00B3D4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3829" y="870301"/>
            <a:ext cx="3464341" cy="5117398"/>
          </a:xfrm>
          <a:prstGeom prst="rect">
            <a:avLst/>
          </a:prstGeom>
        </p:spPr>
      </p:pic>
      <p:sp>
        <p:nvSpPr>
          <p:cNvPr id="3" name="TextBox 2">
            <a:extLst>
              <a:ext uri="{FF2B5EF4-FFF2-40B4-BE49-F238E27FC236}">
                <a16:creationId xmlns:a16="http://schemas.microsoft.com/office/drawing/2014/main" id="{5250F7EE-A91D-585F-5957-33E819157C41}"/>
              </a:ext>
              <a:ext uri="{C183D7F6-B498-43B3-948B-1728B52AA6E4}">
                <adec:decorative xmlns:adec="http://schemas.microsoft.com/office/drawing/2017/decorative" val="1"/>
              </a:ext>
            </a:extLst>
          </p:cNvPr>
          <p:cNvSpPr txBox="1"/>
          <p:nvPr/>
        </p:nvSpPr>
        <p:spPr>
          <a:xfrm>
            <a:off x="6002626" y="5710700"/>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761136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4E7C08-C3EA-73CD-6E42-880E97C7ADE3}"/>
              </a:ext>
            </a:extLst>
          </p:cNvPr>
          <p:cNvSpPr>
            <a:spLocks noGrp="1"/>
          </p:cNvSpPr>
          <p:nvPr>
            <p:ph type="title"/>
          </p:nvPr>
        </p:nvSpPr>
        <p:spPr>
          <a:xfrm>
            <a:off x="401594" y="-1735524"/>
            <a:ext cx="10515600" cy="1325563"/>
          </a:xfrm>
        </p:spPr>
        <p:txBody>
          <a:bodyPr/>
          <a:lstStyle/>
          <a:p>
            <a:r>
              <a:rPr lang="en-GB" dirty="0">
                <a:solidFill>
                  <a:srgbClr val="E6E6E6"/>
                </a:solidFill>
              </a:rPr>
              <a:t>Illustration</a:t>
            </a:r>
          </a:p>
        </p:txBody>
      </p:sp>
      <p:pic>
        <p:nvPicPr>
          <p:cNvPr id="5" name="Content Placeholder 4" descr="An illustration of a group of eight men wearing hats. The men are labelled as the different members of the Gunpowder Plot.">
            <a:extLst>
              <a:ext uri="{FF2B5EF4-FFF2-40B4-BE49-F238E27FC236}">
                <a16:creationId xmlns:a16="http://schemas.microsoft.com/office/drawing/2014/main" id="{022EAA60-4ACB-DDE7-92DC-ADF13F86DC2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59644" y="1253331"/>
            <a:ext cx="6872712" cy="4351338"/>
          </a:xfrm>
        </p:spPr>
      </p:pic>
      <p:sp>
        <p:nvSpPr>
          <p:cNvPr id="2" name="TextBox 1">
            <a:extLst>
              <a:ext uri="{FF2B5EF4-FFF2-40B4-BE49-F238E27FC236}">
                <a16:creationId xmlns:a16="http://schemas.microsoft.com/office/drawing/2014/main" id="{51622147-E751-F6B8-7C49-4E76694C2608}"/>
              </a:ext>
              <a:ext uri="{C183D7F6-B498-43B3-948B-1728B52AA6E4}">
                <adec:decorative xmlns:adec="http://schemas.microsoft.com/office/drawing/2017/decorative" val="1"/>
              </a:ext>
            </a:extLst>
          </p:cNvPr>
          <p:cNvSpPr txBox="1"/>
          <p:nvPr/>
        </p:nvSpPr>
        <p:spPr>
          <a:xfrm>
            <a:off x="7721046" y="5327670"/>
            <a:ext cx="1928095" cy="276999"/>
          </a:xfrm>
          <a:prstGeom prst="rect">
            <a:avLst/>
          </a:prstGeom>
          <a:noFill/>
        </p:spPr>
        <p:txBody>
          <a:bodyPr wrap="square">
            <a:spAutoFit/>
          </a:bodyPr>
          <a:lstStyle/>
          <a:p>
            <a:r>
              <a:rPr lang="en-GB" sz="1200" b="0" i="0" dirty="0">
                <a:effectLst/>
                <a:latin typeface="Georgia" panose="02040502050405020303" pitchFamily="18" charset="0"/>
              </a:rPr>
              <a:t>© Historic Royal Palaces</a:t>
            </a:r>
            <a:endParaRPr lang="en-GB" sz="1200" dirty="0">
              <a:latin typeface="Georgia" panose="02040502050405020303" pitchFamily="18" charset="0"/>
            </a:endParaRPr>
          </a:p>
        </p:txBody>
      </p:sp>
    </p:spTree>
    <p:extLst>
      <p:ext uri="{BB962C8B-B14F-4D97-AF65-F5344CB8AC3E}">
        <p14:creationId xmlns:p14="http://schemas.microsoft.com/office/powerpoint/2010/main" val="1681323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4" ma:contentTypeDescription="Create a new document." ma:contentTypeScope="" ma:versionID="1e473d87bd5aa6bba6d6de0187bc8461">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8872ccacd59310a38cf77f353eeebe7a"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TMSDE-177636704-50437</_dlc_DocId>
    <_dlc_DocIdUrl xmlns="6a0bfff4-67be-4a96-b973-4401e8ac1668">
      <Url>https://historicroyalpalaces2.sharepoint.com/sites/TMS_Digital_Engagement_Workspace/_layouts/15/DocIdRedir.aspx?ID=TMSDE-177636704-50437</Url>
      <Description>TMSDE-177636704-50437</Description>
    </_dlc_DocIdUrl>
    <SharedWithUsers xmlns="311830fd-edab-4bb4-afbf-658c422cd60d">
      <UserInfo>
        <DisplayName>Lucie Parkes</DisplayName>
        <AccountId>39</AccountId>
        <AccountType/>
      </UserInfo>
      <UserInfo>
        <DisplayName>Steve Goggin</DisplayName>
        <AccountId>21</AccountId>
        <AccountType/>
      </UserInfo>
      <UserInfo>
        <DisplayName>Jake Patel</DisplayName>
        <AccountId>37</AccountId>
        <AccountType/>
      </UserInfo>
      <UserInfo>
        <DisplayName>Catherine Jones</DisplayName>
        <AccountId>43</AccountId>
        <AccountType/>
      </UserInfo>
      <UserInfo>
        <DisplayName>Rosie Cooper</DisplayName>
        <AccountId>295</AccountId>
        <AccountType/>
      </UserInfo>
      <UserInfo>
        <DisplayName>Evie Crockard</DisplayName>
        <AccountId>735</AccountId>
        <AccountType/>
      </UserInfo>
      <UserInfo>
        <DisplayName>Tom Keates-Miles</DisplayName>
        <AccountId>579</AccountId>
        <AccountType/>
      </UserInfo>
      <UserInfo>
        <DisplayName>Charlotte Gunnell</DisplayName>
        <AccountId>30</AccountId>
        <AccountType/>
      </UserInfo>
    </SharedWithUsers>
  </documentManagement>
</p:properties>
</file>

<file path=customXml/itemProps1.xml><?xml version="1.0" encoding="utf-8"?>
<ds:datastoreItem xmlns:ds="http://schemas.openxmlformats.org/officeDocument/2006/customXml" ds:itemID="{EC7296E1-D18D-4F4F-9FB2-B8CB67E59771}">
  <ds:schemaRefs>
    <ds:schemaRef ds:uri="311830fd-edab-4bb4-afbf-658c422cd60d"/>
    <ds:schemaRef ds:uri="6a0bfff4-67be-4a96-b973-4401e8ac1668"/>
    <ds:schemaRef ds:uri="c12aeb96-693d-4a38-af2e-b31719837d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5B18C8-64D0-427D-9F5D-A2CA38C352FF}">
  <ds:schemaRefs>
    <ds:schemaRef ds:uri="http://schemas.microsoft.com/sharepoint/v3/contenttype/forms"/>
  </ds:schemaRefs>
</ds:datastoreItem>
</file>

<file path=customXml/itemProps3.xml><?xml version="1.0" encoding="utf-8"?>
<ds:datastoreItem xmlns:ds="http://schemas.openxmlformats.org/officeDocument/2006/customXml" ds:itemID="{54F5D301-377C-4A6C-BFEC-8C14D1D40290}">
  <ds:schemaRefs>
    <ds:schemaRef ds:uri="http://schemas.microsoft.com/sharepoint/events"/>
  </ds:schemaRefs>
</ds:datastoreItem>
</file>

<file path=customXml/itemProps4.xml><?xml version="1.0" encoding="utf-8"?>
<ds:datastoreItem xmlns:ds="http://schemas.openxmlformats.org/officeDocument/2006/customXml" ds:itemID="{FBB26654-0395-4091-98C2-81A27BD93801}">
  <ds:schemaRefs>
    <ds:schemaRef ds:uri="http://purl.org/dc/dcmitype/"/>
    <ds:schemaRef ds:uri="c12aeb96-693d-4a38-af2e-b31719837d9a"/>
    <ds:schemaRef ds:uri="311830fd-edab-4bb4-afbf-658c422cd60d"/>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6a0bfff4-67be-4a96-b973-4401e8ac1668"/>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TotalTime>
  <Words>545</Words>
  <Application>Microsoft Office PowerPoint</Application>
  <PresentationFormat>Widescreen</PresentationFormat>
  <Paragraphs>42</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Georgia</vt:lpstr>
      <vt:lpstr>Segoe UI</vt:lpstr>
      <vt:lpstr>WordVisiCarriageReturn_MSFontService</vt:lpstr>
      <vt:lpstr>Office Theme</vt:lpstr>
      <vt:lpstr>Ambrose Rookwood Graffiti</vt:lpstr>
      <vt:lpstr>The Kings House Exterior</vt:lpstr>
      <vt:lpstr>The Kings House Interior</vt:lpstr>
      <vt:lpstr>Guy Fawkes Signature</vt:lpstr>
      <vt:lpstr>Memorial </vt:lpstr>
      <vt:lpstr>Memorial detail</vt:lpstr>
      <vt:lpstr>King James I</vt:lpstr>
      <vt:lpstr>Illustration</vt:lpstr>
    </vt:vector>
  </TitlesOfParts>
  <Company>Historic Royal Palaces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 Cooper</dc:creator>
  <cp:lastModifiedBy>Rosie Cooper</cp:lastModifiedBy>
  <cp:revision>16</cp:revision>
  <dcterms:created xsi:type="dcterms:W3CDTF">2023-09-21T13:05:47Z</dcterms:created>
  <dcterms:modified xsi:type="dcterms:W3CDTF">2024-09-19T07:49:35Z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d942aeba-2842-4401-a6bf-86eb9b371563</vt:lpwstr>
  </property>
  <property fmtid="{D5CDD505-2E9C-101B-9397-08002B2CF9AE}" pid="4" name="MediaServiceImageTags">
    <vt:lpwstr/>
  </property>
</Properties>
</file>