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67" r:id="rId6"/>
    <p:sldId id="278" r:id="rId7"/>
    <p:sldId id="285" r:id="rId8"/>
    <p:sldId id="280" r:id="rId9"/>
    <p:sldId id="281" r:id="rId10"/>
    <p:sldId id="282" r:id="rId11"/>
    <p:sldId id="283" r:id="rId12"/>
    <p:sldId id="284" r:id="rId13"/>
    <p:sldId id="279" r:id="rId14"/>
    <p:sldId id="268" r:id="rId15"/>
    <p:sldId id="269" r:id="rId16"/>
    <p:sldId id="286"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8224F"/>
    <a:srgbClr val="F3734A"/>
    <a:srgbClr val="F36F32"/>
    <a:srgbClr val="F45637"/>
    <a:srgbClr val="85D272"/>
    <a:srgbClr val="61DF83"/>
    <a:srgbClr val="8FBDCB"/>
    <a:srgbClr val="55A1BC"/>
    <a:srgbClr val="CBA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75FE9F24-D51F-42C4-A129-89C56BB4E4D8}"/>
    <pc:docChg chg="undo custSel addSld delSld modSld">
      <pc:chgData name="Rosie Cooper" userId="bf124abb-9a2b-4602-9121-6ae61623fa8e" providerId="ADAL" clId="{75FE9F24-D51F-42C4-A129-89C56BB4E4D8}" dt="2024-03-19T11:22:42.485" v="1033" actId="1035"/>
      <pc:docMkLst>
        <pc:docMk/>
      </pc:docMkLst>
      <pc:sldChg chg="add">
        <pc:chgData name="Rosie Cooper" userId="bf124abb-9a2b-4602-9121-6ae61623fa8e" providerId="ADAL" clId="{75FE9F24-D51F-42C4-A129-89C56BB4E4D8}" dt="2024-03-12T16:21:55.460" v="255"/>
        <pc:sldMkLst>
          <pc:docMk/>
          <pc:sldMk cId="4032837913" sldId="267"/>
        </pc:sldMkLst>
      </pc:sldChg>
      <pc:sldChg chg="addSp modSp mod">
        <pc:chgData name="Rosie Cooper" userId="bf124abb-9a2b-4602-9121-6ae61623fa8e" providerId="ADAL" clId="{75FE9F24-D51F-42C4-A129-89C56BB4E4D8}" dt="2024-03-12T16:59:44.284" v="919" actId="207"/>
        <pc:sldMkLst>
          <pc:docMk/>
          <pc:sldMk cId="3803241487" sldId="268"/>
        </pc:sldMkLst>
        <pc:spChg chg="mod">
          <ac:chgData name="Rosie Cooper" userId="bf124abb-9a2b-4602-9121-6ae61623fa8e" providerId="ADAL" clId="{75FE9F24-D51F-42C4-A129-89C56BB4E4D8}" dt="2024-03-12T16:57:16.531" v="775" actId="962"/>
          <ac:spMkLst>
            <pc:docMk/>
            <pc:sldMk cId="3803241487" sldId="268"/>
            <ac:spMk id="4" creationId="{9BA9276C-2499-1C64-2A54-B004BD142DF1}"/>
          </ac:spMkLst>
        </pc:spChg>
        <pc:spChg chg="add mod">
          <ac:chgData name="Rosie Cooper" userId="bf124abb-9a2b-4602-9121-6ae61623fa8e" providerId="ADAL" clId="{75FE9F24-D51F-42C4-A129-89C56BB4E4D8}" dt="2024-03-12T16:59:44.284" v="919" actId="207"/>
          <ac:spMkLst>
            <pc:docMk/>
            <pc:sldMk cId="3803241487" sldId="268"/>
            <ac:spMk id="6" creationId="{D15978E9-61DE-3FD5-B1D3-9BAC333743BA}"/>
          </ac:spMkLst>
        </pc:spChg>
        <pc:spChg chg="mod">
          <ac:chgData name="Rosie Cooper" userId="bf124abb-9a2b-4602-9121-6ae61623fa8e" providerId="ADAL" clId="{75FE9F24-D51F-42C4-A129-89C56BB4E4D8}" dt="2024-03-12T16:57:18.542" v="779" actId="962"/>
          <ac:spMkLst>
            <pc:docMk/>
            <pc:sldMk cId="3803241487" sldId="268"/>
            <ac:spMk id="7" creationId="{F20E0EA5-C155-FC04-E81C-7220D9BAB4EE}"/>
          </ac:spMkLst>
        </pc:spChg>
        <pc:spChg chg="mod">
          <ac:chgData name="Rosie Cooper" userId="bf124abb-9a2b-4602-9121-6ae61623fa8e" providerId="ADAL" clId="{75FE9F24-D51F-42C4-A129-89C56BB4E4D8}" dt="2024-03-12T16:57:17.293" v="776" actId="962"/>
          <ac:spMkLst>
            <pc:docMk/>
            <pc:sldMk cId="3803241487" sldId="268"/>
            <ac:spMk id="8" creationId="{A17344C9-AEBE-1E69-95AD-F33613400799}"/>
          </ac:spMkLst>
        </pc:spChg>
        <pc:spChg chg="mod">
          <ac:chgData name="Rosie Cooper" userId="bf124abb-9a2b-4602-9121-6ae61623fa8e" providerId="ADAL" clId="{75FE9F24-D51F-42C4-A129-89C56BB4E4D8}" dt="2024-03-12T16:57:18.911" v="780" actId="962"/>
          <ac:spMkLst>
            <pc:docMk/>
            <pc:sldMk cId="3803241487" sldId="268"/>
            <ac:spMk id="9" creationId="{2A5F54AF-226A-8F02-9FC9-A1E8A892D8DF}"/>
          </ac:spMkLst>
        </pc:spChg>
        <pc:spChg chg="mod">
          <ac:chgData name="Rosie Cooper" userId="bf124abb-9a2b-4602-9121-6ae61623fa8e" providerId="ADAL" clId="{75FE9F24-D51F-42C4-A129-89C56BB4E4D8}" dt="2024-03-12T16:57:19.331" v="781" actId="962"/>
          <ac:spMkLst>
            <pc:docMk/>
            <pc:sldMk cId="3803241487" sldId="268"/>
            <ac:spMk id="10" creationId="{B7014030-16B1-8381-CFFE-DF9CD913BD74}"/>
          </ac:spMkLst>
        </pc:spChg>
        <pc:spChg chg="mod">
          <ac:chgData name="Rosie Cooper" userId="bf124abb-9a2b-4602-9121-6ae61623fa8e" providerId="ADAL" clId="{75FE9F24-D51F-42C4-A129-89C56BB4E4D8}" dt="2024-03-12T16:57:26.751" v="797" actId="962"/>
          <ac:spMkLst>
            <pc:docMk/>
            <pc:sldMk cId="3803241487" sldId="268"/>
            <ac:spMk id="12" creationId="{FFA67371-01B1-B137-965B-7FBDEA96B67C}"/>
          </ac:spMkLst>
        </pc:spChg>
        <pc:spChg chg="mod">
          <ac:chgData name="Rosie Cooper" userId="bf124abb-9a2b-4602-9121-6ae61623fa8e" providerId="ADAL" clId="{75FE9F24-D51F-42C4-A129-89C56BB4E4D8}" dt="2024-03-12T16:57:19.672" v="782" actId="962"/>
          <ac:spMkLst>
            <pc:docMk/>
            <pc:sldMk cId="3803241487" sldId="268"/>
            <ac:spMk id="13" creationId="{7AA1EF8F-1D4F-6011-5249-B62E99C3DB0C}"/>
          </ac:spMkLst>
        </pc:spChg>
        <pc:spChg chg="mod">
          <ac:chgData name="Rosie Cooper" userId="bf124abb-9a2b-4602-9121-6ae61623fa8e" providerId="ADAL" clId="{75FE9F24-D51F-42C4-A129-89C56BB4E4D8}" dt="2024-03-12T16:57:27.071" v="798" actId="962"/>
          <ac:spMkLst>
            <pc:docMk/>
            <pc:sldMk cId="3803241487" sldId="268"/>
            <ac:spMk id="14" creationId="{C26045C1-953A-77D4-6C6B-8E14C160BDBE}"/>
          </ac:spMkLst>
        </pc:spChg>
        <pc:spChg chg="mod">
          <ac:chgData name="Rosie Cooper" userId="bf124abb-9a2b-4602-9121-6ae61623fa8e" providerId="ADAL" clId="{75FE9F24-D51F-42C4-A129-89C56BB4E4D8}" dt="2024-03-12T16:57:20.251" v="783" actId="962"/>
          <ac:spMkLst>
            <pc:docMk/>
            <pc:sldMk cId="3803241487" sldId="268"/>
            <ac:spMk id="16" creationId="{A91398DD-6224-0967-1561-F60F0EC54225}"/>
          </ac:spMkLst>
        </pc:spChg>
        <pc:spChg chg="mod">
          <ac:chgData name="Rosie Cooper" userId="bf124abb-9a2b-4602-9121-6ae61623fa8e" providerId="ADAL" clId="{75FE9F24-D51F-42C4-A129-89C56BB4E4D8}" dt="2024-03-12T16:57:20.611" v="784" actId="962"/>
          <ac:spMkLst>
            <pc:docMk/>
            <pc:sldMk cId="3803241487" sldId="268"/>
            <ac:spMk id="18" creationId="{815F2FE8-A9AF-4EA2-228C-BB20EC480995}"/>
          </ac:spMkLst>
        </pc:spChg>
        <pc:spChg chg="mod">
          <ac:chgData name="Rosie Cooper" userId="bf124abb-9a2b-4602-9121-6ae61623fa8e" providerId="ADAL" clId="{75FE9F24-D51F-42C4-A129-89C56BB4E4D8}" dt="2024-03-12T16:57:21.991" v="786" actId="962"/>
          <ac:spMkLst>
            <pc:docMk/>
            <pc:sldMk cId="3803241487" sldId="268"/>
            <ac:spMk id="33" creationId="{EF32A54C-E6D5-A3D5-4E12-ADD107B11EEC}"/>
          </ac:spMkLst>
        </pc:spChg>
        <pc:spChg chg="mod">
          <ac:chgData name="Rosie Cooper" userId="bf124abb-9a2b-4602-9121-6ae61623fa8e" providerId="ADAL" clId="{75FE9F24-D51F-42C4-A129-89C56BB4E4D8}" dt="2024-03-12T16:57:20.962" v="785" actId="962"/>
          <ac:spMkLst>
            <pc:docMk/>
            <pc:sldMk cId="3803241487" sldId="268"/>
            <ac:spMk id="34" creationId="{2DFA32BC-5DCD-623A-37B1-E739559331A6}"/>
          </ac:spMkLst>
        </pc:spChg>
        <pc:spChg chg="mod">
          <ac:chgData name="Rosie Cooper" userId="bf124abb-9a2b-4602-9121-6ae61623fa8e" providerId="ADAL" clId="{75FE9F24-D51F-42C4-A129-89C56BB4E4D8}" dt="2024-03-12T16:57:22.703" v="787" actId="962"/>
          <ac:spMkLst>
            <pc:docMk/>
            <pc:sldMk cId="3803241487" sldId="268"/>
            <ac:spMk id="39" creationId="{A3F3180D-8B62-06ED-BD1D-69038AF2D70A}"/>
          </ac:spMkLst>
        </pc:spChg>
        <pc:spChg chg="mod">
          <ac:chgData name="Rosie Cooper" userId="bf124abb-9a2b-4602-9121-6ae61623fa8e" providerId="ADAL" clId="{75FE9F24-D51F-42C4-A129-89C56BB4E4D8}" dt="2024-03-12T16:57:23.611" v="789" actId="962"/>
          <ac:spMkLst>
            <pc:docMk/>
            <pc:sldMk cId="3803241487" sldId="268"/>
            <ac:spMk id="55" creationId="{72F0FC16-6FED-23AD-56D2-75DCD7F59477}"/>
          </ac:spMkLst>
        </pc:spChg>
        <pc:spChg chg="mod">
          <ac:chgData name="Rosie Cooper" userId="bf124abb-9a2b-4602-9121-6ae61623fa8e" providerId="ADAL" clId="{75FE9F24-D51F-42C4-A129-89C56BB4E4D8}" dt="2024-03-12T16:57:23.092" v="788" actId="962"/>
          <ac:spMkLst>
            <pc:docMk/>
            <pc:sldMk cId="3803241487" sldId="268"/>
            <ac:spMk id="56" creationId="{82F2B5B9-7031-5AFB-BAF8-461A755C246A}"/>
          </ac:spMkLst>
        </pc:spChg>
        <pc:spChg chg="mod">
          <ac:chgData name="Rosie Cooper" userId="bf124abb-9a2b-4602-9121-6ae61623fa8e" providerId="ADAL" clId="{75FE9F24-D51F-42C4-A129-89C56BB4E4D8}" dt="2024-03-12T16:57:24.051" v="790" actId="962"/>
          <ac:spMkLst>
            <pc:docMk/>
            <pc:sldMk cId="3803241487" sldId="268"/>
            <ac:spMk id="57" creationId="{B1BCF1E7-A7A5-DCEC-00AA-4DA4F4090463}"/>
          </ac:spMkLst>
        </pc:spChg>
        <pc:spChg chg="mod">
          <ac:chgData name="Rosie Cooper" userId="bf124abb-9a2b-4602-9121-6ae61623fa8e" providerId="ADAL" clId="{75FE9F24-D51F-42C4-A129-89C56BB4E4D8}" dt="2024-03-12T16:57:24.441" v="791" actId="962"/>
          <ac:spMkLst>
            <pc:docMk/>
            <pc:sldMk cId="3803241487" sldId="268"/>
            <ac:spMk id="58" creationId="{B075A3A9-3577-2A68-33EA-0E2C30D7E861}"/>
          </ac:spMkLst>
        </pc:spChg>
        <pc:spChg chg="mod">
          <ac:chgData name="Rosie Cooper" userId="bf124abb-9a2b-4602-9121-6ae61623fa8e" providerId="ADAL" clId="{75FE9F24-D51F-42C4-A129-89C56BB4E4D8}" dt="2024-03-12T16:57:24.791" v="792" actId="962"/>
          <ac:spMkLst>
            <pc:docMk/>
            <pc:sldMk cId="3803241487" sldId="268"/>
            <ac:spMk id="60" creationId="{190AF622-C76D-9075-0C82-7E30126C55FB}"/>
          </ac:spMkLst>
        </pc:spChg>
        <pc:spChg chg="mod">
          <ac:chgData name="Rosie Cooper" userId="bf124abb-9a2b-4602-9121-6ae61623fa8e" providerId="ADAL" clId="{75FE9F24-D51F-42C4-A129-89C56BB4E4D8}" dt="2024-03-12T16:57:25.176" v="793" actId="962"/>
          <ac:spMkLst>
            <pc:docMk/>
            <pc:sldMk cId="3803241487" sldId="268"/>
            <ac:spMk id="62" creationId="{DAE95FC0-D07B-A3F7-A83D-A1C78DC5D951}"/>
          </ac:spMkLst>
        </pc:spChg>
        <pc:spChg chg="mod">
          <ac:chgData name="Rosie Cooper" userId="bf124abb-9a2b-4602-9121-6ae61623fa8e" providerId="ADAL" clId="{75FE9F24-D51F-42C4-A129-89C56BB4E4D8}" dt="2024-03-12T16:57:25.471" v="794" actId="962"/>
          <ac:spMkLst>
            <pc:docMk/>
            <pc:sldMk cId="3803241487" sldId="268"/>
            <ac:spMk id="65" creationId="{5F5E9072-3CA2-A0BF-6A2B-F0048FB91933}"/>
          </ac:spMkLst>
        </pc:spChg>
        <pc:spChg chg="mod">
          <ac:chgData name="Rosie Cooper" userId="bf124abb-9a2b-4602-9121-6ae61623fa8e" providerId="ADAL" clId="{75FE9F24-D51F-42C4-A129-89C56BB4E4D8}" dt="2024-03-12T16:57:26.031" v="795" actId="962"/>
          <ac:spMkLst>
            <pc:docMk/>
            <pc:sldMk cId="3803241487" sldId="268"/>
            <ac:spMk id="66" creationId="{1AE10A05-0AB2-E32B-62AF-B5BCB9405FD9}"/>
          </ac:spMkLst>
        </pc:spChg>
        <pc:spChg chg="mod">
          <ac:chgData name="Rosie Cooper" userId="bf124abb-9a2b-4602-9121-6ae61623fa8e" providerId="ADAL" clId="{75FE9F24-D51F-42C4-A129-89C56BB4E4D8}" dt="2024-03-12T16:57:26.451" v="796" actId="962"/>
          <ac:spMkLst>
            <pc:docMk/>
            <pc:sldMk cId="3803241487" sldId="268"/>
            <ac:spMk id="74" creationId="{D80B84DE-E378-02D8-95C8-C84DE219BCE0}"/>
          </ac:spMkLst>
        </pc:spChg>
        <pc:picChg chg="mod">
          <ac:chgData name="Rosie Cooper" userId="bf124abb-9a2b-4602-9121-6ae61623fa8e" providerId="ADAL" clId="{75FE9F24-D51F-42C4-A129-89C56BB4E4D8}" dt="2024-03-12T16:57:27.661" v="799" actId="962"/>
          <ac:picMkLst>
            <pc:docMk/>
            <pc:sldMk cId="3803241487" sldId="268"/>
            <ac:picMk id="2" creationId="{C7324B1E-98AB-702C-1A57-FF52295E1077}"/>
          </ac:picMkLst>
        </pc:picChg>
        <pc:picChg chg="mod">
          <ac:chgData name="Rosie Cooper" userId="bf124abb-9a2b-4602-9121-6ae61623fa8e" providerId="ADAL" clId="{75FE9F24-D51F-42C4-A129-89C56BB4E4D8}" dt="2024-03-12T16:57:16.155" v="774" actId="962"/>
          <ac:picMkLst>
            <pc:docMk/>
            <pc:sldMk cId="3803241487" sldId="268"/>
            <ac:picMk id="3" creationId="{6F9C7F0D-2A5F-1157-DE46-6880614E231C}"/>
          </ac:picMkLst>
        </pc:picChg>
        <pc:picChg chg="mod">
          <ac:chgData name="Rosie Cooper" userId="bf124abb-9a2b-4602-9121-6ae61623fa8e" providerId="ADAL" clId="{75FE9F24-D51F-42C4-A129-89C56BB4E4D8}" dt="2024-03-12T16:57:17.651" v="777" actId="962"/>
          <ac:picMkLst>
            <pc:docMk/>
            <pc:sldMk cId="3803241487" sldId="268"/>
            <ac:picMk id="5" creationId="{9D00CFFF-76C1-0D0D-F1C0-4C19853F3E39}"/>
          </ac:picMkLst>
        </pc:picChg>
        <pc:picChg chg="mod">
          <ac:chgData name="Rosie Cooper" userId="bf124abb-9a2b-4602-9121-6ae61623fa8e" providerId="ADAL" clId="{75FE9F24-D51F-42C4-A129-89C56BB4E4D8}" dt="2024-03-12T16:57:18.151" v="778" actId="962"/>
          <ac:picMkLst>
            <pc:docMk/>
            <pc:sldMk cId="3803241487" sldId="268"/>
            <ac:picMk id="11" creationId="{22B93149-2942-8599-5E51-EE367D974502}"/>
          </ac:picMkLst>
        </pc:picChg>
      </pc:sldChg>
      <pc:sldChg chg="addSp delSp modSp mod">
        <pc:chgData name="Rosie Cooper" userId="bf124abb-9a2b-4602-9121-6ae61623fa8e" providerId="ADAL" clId="{75FE9F24-D51F-42C4-A129-89C56BB4E4D8}" dt="2024-03-12T16:59:24.331" v="878" actId="33553"/>
        <pc:sldMkLst>
          <pc:docMk/>
          <pc:sldMk cId="789785739" sldId="269"/>
        </pc:sldMkLst>
        <pc:spChg chg="mod">
          <ac:chgData name="Rosie Cooper" userId="bf124abb-9a2b-4602-9121-6ae61623fa8e" providerId="ADAL" clId="{75FE9F24-D51F-42C4-A129-89C56BB4E4D8}" dt="2024-03-12T16:59:24.331" v="878" actId="33553"/>
          <ac:spMkLst>
            <pc:docMk/>
            <pc:sldMk cId="789785739" sldId="269"/>
            <ac:spMk id="9" creationId="{B12204E2-A0DB-3756-FC77-31F68340F65B}"/>
          </ac:spMkLst>
        </pc:spChg>
        <pc:spChg chg="mod topLvl">
          <ac:chgData name="Rosie Cooper" userId="bf124abb-9a2b-4602-9121-6ae61623fa8e" providerId="ADAL" clId="{75FE9F24-D51F-42C4-A129-89C56BB4E4D8}" dt="2024-03-12T16:22:40.171" v="259" actId="165"/>
          <ac:spMkLst>
            <pc:docMk/>
            <pc:sldMk cId="789785739" sldId="269"/>
            <ac:spMk id="10" creationId="{D845CFDD-E078-E193-4727-8B67D6F700F3}"/>
          </ac:spMkLst>
        </pc:spChg>
        <pc:spChg chg="mod topLvl">
          <ac:chgData name="Rosie Cooper" userId="bf124abb-9a2b-4602-9121-6ae61623fa8e" providerId="ADAL" clId="{75FE9F24-D51F-42C4-A129-89C56BB4E4D8}" dt="2024-03-12T16:35:41.026" v="537" actId="465"/>
          <ac:spMkLst>
            <pc:docMk/>
            <pc:sldMk cId="789785739" sldId="269"/>
            <ac:spMk id="76" creationId="{4F910C85-0973-6C4E-7F8A-86224D837953}"/>
          </ac:spMkLst>
        </pc:spChg>
        <pc:spChg chg="mod topLvl">
          <ac:chgData name="Rosie Cooper" userId="bf124abb-9a2b-4602-9121-6ae61623fa8e" providerId="ADAL" clId="{75FE9F24-D51F-42C4-A129-89C56BB4E4D8}" dt="2024-03-12T16:35:41.026" v="537" actId="465"/>
          <ac:spMkLst>
            <pc:docMk/>
            <pc:sldMk cId="789785739" sldId="269"/>
            <ac:spMk id="79" creationId="{1E863A37-F0E6-F099-695D-70642992B512}"/>
          </ac:spMkLst>
        </pc:spChg>
        <pc:spChg chg="mod topLvl">
          <ac:chgData name="Rosie Cooper" userId="bf124abb-9a2b-4602-9121-6ae61623fa8e" providerId="ADAL" clId="{75FE9F24-D51F-42C4-A129-89C56BB4E4D8}" dt="2024-03-12T16:35:41.026" v="537" actId="465"/>
          <ac:spMkLst>
            <pc:docMk/>
            <pc:sldMk cId="789785739" sldId="269"/>
            <ac:spMk id="82" creationId="{88FE2E61-157E-1C69-B8DD-3934B4CB815E}"/>
          </ac:spMkLst>
        </pc:spChg>
        <pc:spChg chg="mod topLvl">
          <ac:chgData name="Rosie Cooper" userId="bf124abb-9a2b-4602-9121-6ae61623fa8e" providerId="ADAL" clId="{75FE9F24-D51F-42C4-A129-89C56BB4E4D8}" dt="2024-03-12T16:35:41.026" v="537" actId="465"/>
          <ac:spMkLst>
            <pc:docMk/>
            <pc:sldMk cId="789785739" sldId="269"/>
            <ac:spMk id="91" creationId="{DBFB54E3-A83A-8B8D-5CAD-830115C982EF}"/>
          </ac:spMkLst>
        </pc:spChg>
        <pc:spChg chg="mod topLvl">
          <ac:chgData name="Rosie Cooper" userId="bf124abb-9a2b-4602-9121-6ae61623fa8e" providerId="ADAL" clId="{75FE9F24-D51F-42C4-A129-89C56BB4E4D8}" dt="2024-03-12T16:35:41.026" v="537" actId="465"/>
          <ac:spMkLst>
            <pc:docMk/>
            <pc:sldMk cId="789785739" sldId="269"/>
            <ac:spMk id="94" creationId="{316ACEB5-91F0-1690-97DB-F2C29EA1B03F}"/>
          </ac:spMkLst>
        </pc:spChg>
        <pc:spChg chg="mod topLvl">
          <ac:chgData name="Rosie Cooper" userId="bf124abb-9a2b-4602-9121-6ae61623fa8e" providerId="ADAL" clId="{75FE9F24-D51F-42C4-A129-89C56BB4E4D8}" dt="2024-03-12T16:35:41.026" v="537" actId="465"/>
          <ac:spMkLst>
            <pc:docMk/>
            <pc:sldMk cId="789785739" sldId="269"/>
            <ac:spMk id="97" creationId="{5C169D68-789C-81C5-C2F4-D592C4B12250}"/>
          </ac:spMkLst>
        </pc:spChg>
        <pc:spChg chg="mod topLvl">
          <ac:chgData name="Rosie Cooper" userId="bf124abb-9a2b-4602-9121-6ae61623fa8e" providerId="ADAL" clId="{75FE9F24-D51F-42C4-A129-89C56BB4E4D8}" dt="2024-03-12T16:35:41.026" v="537" actId="465"/>
          <ac:spMkLst>
            <pc:docMk/>
            <pc:sldMk cId="789785739" sldId="269"/>
            <ac:spMk id="100" creationId="{A5AC3E77-5DA7-1B61-3F8E-37F49F9F5BA0}"/>
          </ac:spMkLst>
        </pc:spChg>
        <pc:spChg chg="mod topLvl">
          <ac:chgData name="Rosie Cooper" userId="bf124abb-9a2b-4602-9121-6ae61623fa8e" providerId="ADAL" clId="{75FE9F24-D51F-42C4-A129-89C56BB4E4D8}" dt="2024-03-12T16:35:41.026" v="537" actId="465"/>
          <ac:spMkLst>
            <pc:docMk/>
            <pc:sldMk cId="789785739" sldId="269"/>
            <ac:spMk id="103" creationId="{117BC865-21C3-CDD4-BB12-2EC3A930D99C}"/>
          </ac:spMkLst>
        </pc:spChg>
        <pc:spChg chg="mod topLvl">
          <ac:chgData name="Rosie Cooper" userId="bf124abb-9a2b-4602-9121-6ae61623fa8e" providerId="ADAL" clId="{75FE9F24-D51F-42C4-A129-89C56BB4E4D8}" dt="2024-03-12T16:35:41.026" v="537" actId="465"/>
          <ac:spMkLst>
            <pc:docMk/>
            <pc:sldMk cId="789785739" sldId="269"/>
            <ac:spMk id="106" creationId="{B242F1EA-7DFF-6433-0EE7-D37CE9ECE83E}"/>
          </ac:spMkLst>
        </pc:spChg>
        <pc:spChg chg="mod topLvl">
          <ac:chgData name="Rosie Cooper" userId="bf124abb-9a2b-4602-9121-6ae61623fa8e" providerId="ADAL" clId="{75FE9F24-D51F-42C4-A129-89C56BB4E4D8}" dt="2024-03-12T16:35:41.026" v="537" actId="465"/>
          <ac:spMkLst>
            <pc:docMk/>
            <pc:sldMk cId="789785739" sldId="269"/>
            <ac:spMk id="109" creationId="{A28FD74D-AC09-286B-4D00-B5D5B5E187A1}"/>
          </ac:spMkLst>
        </pc:spChg>
        <pc:spChg chg="mod topLvl">
          <ac:chgData name="Rosie Cooper" userId="bf124abb-9a2b-4602-9121-6ae61623fa8e" providerId="ADAL" clId="{75FE9F24-D51F-42C4-A129-89C56BB4E4D8}" dt="2024-03-12T16:35:41.026" v="537" actId="465"/>
          <ac:spMkLst>
            <pc:docMk/>
            <pc:sldMk cId="789785739" sldId="269"/>
            <ac:spMk id="112" creationId="{5F4B14DB-7EA2-0A7B-60D3-A64F4DB68AC1}"/>
          </ac:spMkLst>
        </pc:spChg>
        <pc:spChg chg="mod topLvl">
          <ac:chgData name="Rosie Cooper" userId="bf124abb-9a2b-4602-9121-6ae61623fa8e" providerId="ADAL" clId="{75FE9F24-D51F-42C4-A129-89C56BB4E4D8}" dt="2024-03-12T16:35:41.026" v="537" actId="465"/>
          <ac:spMkLst>
            <pc:docMk/>
            <pc:sldMk cId="789785739" sldId="269"/>
            <ac:spMk id="115" creationId="{10971D7F-BCE5-B696-BFF1-1436CF97D928}"/>
          </ac:spMkLst>
        </pc:spChg>
        <pc:spChg chg="mod topLvl">
          <ac:chgData name="Rosie Cooper" userId="bf124abb-9a2b-4602-9121-6ae61623fa8e" providerId="ADAL" clId="{75FE9F24-D51F-42C4-A129-89C56BB4E4D8}" dt="2024-03-12T16:35:41.026" v="537" actId="465"/>
          <ac:spMkLst>
            <pc:docMk/>
            <pc:sldMk cId="789785739" sldId="269"/>
            <ac:spMk id="118" creationId="{F26483E9-1D1D-FD3A-6FD1-2813E00BA620}"/>
          </ac:spMkLst>
        </pc:spChg>
        <pc:spChg chg="mod topLvl">
          <ac:chgData name="Rosie Cooper" userId="bf124abb-9a2b-4602-9121-6ae61623fa8e" providerId="ADAL" clId="{75FE9F24-D51F-42C4-A129-89C56BB4E4D8}" dt="2024-03-12T16:35:41.026" v="537" actId="465"/>
          <ac:spMkLst>
            <pc:docMk/>
            <pc:sldMk cId="789785739" sldId="269"/>
            <ac:spMk id="121" creationId="{BAA3352C-8503-D8C2-9AE4-8BBDE3F78D40}"/>
          </ac:spMkLst>
        </pc:spChg>
        <pc:grpChg chg="del">
          <ac:chgData name="Rosie Cooper" userId="bf124abb-9a2b-4602-9121-6ae61623fa8e" providerId="ADAL" clId="{75FE9F24-D51F-42C4-A129-89C56BB4E4D8}" dt="2024-03-12T16:22:40.171" v="259" actId="165"/>
          <ac:grpSpMkLst>
            <pc:docMk/>
            <pc:sldMk cId="789785739" sldId="269"/>
            <ac:grpSpMk id="74" creationId="{F3889220-ABEE-F413-1AB8-2981C88E00BC}"/>
          </ac:grpSpMkLst>
        </pc:grpChg>
        <pc:grpChg chg="del">
          <ac:chgData name="Rosie Cooper" userId="bf124abb-9a2b-4602-9121-6ae61623fa8e" providerId="ADAL" clId="{75FE9F24-D51F-42C4-A129-89C56BB4E4D8}" dt="2024-03-12T16:22:40.171" v="259" actId="165"/>
          <ac:grpSpMkLst>
            <pc:docMk/>
            <pc:sldMk cId="789785739" sldId="269"/>
            <ac:grpSpMk id="75" creationId="{F77E98AA-E29E-4961-6C70-D3BC0946B4C7}"/>
          </ac:grpSpMkLst>
        </pc:grpChg>
        <pc:grpChg chg="del">
          <ac:chgData name="Rosie Cooper" userId="bf124abb-9a2b-4602-9121-6ae61623fa8e" providerId="ADAL" clId="{75FE9F24-D51F-42C4-A129-89C56BB4E4D8}" dt="2024-03-12T16:22:40.171" v="259" actId="165"/>
          <ac:grpSpMkLst>
            <pc:docMk/>
            <pc:sldMk cId="789785739" sldId="269"/>
            <ac:grpSpMk id="78" creationId="{E35FC237-C4FB-9FE0-17F4-147EBDE83FAF}"/>
          </ac:grpSpMkLst>
        </pc:grpChg>
        <pc:grpChg chg="del">
          <ac:chgData name="Rosie Cooper" userId="bf124abb-9a2b-4602-9121-6ae61623fa8e" providerId="ADAL" clId="{75FE9F24-D51F-42C4-A129-89C56BB4E4D8}" dt="2024-03-12T16:22:40.171" v="259" actId="165"/>
          <ac:grpSpMkLst>
            <pc:docMk/>
            <pc:sldMk cId="789785739" sldId="269"/>
            <ac:grpSpMk id="81" creationId="{5132C410-E436-9616-AFDA-8B6D3F03D097}"/>
          </ac:grpSpMkLst>
        </pc:grpChg>
        <pc:grpChg chg="del">
          <ac:chgData name="Rosie Cooper" userId="bf124abb-9a2b-4602-9121-6ae61623fa8e" providerId="ADAL" clId="{75FE9F24-D51F-42C4-A129-89C56BB4E4D8}" dt="2024-03-12T16:22:40.171" v="259" actId="165"/>
          <ac:grpSpMkLst>
            <pc:docMk/>
            <pc:sldMk cId="789785739" sldId="269"/>
            <ac:grpSpMk id="90" creationId="{F8892437-6C42-4CFB-3607-3530B6A0DF60}"/>
          </ac:grpSpMkLst>
        </pc:grpChg>
        <pc:grpChg chg="del">
          <ac:chgData name="Rosie Cooper" userId="bf124abb-9a2b-4602-9121-6ae61623fa8e" providerId="ADAL" clId="{75FE9F24-D51F-42C4-A129-89C56BB4E4D8}" dt="2024-03-12T16:22:40.171" v="259" actId="165"/>
          <ac:grpSpMkLst>
            <pc:docMk/>
            <pc:sldMk cId="789785739" sldId="269"/>
            <ac:grpSpMk id="93" creationId="{4E4BB71E-4330-B2DB-F3CA-2F5D1FE5DD71}"/>
          </ac:grpSpMkLst>
        </pc:grpChg>
        <pc:grpChg chg="del">
          <ac:chgData name="Rosie Cooper" userId="bf124abb-9a2b-4602-9121-6ae61623fa8e" providerId="ADAL" clId="{75FE9F24-D51F-42C4-A129-89C56BB4E4D8}" dt="2024-03-12T16:22:40.171" v="259" actId="165"/>
          <ac:grpSpMkLst>
            <pc:docMk/>
            <pc:sldMk cId="789785739" sldId="269"/>
            <ac:grpSpMk id="96" creationId="{5871C532-645F-A4AC-7E49-B56CCF8E0A98}"/>
          </ac:grpSpMkLst>
        </pc:grpChg>
        <pc:grpChg chg="del">
          <ac:chgData name="Rosie Cooper" userId="bf124abb-9a2b-4602-9121-6ae61623fa8e" providerId="ADAL" clId="{75FE9F24-D51F-42C4-A129-89C56BB4E4D8}" dt="2024-03-12T16:22:40.171" v="259" actId="165"/>
          <ac:grpSpMkLst>
            <pc:docMk/>
            <pc:sldMk cId="789785739" sldId="269"/>
            <ac:grpSpMk id="99" creationId="{606BAD87-466F-76FC-AD87-7BFDF36C3EB0}"/>
          </ac:grpSpMkLst>
        </pc:grpChg>
        <pc:grpChg chg="del">
          <ac:chgData name="Rosie Cooper" userId="bf124abb-9a2b-4602-9121-6ae61623fa8e" providerId="ADAL" clId="{75FE9F24-D51F-42C4-A129-89C56BB4E4D8}" dt="2024-03-12T16:22:40.171" v="259" actId="165"/>
          <ac:grpSpMkLst>
            <pc:docMk/>
            <pc:sldMk cId="789785739" sldId="269"/>
            <ac:grpSpMk id="102" creationId="{47D509A7-E872-C43A-8408-FE3901CFC778}"/>
          </ac:grpSpMkLst>
        </pc:grpChg>
        <pc:grpChg chg="del">
          <ac:chgData name="Rosie Cooper" userId="bf124abb-9a2b-4602-9121-6ae61623fa8e" providerId="ADAL" clId="{75FE9F24-D51F-42C4-A129-89C56BB4E4D8}" dt="2024-03-12T16:22:40.171" v="259" actId="165"/>
          <ac:grpSpMkLst>
            <pc:docMk/>
            <pc:sldMk cId="789785739" sldId="269"/>
            <ac:grpSpMk id="105" creationId="{6E2E0A41-4622-EF8D-2200-E2FE87246739}"/>
          </ac:grpSpMkLst>
        </pc:grpChg>
        <pc:grpChg chg="del">
          <ac:chgData name="Rosie Cooper" userId="bf124abb-9a2b-4602-9121-6ae61623fa8e" providerId="ADAL" clId="{75FE9F24-D51F-42C4-A129-89C56BB4E4D8}" dt="2024-03-12T16:22:40.171" v="259" actId="165"/>
          <ac:grpSpMkLst>
            <pc:docMk/>
            <pc:sldMk cId="789785739" sldId="269"/>
            <ac:grpSpMk id="108" creationId="{FB9BC271-57D6-B2D6-6CEB-A18AC57E47BE}"/>
          </ac:grpSpMkLst>
        </pc:grpChg>
        <pc:grpChg chg="del">
          <ac:chgData name="Rosie Cooper" userId="bf124abb-9a2b-4602-9121-6ae61623fa8e" providerId="ADAL" clId="{75FE9F24-D51F-42C4-A129-89C56BB4E4D8}" dt="2024-03-12T16:22:40.171" v="259" actId="165"/>
          <ac:grpSpMkLst>
            <pc:docMk/>
            <pc:sldMk cId="789785739" sldId="269"/>
            <ac:grpSpMk id="111" creationId="{0F4EDFB2-530A-BE2F-21A7-A5135B3606CD}"/>
          </ac:grpSpMkLst>
        </pc:grpChg>
        <pc:grpChg chg="del">
          <ac:chgData name="Rosie Cooper" userId="bf124abb-9a2b-4602-9121-6ae61623fa8e" providerId="ADAL" clId="{75FE9F24-D51F-42C4-A129-89C56BB4E4D8}" dt="2024-03-12T16:22:40.171" v="259" actId="165"/>
          <ac:grpSpMkLst>
            <pc:docMk/>
            <pc:sldMk cId="789785739" sldId="269"/>
            <ac:grpSpMk id="114" creationId="{EE2E12B5-E1ED-69EF-F40D-E88CECEACFD8}"/>
          </ac:grpSpMkLst>
        </pc:grpChg>
        <pc:grpChg chg="del">
          <ac:chgData name="Rosie Cooper" userId="bf124abb-9a2b-4602-9121-6ae61623fa8e" providerId="ADAL" clId="{75FE9F24-D51F-42C4-A129-89C56BB4E4D8}" dt="2024-03-12T16:22:40.171" v="259" actId="165"/>
          <ac:grpSpMkLst>
            <pc:docMk/>
            <pc:sldMk cId="789785739" sldId="269"/>
            <ac:grpSpMk id="117" creationId="{396658AC-4F32-2026-9DD1-225C24DC0A67}"/>
          </ac:grpSpMkLst>
        </pc:grpChg>
        <pc:grpChg chg="del">
          <ac:chgData name="Rosie Cooper" userId="bf124abb-9a2b-4602-9121-6ae61623fa8e" providerId="ADAL" clId="{75FE9F24-D51F-42C4-A129-89C56BB4E4D8}" dt="2024-03-12T16:22:40.171" v="259" actId="165"/>
          <ac:grpSpMkLst>
            <pc:docMk/>
            <pc:sldMk cId="789785739" sldId="269"/>
            <ac:grpSpMk id="120" creationId="{592A4F1E-3788-81E5-0FF0-D29C59167D2A}"/>
          </ac:grpSpMkLst>
        </pc:grpChg>
        <pc:picChg chg="add mod">
          <ac:chgData name="Rosie Cooper" userId="bf124abb-9a2b-4602-9121-6ae61623fa8e" providerId="ADAL" clId="{75FE9F24-D51F-42C4-A129-89C56BB4E4D8}" dt="2024-03-12T16:22:09.977" v="256"/>
          <ac:picMkLst>
            <pc:docMk/>
            <pc:sldMk cId="789785739" sldId="269"/>
            <ac:picMk id="3" creationId="{84540C34-985C-1668-7D49-A95542A1D088}"/>
          </ac:picMkLst>
        </pc:picChg>
        <pc:picChg chg="mod">
          <ac:chgData name="Rosie Cooper" userId="bf124abb-9a2b-4602-9121-6ae61623fa8e" providerId="ADAL" clId="{75FE9F24-D51F-42C4-A129-89C56BB4E4D8}" dt="2024-03-12T16:57:36.872" v="805" actId="962"/>
          <ac:picMkLst>
            <pc:docMk/>
            <pc:sldMk cId="789785739" sldId="269"/>
            <ac:picMk id="6" creationId="{56BC7F7B-9978-9989-42F5-17E4B3F3AA7E}"/>
          </ac:picMkLst>
        </pc:picChg>
        <pc:picChg chg="mod modVis">
          <ac:chgData name="Rosie Cooper" userId="bf124abb-9a2b-4602-9121-6ae61623fa8e" providerId="ADAL" clId="{75FE9F24-D51F-42C4-A129-89C56BB4E4D8}" dt="2024-03-12T16:57:33.441" v="800" actId="962"/>
          <ac:picMkLst>
            <pc:docMk/>
            <pc:sldMk cId="789785739" sldId="269"/>
            <ac:picMk id="7" creationId="{3DF10A4F-4098-B769-B2BE-FFDDF0A4B4C7}"/>
          </ac:picMkLst>
        </pc:picChg>
        <pc:cxnChg chg="mod topLvl">
          <ac:chgData name="Rosie Cooper" userId="bf124abb-9a2b-4602-9121-6ae61623fa8e" providerId="ADAL" clId="{75FE9F24-D51F-42C4-A129-89C56BB4E4D8}" dt="2024-03-12T16:57:35.261" v="804" actId="962"/>
          <ac:cxnSpMkLst>
            <pc:docMk/>
            <pc:sldMk cId="789785739" sldId="269"/>
            <ac:cxnSpMk id="18" creationId="{8D09B037-E551-0C2B-88B3-DC93918B7C27}"/>
          </ac:cxnSpMkLst>
        </pc:cxnChg>
        <pc:cxnChg chg="mod topLvl">
          <ac:chgData name="Rosie Cooper" userId="bf124abb-9a2b-4602-9121-6ae61623fa8e" providerId="ADAL" clId="{75FE9F24-D51F-42C4-A129-89C56BB4E4D8}" dt="2024-03-12T16:57:37.960" v="806" actId="962"/>
          <ac:cxnSpMkLst>
            <pc:docMk/>
            <pc:sldMk cId="789785739" sldId="269"/>
            <ac:cxnSpMk id="77" creationId="{C1689333-9F67-3156-44D9-9F160ECD9D5D}"/>
          </ac:cxnSpMkLst>
        </pc:cxnChg>
        <pc:cxnChg chg="mod topLvl">
          <ac:chgData name="Rosie Cooper" userId="bf124abb-9a2b-4602-9121-6ae61623fa8e" providerId="ADAL" clId="{75FE9F24-D51F-42C4-A129-89C56BB4E4D8}" dt="2024-03-12T16:57:38.777" v="807" actId="962"/>
          <ac:cxnSpMkLst>
            <pc:docMk/>
            <pc:sldMk cId="789785739" sldId="269"/>
            <ac:cxnSpMk id="80" creationId="{7F388366-3CDF-95E3-4F71-2496A67AB25E}"/>
          </ac:cxnSpMkLst>
        </pc:cxnChg>
        <pc:cxnChg chg="mod topLvl">
          <ac:chgData name="Rosie Cooper" userId="bf124abb-9a2b-4602-9121-6ae61623fa8e" providerId="ADAL" clId="{75FE9F24-D51F-42C4-A129-89C56BB4E4D8}" dt="2024-03-12T16:57:39.432" v="808" actId="962"/>
          <ac:cxnSpMkLst>
            <pc:docMk/>
            <pc:sldMk cId="789785739" sldId="269"/>
            <ac:cxnSpMk id="83" creationId="{4C2D98E9-7686-C557-75AB-853536F2F1D1}"/>
          </ac:cxnSpMkLst>
        </pc:cxnChg>
        <pc:cxnChg chg="mod topLvl">
          <ac:chgData name="Rosie Cooper" userId="bf124abb-9a2b-4602-9121-6ae61623fa8e" providerId="ADAL" clId="{75FE9F24-D51F-42C4-A129-89C56BB4E4D8}" dt="2024-03-12T16:57:40.141" v="809" actId="962"/>
          <ac:cxnSpMkLst>
            <pc:docMk/>
            <pc:sldMk cId="789785739" sldId="269"/>
            <ac:cxnSpMk id="92" creationId="{BB0A895A-7AED-4D48-67D2-B08791CBF3A8}"/>
          </ac:cxnSpMkLst>
        </pc:cxnChg>
        <pc:cxnChg chg="mod topLvl">
          <ac:chgData name="Rosie Cooper" userId="bf124abb-9a2b-4602-9121-6ae61623fa8e" providerId="ADAL" clId="{75FE9F24-D51F-42C4-A129-89C56BB4E4D8}" dt="2024-03-12T16:57:40.951" v="810" actId="962"/>
          <ac:cxnSpMkLst>
            <pc:docMk/>
            <pc:sldMk cId="789785739" sldId="269"/>
            <ac:cxnSpMk id="95" creationId="{05C5A27B-CAAC-DA69-CC69-684B47F74333}"/>
          </ac:cxnSpMkLst>
        </pc:cxnChg>
        <pc:cxnChg chg="mod topLvl">
          <ac:chgData name="Rosie Cooper" userId="bf124abb-9a2b-4602-9121-6ae61623fa8e" providerId="ADAL" clId="{75FE9F24-D51F-42C4-A129-89C56BB4E4D8}" dt="2024-03-12T16:57:41.741" v="811" actId="962"/>
          <ac:cxnSpMkLst>
            <pc:docMk/>
            <pc:sldMk cId="789785739" sldId="269"/>
            <ac:cxnSpMk id="98" creationId="{3ACADB2E-4B4B-8368-9090-D585B185718A}"/>
          </ac:cxnSpMkLst>
        </pc:cxnChg>
        <pc:cxnChg chg="mod topLvl">
          <ac:chgData name="Rosie Cooper" userId="bf124abb-9a2b-4602-9121-6ae61623fa8e" providerId="ADAL" clId="{75FE9F24-D51F-42C4-A129-89C56BB4E4D8}" dt="2024-03-12T16:57:42.435" v="812" actId="962"/>
          <ac:cxnSpMkLst>
            <pc:docMk/>
            <pc:sldMk cId="789785739" sldId="269"/>
            <ac:cxnSpMk id="101" creationId="{CAF60A3C-3322-586F-B8D7-0455726E36F7}"/>
          </ac:cxnSpMkLst>
        </pc:cxnChg>
        <pc:cxnChg chg="mod topLvl">
          <ac:chgData name="Rosie Cooper" userId="bf124abb-9a2b-4602-9121-6ae61623fa8e" providerId="ADAL" clId="{75FE9F24-D51F-42C4-A129-89C56BB4E4D8}" dt="2024-03-12T16:57:43.291" v="813" actId="962"/>
          <ac:cxnSpMkLst>
            <pc:docMk/>
            <pc:sldMk cId="789785739" sldId="269"/>
            <ac:cxnSpMk id="104" creationId="{9AD66956-9E25-CB57-19BD-58B5238C7DA9}"/>
          </ac:cxnSpMkLst>
        </pc:cxnChg>
        <pc:cxnChg chg="mod topLvl">
          <ac:chgData name="Rosie Cooper" userId="bf124abb-9a2b-4602-9121-6ae61623fa8e" providerId="ADAL" clId="{75FE9F24-D51F-42C4-A129-89C56BB4E4D8}" dt="2024-03-12T16:57:44.258" v="814" actId="962"/>
          <ac:cxnSpMkLst>
            <pc:docMk/>
            <pc:sldMk cId="789785739" sldId="269"/>
            <ac:cxnSpMk id="107" creationId="{87FE6B26-64C8-3F06-8C22-6C98FAB47FD8}"/>
          </ac:cxnSpMkLst>
        </pc:cxnChg>
        <pc:cxnChg chg="mod topLvl">
          <ac:chgData name="Rosie Cooper" userId="bf124abb-9a2b-4602-9121-6ae61623fa8e" providerId="ADAL" clId="{75FE9F24-D51F-42C4-A129-89C56BB4E4D8}" dt="2024-03-12T16:57:45.075" v="815" actId="962"/>
          <ac:cxnSpMkLst>
            <pc:docMk/>
            <pc:sldMk cId="789785739" sldId="269"/>
            <ac:cxnSpMk id="110" creationId="{89272BEF-9E9C-7709-B157-EE6248BB2E04}"/>
          </ac:cxnSpMkLst>
        </pc:cxnChg>
        <pc:cxnChg chg="mod topLvl">
          <ac:chgData name="Rosie Cooper" userId="bf124abb-9a2b-4602-9121-6ae61623fa8e" providerId="ADAL" clId="{75FE9F24-D51F-42C4-A129-89C56BB4E4D8}" dt="2024-03-12T16:57:45.651" v="816" actId="962"/>
          <ac:cxnSpMkLst>
            <pc:docMk/>
            <pc:sldMk cId="789785739" sldId="269"/>
            <ac:cxnSpMk id="113" creationId="{9654BCB3-5770-BC9C-7244-36CAB8E89268}"/>
          </ac:cxnSpMkLst>
        </pc:cxnChg>
        <pc:cxnChg chg="mod topLvl">
          <ac:chgData name="Rosie Cooper" userId="bf124abb-9a2b-4602-9121-6ae61623fa8e" providerId="ADAL" clId="{75FE9F24-D51F-42C4-A129-89C56BB4E4D8}" dt="2024-03-12T16:57:46.374" v="817" actId="962"/>
          <ac:cxnSpMkLst>
            <pc:docMk/>
            <pc:sldMk cId="789785739" sldId="269"/>
            <ac:cxnSpMk id="116" creationId="{08BA5BB2-FE0C-1192-7A7D-4534D2A149DC}"/>
          </ac:cxnSpMkLst>
        </pc:cxnChg>
        <pc:cxnChg chg="mod topLvl">
          <ac:chgData name="Rosie Cooper" userId="bf124abb-9a2b-4602-9121-6ae61623fa8e" providerId="ADAL" clId="{75FE9F24-D51F-42C4-A129-89C56BB4E4D8}" dt="2024-03-12T16:57:47.475" v="818" actId="962"/>
          <ac:cxnSpMkLst>
            <pc:docMk/>
            <pc:sldMk cId="789785739" sldId="269"/>
            <ac:cxnSpMk id="119" creationId="{E2CD502D-6C2F-755D-088E-1AB90A26454E}"/>
          </ac:cxnSpMkLst>
        </pc:cxnChg>
        <pc:cxnChg chg="mod topLvl">
          <ac:chgData name="Rosie Cooper" userId="bf124abb-9a2b-4602-9121-6ae61623fa8e" providerId="ADAL" clId="{75FE9F24-D51F-42C4-A129-89C56BB4E4D8}" dt="2024-03-12T16:57:48.274" v="819" actId="962"/>
          <ac:cxnSpMkLst>
            <pc:docMk/>
            <pc:sldMk cId="789785739" sldId="269"/>
            <ac:cxnSpMk id="122" creationId="{0B0C083E-1F36-4820-992E-DE8D71958D6F}"/>
          </ac:cxnSpMkLst>
        </pc:cxnChg>
      </pc:sldChg>
      <pc:sldChg chg="delSp modSp mod modNotesTx">
        <pc:chgData name="Rosie Cooper" userId="bf124abb-9a2b-4602-9121-6ae61623fa8e" providerId="ADAL" clId="{75FE9F24-D51F-42C4-A129-89C56BB4E4D8}" dt="2024-03-19T11:18:52.953" v="934" actId="1035"/>
        <pc:sldMkLst>
          <pc:docMk/>
          <pc:sldMk cId="3333987398" sldId="278"/>
        </pc:sldMkLst>
        <pc:spChg chg="mod">
          <ac:chgData name="Rosie Cooper" userId="bf124abb-9a2b-4602-9121-6ae61623fa8e" providerId="ADAL" clId="{75FE9F24-D51F-42C4-A129-89C56BB4E4D8}" dt="2024-03-12T16:58:50.731" v="851" actId="33553"/>
          <ac:spMkLst>
            <pc:docMk/>
            <pc:sldMk cId="3333987398" sldId="278"/>
            <ac:spMk id="8" creationId="{7759A5BB-587E-31A9-7AB4-6303F41118E7}"/>
          </ac:spMkLst>
        </pc:spChg>
        <pc:spChg chg="mod ord topLvl">
          <ac:chgData name="Rosie Cooper" userId="bf124abb-9a2b-4602-9121-6ae61623fa8e" providerId="ADAL" clId="{75FE9F24-D51F-42C4-A129-89C56BB4E4D8}" dt="2024-03-12T16:43:44.789" v="572" actId="962"/>
          <ac:spMkLst>
            <pc:docMk/>
            <pc:sldMk cId="3333987398" sldId="278"/>
            <ac:spMk id="12" creationId="{E64E74A8-EFA1-0905-0185-3158DA6ECFCE}"/>
          </ac:spMkLst>
        </pc:spChg>
        <pc:spChg chg="mod ord topLvl">
          <ac:chgData name="Rosie Cooper" userId="bf124abb-9a2b-4602-9121-6ae61623fa8e" providerId="ADAL" clId="{75FE9F24-D51F-42C4-A129-89C56BB4E4D8}" dt="2024-03-12T16:43:43.084" v="571" actId="13244"/>
          <ac:spMkLst>
            <pc:docMk/>
            <pc:sldMk cId="3333987398" sldId="278"/>
            <ac:spMk id="13" creationId="{3E5D88A1-7ACB-6EC5-FF29-F93AD0C7A520}"/>
          </ac:spMkLst>
        </pc:spChg>
        <pc:spChg chg="mod ord topLvl">
          <ac:chgData name="Rosie Cooper" userId="bf124abb-9a2b-4602-9121-6ae61623fa8e" providerId="ADAL" clId="{75FE9F24-D51F-42C4-A129-89C56BB4E4D8}" dt="2024-03-12T16:43:45.515" v="573" actId="962"/>
          <ac:spMkLst>
            <pc:docMk/>
            <pc:sldMk cId="3333987398" sldId="278"/>
            <ac:spMk id="14" creationId="{4B211197-1440-6ABE-9873-E5B1A80E088D}"/>
          </ac:spMkLst>
        </pc:spChg>
        <pc:spChg chg="mod ord topLvl">
          <ac:chgData name="Rosie Cooper" userId="bf124abb-9a2b-4602-9121-6ae61623fa8e" providerId="ADAL" clId="{75FE9F24-D51F-42C4-A129-89C56BB4E4D8}" dt="2024-03-19T11:18:52.953" v="934" actId="1035"/>
          <ac:spMkLst>
            <pc:docMk/>
            <pc:sldMk cId="3333987398" sldId="278"/>
            <ac:spMk id="15" creationId="{65343910-726F-C7F6-5C42-6FE85492193C}"/>
          </ac:spMkLst>
        </pc:spChg>
        <pc:spChg chg="mod ord topLvl">
          <ac:chgData name="Rosie Cooper" userId="bf124abb-9a2b-4602-9121-6ae61623fa8e" providerId="ADAL" clId="{75FE9F24-D51F-42C4-A129-89C56BB4E4D8}" dt="2024-03-19T11:18:52.953" v="934" actId="1035"/>
          <ac:spMkLst>
            <pc:docMk/>
            <pc:sldMk cId="3333987398" sldId="278"/>
            <ac:spMk id="16" creationId="{EC8C46F4-A9A4-8EBC-5337-ABE5E13D6105}"/>
          </ac:spMkLst>
        </pc:spChg>
        <pc:spChg chg="mod">
          <ac:chgData name="Rosie Cooper" userId="bf124abb-9a2b-4602-9121-6ae61623fa8e" providerId="ADAL" clId="{75FE9F24-D51F-42C4-A129-89C56BB4E4D8}" dt="2024-03-12T16:43:06.073" v="558" actId="962"/>
          <ac:spMkLst>
            <pc:docMk/>
            <pc:sldMk cId="3333987398" sldId="278"/>
            <ac:spMk id="18" creationId="{7F5E730D-2F17-DEF4-17F1-C963328DDF92}"/>
          </ac:spMkLst>
        </pc:spChg>
        <pc:spChg chg="mod">
          <ac:chgData name="Rosie Cooper" userId="bf124abb-9a2b-4602-9121-6ae61623fa8e" providerId="ADAL" clId="{75FE9F24-D51F-42C4-A129-89C56BB4E4D8}" dt="2024-03-12T16:43:07.678" v="559" actId="962"/>
          <ac:spMkLst>
            <pc:docMk/>
            <pc:sldMk cId="3333987398" sldId="278"/>
            <ac:spMk id="19" creationId="{71E8196F-0E60-3289-AF71-DC0754CA6743}"/>
          </ac:spMkLst>
        </pc:spChg>
        <pc:spChg chg="mod">
          <ac:chgData name="Rosie Cooper" userId="bf124abb-9a2b-4602-9121-6ae61623fa8e" providerId="ADAL" clId="{75FE9F24-D51F-42C4-A129-89C56BB4E4D8}" dt="2024-03-12T16:43:19.797" v="565" actId="20577"/>
          <ac:spMkLst>
            <pc:docMk/>
            <pc:sldMk cId="3333987398" sldId="278"/>
            <ac:spMk id="20" creationId="{8EF1E5E4-D4E4-2461-6588-FCEC11B04F50}"/>
          </ac:spMkLst>
        </pc:spChg>
        <pc:spChg chg="mod ord">
          <ac:chgData name="Rosie Cooper" userId="bf124abb-9a2b-4602-9121-6ae61623fa8e" providerId="ADAL" clId="{75FE9F24-D51F-42C4-A129-89C56BB4E4D8}" dt="2024-03-12T16:43:09.685" v="560" actId="13244"/>
          <ac:spMkLst>
            <pc:docMk/>
            <pc:sldMk cId="3333987398" sldId="278"/>
            <ac:spMk id="22" creationId="{3BF1A004-F71B-F10F-C57B-32A9032C7ED1}"/>
          </ac:spMkLst>
        </pc:spChg>
        <pc:spChg chg="mod ord">
          <ac:chgData name="Rosie Cooper" userId="bf124abb-9a2b-4602-9121-6ae61623fa8e" providerId="ADAL" clId="{75FE9F24-D51F-42C4-A129-89C56BB4E4D8}" dt="2024-03-12T16:43:11.205" v="561" actId="13244"/>
          <ac:spMkLst>
            <pc:docMk/>
            <pc:sldMk cId="3333987398" sldId="278"/>
            <ac:spMk id="23" creationId="{959E2155-F00F-75D2-58C0-8B9EB84878F7}"/>
          </ac:spMkLst>
        </pc:spChg>
        <pc:spChg chg="ord">
          <ac:chgData name="Rosie Cooper" userId="bf124abb-9a2b-4602-9121-6ae61623fa8e" providerId="ADAL" clId="{75FE9F24-D51F-42C4-A129-89C56BB4E4D8}" dt="2024-03-12T16:43:27.658" v="567" actId="13244"/>
          <ac:spMkLst>
            <pc:docMk/>
            <pc:sldMk cId="3333987398" sldId="278"/>
            <ac:spMk id="24" creationId="{0F96F97B-1C1B-C4CE-FC1D-3A81F647CDC6}"/>
          </ac:spMkLst>
        </pc:spChg>
        <pc:spChg chg="mod">
          <ac:chgData name="Rosie Cooper" userId="bf124abb-9a2b-4602-9121-6ae61623fa8e" providerId="ADAL" clId="{75FE9F24-D51F-42C4-A129-89C56BB4E4D8}" dt="2024-03-12T16:23:40.655" v="271" actId="6549"/>
          <ac:spMkLst>
            <pc:docMk/>
            <pc:sldMk cId="3333987398" sldId="278"/>
            <ac:spMk id="25" creationId="{7239B626-E470-0840-109D-8271BFADF3F8}"/>
          </ac:spMkLst>
        </pc:spChg>
        <pc:spChg chg="ord">
          <ac:chgData name="Rosie Cooper" userId="bf124abb-9a2b-4602-9121-6ae61623fa8e" providerId="ADAL" clId="{75FE9F24-D51F-42C4-A129-89C56BB4E4D8}" dt="2024-03-12T16:43:15.080" v="562" actId="13244"/>
          <ac:spMkLst>
            <pc:docMk/>
            <pc:sldMk cId="3333987398" sldId="278"/>
            <ac:spMk id="26" creationId="{BC68A432-C1DD-9610-BEDF-FCBE2EB535ED}"/>
          </ac:spMkLst>
        </pc:spChg>
        <pc:spChg chg="ord">
          <ac:chgData name="Rosie Cooper" userId="bf124abb-9a2b-4602-9121-6ae61623fa8e" providerId="ADAL" clId="{75FE9F24-D51F-42C4-A129-89C56BB4E4D8}" dt="2024-03-12T16:43:25.792" v="566" actId="13244"/>
          <ac:spMkLst>
            <pc:docMk/>
            <pc:sldMk cId="3333987398" sldId="278"/>
            <ac:spMk id="27" creationId="{7F4955FB-88D0-29C1-C73D-B9AD04116A33}"/>
          </ac:spMkLst>
        </pc:spChg>
        <pc:grpChg chg="del">
          <ac:chgData name="Rosie Cooper" userId="bf124abb-9a2b-4602-9121-6ae61623fa8e" providerId="ADAL" clId="{75FE9F24-D51F-42C4-A129-89C56BB4E4D8}" dt="2024-03-12T16:43:39.241" v="570" actId="165"/>
          <ac:grpSpMkLst>
            <pc:docMk/>
            <pc:sldMk cId="3333987398" sldId="278"/>
            <ac:grpSpMk id="4" creationId="{8EEB3A8F-057B-3696-FBEF-3FEDF7F17FF1}"/>
          </ac:grpSpMkLst>
        </pc:grpChg>
        <pc:picChg chg="del">
          <ac:chgData name="Rosie Cooper" userId="bf124abb-9a2b-4602-9121-6ae61623fa8e" providerId="ADAL" clId="{75FE9F24-D51F-42C4-A129-89C56BB4E4D8}" dt="2024-03-12T16:45:15.489" v="613" actId="478"/>
          <ac:picMkLst>
            <pc:docMk/>
            <pc:sldMk cId="3333987398" sldId="278"/>
            <ac:picMk id="2" creationId="{6DF11BFD-C6F9-DDEE-BC4C-123936C51562}"/>
          </ac:picMkLst>
        </pc:picChg>
        <pc:picChg chg="mod">
          <ac:chgData name="Rosie Cooper" userId="bf124abb-9a2b-4602-9121-6ae61623fa8e" providerId="ADAL" clId="{75FE9F24-D51F-42C4-A129-89C56BB4E4D8}" dt="2024-03-12T16:42:35.093" v="555" actId="962"/>
          <ac:picMkLst>
            <pc:docMk/>
            <pc:sldMk cId="3333987398" sldId="278"/>
            <ac:picMk id="3" creationId="{6E409DC5-A305-9971-9550-31F31CC11970}"/>
          </ac:picMkLst>
        </pc:picChg>
        <pc:picChg chg="mod">
          <ac:chgData name="Rosie Cooper" userId="bf124abb-9a2b-4602-9121-6ae61623fa8e" providerId="ADAL" clId="{75FE9F24-D51F-42C4-A129-89C56BB4E4D8}" dt="2024-03-12T16:43:31.940" v="569" actId="962"/>
          <ac:picMkLst>
            <pc:docMk/>
            <pc:sldMk cId="3333987398" sldId="278"/>
            <ac:picMk id="7" creationId="{E8C505A4-E9EF-5318-C011-08942956E234}"/>
          </ac:picMkLst>
        </pc:picChg>
        <pc:picChg chg="mod ord">
          <ac:chgData name="Rosie Cooper" userId="bf124abb-9a2b-4602-9121-6ae61623fa8e" providerId="ADAL" clId="{75FE9F24-D51F-42C4-A129-89C56BB4E4D8}" dt="2024-03-12T16:43:01.625" v="557" actId="962"/>
          <ac:picMkLst>
            <pc:docMk/>
            <pc:sldMk cId="3333987398" sldId="278"/>
            <ac:picMk id="9" creationId="{FB4AAD1C-9DE3-CF7F-8522-9817C59E6935}"/>
          </ac:picMkLst>
        </pc:picChg>
        <pc:picChg chg="mod">
          <ac:chgData name="Rosie Cooper" userId="bf124abb-9a2b-4602-9121-6ae61623fa8e" providerId="ADAL" clId="{75FE9F24-D51F-42C4-A129-89C56BB4E4D8}" dt="2024-03-12T16:43:29.174" v="568" actId="962"/>
          <ac:picMkLst>
            <pc:docMk/>
            <pc:sldMk cId="3333987398" sldId="278"/>
            <ac:picMk id="47" creationId="{AFF0CBA8-16E7-5C6A-7B37-4C6FF3C6B767}"/>
          </ac:picMkLst>
        </pc:picChg>
        <pc:cxnChg chg="mod ord topLvl">
          <ac:chgData name="Rosie Cooper" userId="bf124abb-9a2b-4602-9121-6ae61623fa8e" providerId="ADAL" clId="{75FE9F24-D51F-42C4-A129-89C56BB4E4D8}" dt="2024-03-12T16:43:47.492" v="575" actId="962"/>
          <ac:cxnSpMkLst>
            <pc:docMk/>
            <pc:sldMk cId="3333987398" sldId="278"/>
            <ac:cxnSpMk id="17" creationId="{26DFA4CC-047D-6D58-EA41-44283020E80F}"/>
          </ac:cxnSpMkLst>
        </pc:cxnChg>
      </pc:sldChg>
      <pc:sldChg chg="addSp delSp modSp mod modNotesTx">
        <pc:chgData name="Rosie Cooper" userId="bf124abb-9a2b-4602-9121-6ae61623fa8e" providerId="ADAL" clId="{75FE9F24-D51F-42C4-A129-89C56BB4E4D8}" dt="2024-03-19T11:22:42.485" v="1033" actId="1035"/>
        <pc:sldMkLst>
          <pc:docMk/>
          <pc:sldMk cId="3684664007" sldId="279"/>
        </pc:sldMkLst>
        <pc:spChg chg="mod">
          <ac:chgData name="Rosie Cooper" userId="bf124abb-9a2b-4602-9121-6ae61623fa8e" providerId="ADAL" clId="{75FE9F24-D51F-42C4-A129-89C56BB4E4D8}" dt="2024-03-12T16:57:00.052" v="769" actId="962"/>
          <ac:spMkLst>
            <pc:docMk/>
            <pc:sldMk cId="3684664007" sldId="279"/>
            <ac:spMk id="6" creationId="{90850B8C-8ECA-5745-F22C-33F97BF52FEB}"/>
          </ac:spMkLst>
        </pc:spChg>
        <pc:spChg chg="mod">
          <ac:chgData name="Rosie Cooper" userId="bf124abb-9a2b-4602-9121-6ae61623fa8e" providerId="ADAL" clId="{75FE9F24-D51F-42C4-A129-89C56BB4E4D8}" dt="2024-03-12T16:59:09.241" v="858" actId="33553"/>
          <ac:spMkLst>
            <pc:docMk/>
            <pc:sldMk cId="3684664007" sldId="279"/>
            <ac:spMk id="8" creationId="{7759A5BB-587E-31A9-7AB4-6303F41118E7}"/>
          </ac:spMkLst>
        </pc:spChg>
        <pc:spChg chg="add del mod">
          <ac:chgData name="Rosie Cooper" userId="bf124abb-9a2b-4602-9121-6ae61623fa8e" providerId="ADAL" clId="{75FE9F24-D51F-42C4-A129-89C56BB4E4D8}" dt="2024-03-19T11:22:42.485" v="1033" actId="1035"/>
          <ac:spMkLst>
            <pc:docMk/>
            <pc:sldMk cId="3684664007" sldId="279"/>
            <ac:spMk id="14" creationId="{2E3763A9-69CC-ED59-D3DD-F54C9188817A}"/>
          </ac:spMkLst>
        </pc:spChg>
        <pc:spChg chg="mod">
          <ac:chgData name="Rosie Cooper" userId="bf124abb-9a2b-4602-9121-6ae61623fa8e" providerId="ADAL" clId="{75FE9F24-D51F-42C4-A129-89C56BB4E4D8}" dt="2024-03-12T16:57:06.892" v="772" actId="962"/>
          <ac:spMkLst>
            <pc:docMk/>
            <pc:sldMk cId="3684664007" sldId="279"/>
            <ac:spMk id="16" creationId="{7584F865-FC28-55C2-C457-2EC892ACDD6E}"/>
          </ac:spMkLst>
        </pc:spChg>
        <pc:spChg chg="mod">
          <ac:chgData name="Rosie Cooper" userId="bf124abb-9a2b-4602-9121-6ae61623fa8e" providerId="ADAL" clId="{75FE9F24-D51F-42C4-A129-89C56BB4E4D8}" dt="2024-03-12T16:56:29.251" v="751" actId="962"/>
          <ac:spMkLst>
            <pc:docMk/>
            <pc:sldMk cId="3684664007" sldId="279"/>
            <ac:spMk id="18" creationId="{7F5E730D-2F17-DEF4-17F1-C963328DDF92}"/>
          </ac:spMkLst>
        </pc:spChg>
        <pc:spChg chg="mod">
          <ac:chgData name="Rosie Cooper" userId="bf124abb-9a2b-4602-9121-6ae61623fa8e" providerId="ADAL" clId="{75FE9F24-D51F-42C4-A129-89C56BB4E4D8}" dt="2024-03-12T16:56:29.732" v="752" actId="962"/>
          <ac:spMkLst>
            <pc:docMk/>
            <pc:sldMk cId="3684664007" sldId="279"/>
            <ac:spMk id="19" creationId="{71E8196F-0E60-3289-AF71-DC0754CA6743}"/>
          </ac:spMkLst>
        </pc:spChg>
        <pc:spChg chg="mod">
          <ac:chgData name="Rosie Cooper" userId="bf124abb-9a2b-4602-9121-6ae61623fa8e" providerId="ADAL" clId="{75FE9F24-D51F-42C4-A129-89C56BB4E4D8}" dt="2024-03-12T16:31:34.477" v="473" actId="6549"/>
          <ac:spMkLst>
            <pc:docMk/>
            <pc:sldMk cId="3684664007" sldId="279"/>
            <ac:spMk id="20" creationId="{8EF1E5E4-D4E4-2461-6588-FCEC11B04F50}"/>
          </ac:spMkLst>
        </pc:spChg>
        <pc:spChg chg="ord">
          <ac:chgData name="Rosie Cooper" userId="bf124abb-9a2b-4602-9121-6ae61623fa8e" providerId="ADAL" clId="{75FE9F24-D51F-42C4-A129-89C56BB4E4D8}" dt="2024-03-12T16:56:32.622" v="753" actId="13244"/>
          <ac:spMkLst>
            <pc:docMk/>
            <pc:sldMk cId="3684664007" sldId="279"/>
            <ac:spMk id="22" creationId="{3BF1A004-F71B-F10F-C57B-32A9032C7ED1}"/>
          </ac:spMkLst>
        </pc:spChg>
        <pc:spChg chg="ord">
          <ac:chgData name="Rosie Cooper" userId="bf124abb-9a2b-4602-9121-6ae61623fa8e" providerId="ADAL" clId="{75FE9F24-D51F-42C4-A129-89C56BB4E4D8}" dt="2024-03-12T16:56:36.126" v="755" actId="13244"/>
          <ac:spMkLst>
            <pc:docMk/>
            <pc:sldMk cId="3684664007" sldId="279"/>
            <ac:spMk id="23" creationId="{959E2155-F00F-75D2-58C0-8B9EB84878F7}"/>
          </ac:spMkLst>
        </pc:spChg>
        <pc:spChg chg="mod">
          <ac:chgData name="Rosie Cooper" userId="bf124abb-9a2b-4602-9121-6ae61623fa8e" providerId="ADAL" clId="{75FE9F24-D51F-42C4-A129-89C56BB4E4D8}" dt="2024-03-12T16:31:25.351" v="471"/>
          <ac:spMkLst>
            <pc:docMk/>
            <pc:sldMk cId="3684664007" sldId="279"/>
            <ac:spMk id="25" creationId="{7239B626-E470-0840-109D-8271BFADF3F8}"/>
          </ac:spMkLst>
        </pc:spChg>
        <pc:spChg chg="ord">
          <ac:chgData name="Rosie Cooper" userId="bf124abb-9a2b-4602-9121-6ae61623fa8e" providerId="ADAL" clId="{75FE9F24-D51F-42C4-A129-89C56BB4E4D8}" dt="2024-03-12T16:56:34.458" v="754" actId="13244"/>
          <ac:spMkLst>
            <pc:docMk/>
            <pc:sldMk cId="3684664007" sldId="279"/>
            <ac:spMk id="26" creationId="{BC68A432-C1DD-9610-BEDF-FCBE2EB535ED}"/>
          </ac:spMkLst>
        </pc:spChg>
        <pc:spChg chg="mod">
          <ac:chgData name="Rosie Cooper" userId="bf124abb-9a2b-4602-9121-6ae61623fa8e" providerId="ADAL" clId="{75FE9F24-D51F-42C4-A129-89C56BB4E4D8}" dt="2024-03-12T16:56:41.252" v="756" actId="962"/>
          <ac:spMkLst>
            <pc:docMk/>
            <pc:sldMk cId="3684664007" sldId="279"/>
            <ac:spMk id="27" creationId="{B98082C3-5754-3D97-E6BF-94521064A965}"/>
          </ac:spMkLst>
        </pc:spChg>
        <pc:spChg chg="ord">
          <ac:chgData name="Rosie Cooper" userId="bf124abb-9a2b-4602-9121-6ae61623fa8e" providerId="ADAL" clId="{75FE9F24-D51F-42C4-A129-89C56BB4E4D8}" dt="2024-03-12T16:56:42.512" v="757" actId="13244"/>
          <ac:spMkLst>
            <pc:docMk/>
            <pc:sldMk cId="3684664007" sldId="279"/>
            <ac:spMk id="30" creationId="{E760C43B-56D3-1C0A-33BF-B7BD43DE76B0}"/>
          </ac:spMkLst>
        </pc:spChg>
        <pc:spChg chg="mod">
          <ac:chgData name="Rosie Cooper" userId="bf124abb-9a2b-4602-9121-6ae61623fa8e" providerId="ADAL" clId="{75FE9F24-D51F-42C4-A129-89C56BB4E4D8}" dt="2024-03-12T16:56:45.431" v="759" actId="962"/>
          <ac:spMkLst>
            <pc:docMk/>
            <pc:sldMk cId="3684664007" sldId="279"/>
            <ac:spMk id="31" creationId="{90AEEFA3-4C69-5296-ABD4-B93EA5D5DEBE}"/>
          </ac:spMkLst>
        </pc:spChg>
        <pc:spChg chg="ord">
          <ac:chgData name="Rosie Cooper" userId="bf124abb-9a2b-4602-9121-6ae61623fa8e" providerId="ADAL" clId="{75FE9F24-D51F-42C4-A129-89C56BB4E4D8}" dt="2024-03-12T16:56:44.360" v="758" actId="13244"/>
          <ac:spMkLst>
            <pc:docMk/>
            <pc:sldMk cId="3684664007" sldId="279"/>
            <ac:spMk id="32" creationId="{700EF7AB-D8DA-CC24-2EF3-D25CA99CF61F}"/>
          </ac:spMkLst>
        </pc:spChg>
        <pc:spChg chg="mod">
          <ac:chgData name="Rosie Cooper" userId="bf124abb-9a2b-4602-9121-6ae61623fa8e" providerId="ADAL" clId="{75FE9F24-D51F-42C4-A129-89C56BB4E4D8}" dt="2024-03-12T16:56:45.981" v="760" actId="962"/>
          <ac:spMkLst>
            <pc:docMk/>
            <pc:sldMk cId="3684664007" sldId="279"/>
            <ac:spMk id="33" creationId="{43A811A9-668D-F919-0DF3-531AFE457BD8}"/>
          </ac:spMkLst>
        </pc:spChg>
        <pc:spChg chg="ord">
          <ac:chgData name="Rosie Cooper" userId="bf124abb-9a2b-4602-9121-6ae61623fa8e" providerId="ADAL" clId="{75FE9F24-D51F-42C4-A129-89C56BB4E4D8}" dt="2024-03-12T16:57:13.221" v="773" actId="13244"/>
          <ac:spMkLst>
            <pc:docMk/>
            <pc:sldMk cId="3684664007" sldId="279"/>
            <ac:spMk id="34" creationId="{374A7331-0E73-FEA1-FE94-F3C20509FD81}"/>
          </ac:spMkLst>
        </pc:spChg>
        <pc:spChg chg="mod">
          <ac:chgData name="Rosie Cooper" userId="bf124abb-9a2b-4602-9121-6ae61623fa8e" providerId="ADAL" clId="{75FE9F24-D51F-42C4-A129-89C56BB4E4D8}" dt="2024-03-12T16:56:50.602" v="761" actId="962"/>
          <ac:spMkLst>
            <pc:docMk/>
            <pc:sldMk cId="3684664007" sldId="279"/>
            <ac:spMk id="35" creationId="{F87805C0-596E-5425-5A8D-B971CDE773C9}"/>
          </ac:spMkLst>
        </pc:spChg>
        <pc:picChg chg="del">
          <ac:chgData name="Rosie Cooper" userId="bf124abb-9a2b-4602-9121-6ae61623fa8e" providerId="ADAL" clId="{75FE9F24-D51F-42C4-A129-89C56BB4E4D8}" dt="2024-03-12T16:56:54.553" v="765" actId="478"/>
          <ac:picMkLst>
            <pc:docMk/>
            <pc:sldMk cId="3684664007" sldId="279"/>
            <ac:picMk id="2" creationId="{6DF11BFD-C6F9-DDEE-BC4C-123936C51562}"/>
          </ac:picMkLst>
        </pc:picChg>
        <pc:picChg chg="mod">
          <ac:chgData name="Rosie Cooper" userId="bf124abb-9a2b-4602-9121-6ae61623fa8e" providerId="ADAL" clId="{75FE9F24-D51F-42C4-A129-89C56BB4E4D8}" dt="2024-03-12T16:55:56.152" v="749" actId="962"/>
          <ac:picMkLst>
            <pc:docMk/>
            <pc:sldMk cId="3684664007" sldId="279"/>
            <ac:picMk id="3" creationId="{6E409DC5-A305-9971-9550-31F31CC11970}"/>
          </ac:picMkLst>
        </pc:picChg>
        <pc:picChg chg="mod">
          <ac:chgData name="Rosie Cooper" userId="bf124abb-9a2b-4602-9121-6ae61623fa8e" providerId="ADAL" clId="{75FE9F24-D51F-42C4-A129-89C56BB4E4D8}" dt="2024-03-12T16:57:01.151" v="771" actId="962"/>
          <ac:picMkLst>
            <pc:docMk/>
            <pc:sldMk cId="3684664007" sldId="279"/>
            <ac:picMk id="4" creationId="{421ECA24-F69D-4463-A5AD-FCA7D0E6D0CF}"/>
          </ac:picMkLst>
        </pc:picChg>
        <pc:picChg chg="mod ord">
          <ac:chgData name="Rosie Cooper" userId="bf124abb-9a2b-4602-9121-6ae61623fa8e" providerId="ADAL" clId="{75FE9F24-D51F-42C4-A129-89C56BB4E4D8}" dt="2024-03-12T16:56:27.561" v="750" actId="962"/>
          <ac:picMkLst>
            <pc:docMk/>
            <pc:sldMk cId="3684664007" sldId="279"/>
            <ac:picMk id="9" creationId="{FB4AAD1C-9DE3-CF7F-8522-9817C59E6935}"/>
          </ac:picMkLst>
        </pc:picChg>
        <pc:picChg chg="add del mod ord">
          <ac:chgData name="Rosie Cooper" userId="bf124abb-9a2b-4602-9121-6ae61623fa8e" providerId="ADAL" clId="{75FE9F24-D51F-42C4-A129-89C56BB4E4D8}" dt="2024-03-19T11:22:42.485" v="1033" actId="1035"/>
          <ac:picMkLst>
            <pc:docMk/>
            <pc:sldMk cId="3684664007" sldId="279"/>
            <ac:picMk id="13" creationId="{5F53DAF8-C5A5-2F53-1F0D-8683DF1867F7}"/>
          </ac:picMkLst>
        </pc:picChg>
        <pc:picChg chg="mod">
          <ac:chgData name="Rosie Cooper" userId="bf124abb-9a2b-4602-9121-6ae61623fa8e" providerId="ADAL" clId="{75FE9F24-D51F-42C4-A129-89C56BB4E4D8}" dt="2024-03-12T16:56:53.261" v="764" actId="962"/>
          <ac:picMkLst>
            <pc:docMk/>
            <pc:sldMk cId="3684664007" sldId="279"/>
            <ac:picMk id="47" creationId="{AFF0CBA8-16E7-5C6A-7B37-4C6FF3C6B767}"/>
          </ac:picMkLst>
        </pc:picChg>
        <pc:cxnChg chg="mod">
          <ac:chgData name="Rosie Cooper" userId="bf124abb-9a2b-4602-9121-6ae61623fa8e" providerId="ADAL" clId="{75FE9F24-D51F-42C4-A129-89C56BB4E4D8}" dt="2024-03-12T16:56:52.371" v="762" actId="962"/>
          <ac:cxnSpMkLst>
            <pc:docMk/>
            <pc:sldMk cId="3684664007" sldId="279"/>
            <ac:cxnSpMk id="39" creationId="{06D1E6D8-360B-13A1-38D0-2AC7C0352B5B}"/>
          </ac:cxnSpMkLst>
        </pc:cxnChg>
        <pc:cxnChg chg="mod">
          <ac:chgData name="Rosie Cooper" userId="bf124abb-9a2b-4602-9121-6ae61623fa8e" providerId="ADAL" clId="{75FE9F24-D51F-42C4-A129-89C56BB4E4D8}" dt="2024-03-12T16:56:52.782" v="763" actId="962"/>
          <ac:cxnSpMkLst>
            <pc:docMk/>
            <pc:sldMk cId="3684664007" sldId="279"/>
            <ac:cxnSpMk id="40" creationId="{5A21F28C-FCB9-3EA5-8108-3A1D00181812}"/>
          </ac:cxnSpMkLst>
        </pc:cxnChg>
      </pc:sldChg>
      <pc:sldChg chg="delSp modSp mod modNotesTx">
        <pc:chgData name="Rosie Cooper" userId="bf124abb-9a2b-4602-9121-6ae61623fa8e" providerId="ADAL" clId="{75FE9F24-D51F-42C4-A129-89C56BB4E4D8}" dt="2024-03-19T11:19:11.470" v="935" actId="1076"/>
        <pc:sldMkLst>
          <pc:docMk/>
          <pc:sldMk cId="817115345" sldId="280"/>
        </pc:sldMkLst>
        <pc:spChg chg="ord">
          <ac:chgData name="Rosie Cooper" userId="bf124abb-9a2b-4602-9121-6ae61623fa8e" providerId="ADAL" clId="{75FE9F24-D51F-42C4-A129-89C56BB4E4D8}" dt="2024-03-12T16:46:13.116" v="629" actId="13244"/>
          <ac:spMkLst>
            <pc:docMk/>
            <pc:sldMk cId="817115345" sldId="280"/>
            <ac:spMk id="6" creationId="{90850B8C-8ECA-5745-F22C-33F97BF52FEB}"/>
          </ac:spMkLst>
        </pc:spChg>
        <pc:spChg chg="ord">
          <ac:chgData name="Rosie Cooper" userId="bf124abb-9a2b-4602-9121-6ae61623fa8e" providerId="ADAL" clId="{75FE9F24-D51F-42C4-A129-89C56BB4E4D8}" dt="2024-03-12T16:46:06.963" v="627" actId="13244"/>
          <ac:spMkLst>
            <pc:docMk/>
            <pc:sldMk cId="817115345" sldId="280"/>
            <ac:spMk id="7" creationId="{9D5BE077-279E-7319-1CAA-5CF713075D9D}"/>
          </ac:spMkLst>
        </pc:spChg>
        <pc:spChg chg="mod">
          <ac:chgData name="Rosie Cooper" userId="bf124abb-9a2b-4602-9121-6ae61623fa8e" providerId="ADAL" clId="{75FE9F24-D51F-42C4-A129-89C56BB4E4D8}" dt="2024-03-12T16:58:56.471" v="853" actId="33553"/>
          <ac:spMkLst>
            <pc:docMk/>
            <pc:sldMk cId="817115345" sldId="280"/>
            <ac:spMk id="8" creationId="{7759A5BB-587E-31A9-7AB4-6303F41118E7}"/>
          </ac:spMkLst>
        </pc:spChg>
        <pc:spChg chg="mod">
          <ac:chgData name="Rosie Cooper" userId="bf124abb-9a2b-4602-9121-6ae61623fa8e" providerId="ADAL" clId="{75FE9F24-D51F-42C4-A129-89C56BB4E4D8}" dt="2024-03-12T16:46:35.784" v="646" actId="962"/>
          <ac:spMkLst>
            <pc:docMk/>
            <pc:sldMk cId="817115345" sldId="280"/>
            <ac:spMk id="11" creationId="{390F9BF8-3617-3276-7EC8-5C7454ED2F0A}"/>
          </ac:spMkLst>
        </pc:spChg>
        <pc:spChg chg="ord">
          <ac:chgData name="Rosie Cooper" userId="bf124abb-9a2b-4602-9121-6ae61623fa8e" providerId="ADAL" clId="{75FE9F24-D51F-42C4-A129-89C56BB4E4D8}" dt="2024-03-12T16:46:04.160" v="626" actId="13244"/>
          <ac:spMkLst>
            <pc:docMk/>
            <pc:sldMk cId="817115345" sldId="280"/>
            <ac:spMk id="12" creationId="{36657F36-679D-5E2C-D48F-BE1F0ACB596A}"/>
          </ac:spMkLst>
        </pc:spChg>
        <pc:spChg chg="mod ord">
          <ac:chgData name="Rosie Cooper" userId="bf124abb-9a2b-4602-9121-6ae61623fa8e" providerId="ADAL" clId="{75FE9F24-D51F-42C4-A129-89C56BB4E4D8}" dt="2024-03-19T11:19:11.470" v="935" actId="1076"/>
          <ac:spMkLst>
            <pc:docMk/>
            <pc:sldMk cId="817115345" sldId="280"/>
            <ac:spMk id="14" creationId="{2E3763A9-69CC-ED59-D3DD-F54C9188817A}"/>
          </ac:spMkLst>
        </pc:spChg>
        <pc:spChg chg="mod">
          <ac:chgData name="Rosie Cooper" userId="bf124abb-9a2b-4602-9121-6ae61623fa8e" providerId="ADAL" clId="{75FE9F24-D51F-42C4-A129-89C56BB4E4D8}" dt="2024-03-12T16:46:27.039" v="636" actId="962"/>
          <ac:spMkLst>
            <pc:docMk/>
            <pc:sldMk cId="817115345" sldId="280"/>
            <ac:spMk id="18" creationId="{7F5E730D-2F17-DEF4-17F1-C963328DDF92}"/>
          </ac:spMkLst>
        </pc:spChg>
        <pc:spChg chg="mod">
          <ac:chgData name="Rosie Cooper" userId="bf124abb-9a2b-4602-9121-6ae61623fa8e" providerId="ADAL" clId="{75FE9F24-D51F-42C4-A129-89C56BB4E4D8}" dt="2024-03-12T16:46:26.623" v="635" actId="962"/>
          <ac:spMkLst>
            <pc:docMk/>
            <pc:sldMk cId="817115345" sldId="280"/>
            <ac:spMk id="19" creationId="{71E8196F-0E60-3289-AF71-DC0754CA6743}"/>
          </ac:spMkLst>
        </pc:spChg>
        <pc:spChg chg="mod ord">
          <ac:chgData name="Rosie Cooper" userId="bf124abb-9a2b-4602-9121-6ae61623fa8e" providerId="ADAL" clId="{75FE9F24-D51F-42C4-A129-89C56BB4E4D8}" dt="2024-03-12T16:45:58.648" v="624" actId="13244"/>
          <ac:spMkLst>
            <pc:docMk/>
            <pc:sldMk cId="817115345" sldId="280"/>
            <ac:spMk id="20" creationId="{8EF1E5E4-D4E4-2461-6588-FCEC11B04F50}"/>
          </ac:spMkLst>
        </pc:spChg>
        <pc:spChg chg="ord">
          <ac:chgData name="Rosie Cooper" userId="bf124abb-9a2b-4602-9121-6ae61623fa8e" providerId="ADAL" clId="{75FE9F24-D51F-42C4-A129-89C56BB4E4D8}" dt="2024-03-12T16:45:50.244" v="621" actId="13244"/>
          <ac:spMkLst>
            <pc:docMk/>
            <pc:sldMk cId="817115345" sldId="280"/>
            <ac:spMk id="22" creationId="{3BF1A004-F71B-F10F-C57B-32A9032C7ED1}"/>
          </ac:spMkLst>
        </pc:spChg>
        <pc:spChg chg="ord">
          <ac:chgData name="Rosie Cooper" userId="bf124abb-9a2b-4602-9121-6ae61623fa8e" providerId="ADAL" clId="{75FE9F24-D51F-42C4-A129-89C56BB4E4D8}" dt="2024-03-12T16:45:51.739" v="622" actId="13244"/>
          <ac:spMkLst>
            <pc:docMk/>
            <pc:sldMk cId="817115345" sldId="280"/>
            <ac:spMk id="23" creationId="{959E2155-F00F-75D2-58C0-8B9EB84878F7}"/>
          </ac:spMkLst>
        </pc:spChg>
        <pc:spChg chg="mod ord">
          <ac:chgData name="Rosie Cooper" userId="bf124abb-9a2b-4602-9121-6ae61623fa8e" providerId="ADAL" clId="{75FE9F24-D51F-42C4-A129-89C56BB4E4D8}" dt="2024-03-12T16:46:01.020" v="625" actId="13244"/>
          <ac:spMkLst>
            <pc:docMk/>
            <pc:sldMk cId="817115345" sldId="280"/>
            <ac:spMk id="25" creationId="{7239B626-E470-0840-109D-8271BFADF3F8}"/>
          </ac:spMkLst>
        </pc:spChg>
        <pc:spChg chg="ord">
          <ac:chgData name="Rosie Cooper" userId="bf124abb-9a2b-4602-9121-6ae61623fa8e" providerId="ADAL" clId="{75FE9F24-D51F-42C4-A129-89C56BB4E4D8}" dt="2024-03-12T16:45:56.308" v="623" actId="13244"/>
          <ac:spMkLst>
            <pc:docMk/>
            <pc:sldMk cId="817115345" sldId="280"/>
            <ac:spMk id="26" creationId="{BC68A432-C1DD-9610-BEDF-FCBE2EB535ED}"/>
          </ac:spMkLst>
        </pc:spChg>
        <pc:spChg chg="mod">
          <ac:chgData name="Rosie Cooper" userId="bf124abb-9a2b-4602-9121-6ae61623fa8e" providerId="ADAL" clId="{75FE9F24-D51F-42C4-A129-89C56BB4E4D8}" dt="2024-03-12T16:46:26.074" v="634" actId="962"/>
          <ac:spMkLst>
            <pc:docMk/>
            <pc:sldMk cId="817115345" sldId="280"/>
            <ac:spMk id="27" creationId="{B98082C3-5754-3D97-E6BF-94521064A965}"/>
          </ac:spMkLst>
        </pc:spChg>
        <pc:spChg chg="mod">
          <ac:chgData name="Rosie Cooper" userId="bf124abb-9a2b-4602-9121-6ae61623fa8e" providerId="ADAL" clId="{75FE9F24-D51F-42C4-A129-89C56BB4E4D8}" dt="2024-03-12T16:46:31.002" v="637" actId="962"/>
          <ac:spMkLst>
            <pc:docMk/>
            <pc:sldMk cId="817115345" sldId="280"/>
            <ac:spMk id="31" creationId="{90AEEFA3-4C69-5296-ABD4-B93EA5D5DEBE}"/>
          </ac:spMkLst>
        </pc:spChg>
        <pc:spChg chg="mod">
          <ac:chgData name="Rosie Cooper" userId="bf124abb-9a2b-4602-9121-6ae61623fa8e" providerId="ADAL" clId="{75FE9F24-D51F-42C4-A129-89C56BB4E4D8}" dt="2024-03-12T16:25:50.988" v="327" actId="1036"/>
          <ac:spMkLst>
            <pc:docMk/>
            <pc:sldMk cId="817115345" sldId="280"/>
            <ac:spMk id="32" creationId="{700EF7AB-D8DA-CC24-2EF3-D25CA99CF61F}"/>
          </ac:spMkLst>
        </pc:spChg>
        <pc:spChg chg="mod">
          <ac:chgData name="Rosie Cooper" userId="bf124abb-9a2b-4602-9121-6ae61623fa8e" providerId="ADAL" clId="{75FE9F24-D51F-42C4-A129-89C56BB4E4D8}" dt="2024-03-12T16:46:31.645" v="638" actId="962"/>
          <ac:spMkLst>
            <pc:docMk/>
            <pc:sldMk cId="817115345" sldId="280"/>
            <ac:spMk id="33" creationId="{43A811A9-668D-F919-0DF3-531AFE457BD8}"/>
          </ac:spMkLst>
        </pc:spChg>
        <pc:spChg chg="mod">
          <ac:chgData name="Rosie Cooper" userId="bf124abb-9a2b-4602-9121-6ae61623fa8e" providerId="ADAL" clId="{75FE9F24-D51F-42C4-A129-89C56BB4E4D8}" dt="2024-03-12T16:46:33.077" v="641" actId="962"/>
          <ac:spMkLst>
            <pc:docMk/>
            <pc:sldMk cId="817115345" sldId="280"/>
            <ac:spMk id="35" creationId="{F87805C0-596E-5425-5A8D-B971CDE773C9}"/>
          </ac:spMkLst>
        </pc:spChg>
        <pc:picChg chg="del mod">
          <ac:chgData name="Rosie Cooper" userId="bf124abb-9a2b-4602-9121-6ae61623fa8e" providerId="ADAL" clId="{75FE9F24-D51F-42C4-A129-89C56BB4E4D8}" dt="2024-03-12T16:46:37.451" v="647" actId="478"/>
          <ac:picMkLst>
            <pc:docMk/>
            <pc:sldMk cId="817115345" sldId="280"/>
            <ac:picMk id="2" creationId="{6DF11BFD-C6F9-DDEE-BC4C-123936C51562}"/>
          </ac:picMkLst>
        </pc:picChg>
        <pc:picChg chg="mod">
          <ac:chgData name="Rosie Cooper" userId="bf124abb-9a2b-4602-9121-6ae61623fa8e" providerId="ADAL" clId="{75FE9F24-D51F-42C4-A129-89C56BB4E4D8}" dt="2024-03-12T17:00:09.671" v="922" actId="962"/>
          <ac:picMkLst>
            <pc:docMk/>
            <pc:sldMk cId="817115345" sldId="280"/>
            <ac:picMk id="3" creationId="{6E409DC5-A305-9971-9550-31F31CC11970}"/>
          </ac:picMkLst>
        </pc:picChg>
        <pc:picChg chg="mod ord">
          <ac:chgData name="Rosie Cooper" userId="bf124abb-9a2b-4602-9121-6ae61623fa8e" providerId="ADAL" clId="{75FE9F24-D51F-42C4-A129-89C56BB4E4D8}" dt="2024-03-12T16:46:18.698" v="631" actId="962"/>
          <ac:picMkLst>
            <pc:docMk/>
            <pc:sldMk cId="817115345" sldId="280"/>
            <ac:picMk id="4" creationId="{421ECA24-F69D-4463-A5AD-FCA7D0E6D0CF}"/>
          </ac:picMkLst>
        </pc:picChg>
        <pc:picChg chg="mod ord">
          <ac:chgData name="Rosie Cooper" userId="bf124abb-9a2b-4602-9121-6ae61623fa8e" providerId="ADAL" clId="{75FE9F24-D51F-42C4-A129-89C56BB4E4D8}" dt="2024-03-12T16:47:07.992" v="648" actId="962"/>
          <ac:picMkLst>
            <pc:docMk/>
            <pc:sldMk cId="817115345" sldId="280"/>
            <ac:picMk id="9" creationId="{FB4AAD1C-9DE3-CF7F-8522-9817C59E6935}"/>
          </ac:picMkLst>
        </pc:picChg>
        <pc:picChg chg="mod ord">
          <ac:chgData name="Rosie Cooper" userId="bf124abb-9a2b-4602-9121-6ae61623fa8e" providerId="ADAL" clId="{75FE9F24-D51F-42C4-A129-89C56BB4E4D8}" dt="2024-03-12T16:46:21.961" v="633" actId="13244"/>
          <ac:picMkLst>
            <pc:docMk/>
            <pc:sldMk cId="817115345" sldId="280"/>
            <ac:picMk id="13" creationId="{5F53DAF8-C5A5-2F53-1F0D-8683DF1867F7}"/>
          </ac:picMkLst>
        </pc:picChg>
        <pc:picChg chg="mod">
          <ac:chgData name="Rosie Cooper" userId="bf124abb-9a2b-4602-9121-6ae61623fa8e" providerId="ADAL" clId="{75FE9F24-D51F-42C4-A129-89C56BB4E4D8}" dt="2024-03-12T16:46:34.444" v="644" actId="962"/>
          <ac:picMkLst>
            <pc:docMk/>
            <pc:sldMk cId="817115345" sldId="280"/>
            <ac:picMk id="47" creationId="{AFF0CBA8-16E7-5C6A-7B37-4C6FF3C6B767}"/>
          </ac:picMkLst>
        </pc:picChg>
        <pc:cxnChg chg="mod">
          <ac:chgData name="Rosie Cooper" userId="bf124abb-9a2b-4602-9121-6ae61623fa8e" providerId="ADAL" clId="{75FE9F24-D51F-42C4-A129-89C56BB4E4D8}" dt="2024-03-12T16:46:33.541" v="642" actId="962"/>
          <ac:cxnSpMkLst>
            <pc:docMk/>
            <pc:sldMk cId="817115345" sldId="280"/>
            <ac:cxnSpMk id="39" creationId="{06D1E6D8-360B-13A1-38D0-2AC7C0352B5B}"/>
          </ac:cxnSpMkLst>
        </pc:cxnChg>
        <pc:cxnChg chg="mod">
          <ac:chgData name="Rosie Cooper" userId="bf124abb-9a2b-4602-9121-6ae61623fa8e" providerId="ADAL" clId="{75FE9F24-D51F-42C4-A129-89C56BB4E4D8}" dt="2024-03-12T16:46:33.980" v="643" actId="962"/>
          <ac:cxnSpMkLst>
            <pc:docMk/>
            <pc:sldMk cId="817115345" sldId="280"/>
            <ac:cxnSpMk id="40" creationId="{5A21F28C-FCB9-3EA5-8108-3A1D00181812}"/>
          </ac:cxnSpMkLst>
        </pc:cxnChg>
      </pc:sldChg>
      <pc:sldChg chg="delSp modSp mod modNotesTx">
        <pc:chgData name="Rosie Cooper" userId="bf124abb-9a2b-4602-9121-6ae61623fa8e" providerId="ADAL" clId="{75FE9F24-D51F-42C4-A129-89C56BB4E4D8}" dt="2024-03-19T11:19:25.303" v="936" actId="20577"/>
        <pc:sldMkLst>
          <pc:docMk/>
          <pc:sldMk cId="3883570175" sldId="281"/>
        </pc:sldMkLst>
        <pc:spChg chg="mod">
          <ac:chgData name="Rosie Cooper" userId="bf124abb-9a2b-4602-9121-6ae61623fa8e" providerId="ADAL" clId="{75FE9F24-D51F-42C4-A129-89C56BB4E4D8}" dt="2024-03-12T16:58:59.841" v="854" actId="33553"/>
          <ac:spMkLst>
            <pc:docMk/>
            <pc:sldMk cId="3883570175" sldId="281"/>
            <ac:spMk id="8" creationId="{7759A5BB-587E-31A9-7AB4-6303F41118E7}"/>
          </ac:spMkLst>
        </pc:spChg>
        <pc:spChg chg="mod">
          <ac:chgData name="Rosie Cooper" userId="bf124abb-9a2b-4602-9121-6ae61623fa8e" providerId="ADAL" clId="{75FE9F24-D51F-42C4-A129-89C56BB4E4D8}" dt="2024-03-12T16:51:25.552" v="672" actId="962"/>
          <ac:spMkLst>
            <pc:docMk/>
            <pc:sldMk cId="3883570175" sldId="281"/>
            <ac:spMk id="11" creationId="{390F9BF8-3617-3276-7EC8-5C7454ED2F0A}"/>
          </ac:spMkLst>
        </pc:spChg>
        <pc:spChg chg="ord">
          <ac:chgData name="Rosie Cooper" userId="bf124abb-9a2b-4602-9121-6ae61623fa8e" providerId="ADAL" clId="{75FE9F24-D51F-42C4-A129-89C56BB4E4D8}" dt="2024-03-12T16:51:12.777" v="662" actId="13244"/>
          <ac:spMkLst>
            <pc:docMk/>
            <pc:sldMk cId="3883570175" sldId="281"/>
            <ac:spMk id="14" creationId="{2E3763A9-69CC-ED59-D3DD-F54C9188817A}"/>
          </ac:spMkLst>
        </pc:spChg>
        <pc:spChg chg="mod ord">
          <ac:chgData name="Rosie Cooper" userId="bf124abb-9a2b-4602-9121-6ae61623fa8e" providerId="ADAL" clId="{75FE9F24-D51F-42C4-A129-89C56BB4E4D8}" dt="2024-03-12T16:51:08.024" v="660" actId="962"/>
          <ac:spMkLst>
            <pc:docMk/>
            <pc:sldMk cId="3883570175" sldId="281"/>
            <ac:spMk id="18" creationId="{7F5E730D-2F17-DEF4-17F1-C963328DDF92}"/>
          </ac:spMkLst>
        </pc:spChg>
        <pc:spChg chg="mod">
          <ac:chgData name="Rosie Cooper" userId="bf124abb-9a2b-4602-9121-6ae61623fa8e" providerId="ADAL" clId="{75FE9F24-D51F-42C4-A129-89C56BB4E4D8}" dt="2024-03-12T16:50:47.032" v="653" actId="962"/>
          <ac:spMkLst>
            <pc:docMk/>
            <pc:sldMk cId="3883570175" sldId="281"/>
            <ac:spMk id="19" creationId="{71E8196F-0E60-3289-AF71-DC0754CA6743}"/>
          </ac:spMkLst>
        </pc:spChg>
        <pc:spChg chg="mod ord">
          <ac:chgData name="Rosie Cooper" userId="bf124abb-9a2b-4602-9121-6ae61623fa8e" providerId="ADAL" clId="{75FE9F24-D51F-42C4-A129-89C56BB4E4D8}" dt="2024-03-12T16:51:02.711" v="658" actId="13244"/>
          <ac:spMkLst>
            <pc:docMk/>
            <pc:sldMk cId="3883570175" sldId="281"/>
            <ac:spMk id="20" creationId="{8EF1E5E4-D4E4-2461-6588-FCEC11B04F50}"/>
          </ac:spMkLst>
        </pc:spChg>
        <pc:spChg chg="mod ord">
          <ac:chgData name="Rosie Cooper" userId="bf124abb-9a2b-4602-9121-6ae61623fa8e" providerId="ADAL" clId="{75FE9F24-D51F-42C4-A129-89C56BB4E4D8}" dt="2024-03-12T16:50:49.875" v="654" actId="13244"/>
          <ac:spMkLst>
            <pc:docMk/>
            <pc:sldMk cId="3883570175" sldId="281"/>
            <ac:spMk id="22" creationId="{3BF1A004-F71B-F10F-C57B-32A9032C7ED1}"/>
          </ac:spMkLst>
        </pc:spChg>
        <pc:spChg chg="mod ord">
          <ac:chgData name="Rosie Cooper" userId="bf124abb-9a2b-4602-9121-6ae61623fa8e" providerId="ADAL" clId="{75FE9F24-D51F-42C4-A129-89C56BB4E4D8}" dt="2024-03-12T16:50:51.343" v="655" actId="13244"/>
          <ac:spMkLst>
            <pc:docMk/>
            <pc:sldMk cId="3883570175" sldId="281"/>
            <ac:spMk id="23" creationId="{959E2155-F00F-75D2-58C0-8B9EB84878F7}"/>
          </ac:spMkLst>
        </pc:spChg>
        <pc:spChg chg="mod ord">
          <ac:chgData name="Rosie Cooper" userId="bf124abb-9a2b-4602-9121-6ae61623fa8e" providerId="ADAL" clId="{75FE9F24-D51F-42C4-A129-89C56BB4E4D8}" dt="2024-03-19T11:19:25.303" v="936" actId="20577"/>
          <ac:spMkLst>
            <pc:docMk/>
            <pc:sldMk cId="3883570175" sldId="281"/>
            <ac:spMk id="25" creationId="{7239B626-E470-0840-109D-8271BFADF3F8}"/>
          </ac:spMkLst>
        </pc:spChg>
        <pc:spChg chg="mod ord">
          <ac:chgData name="Rosie Cooper" userId="bf124abb-9a2b-4602-9121-6ae61623fa8e" providerId="ADAL" clId="{75FE9F24-D51F-42C4-A129-89C56BB4E4D8}" dt="2024-03-12T16:50:58.691" v="657" actId="13244"/>
          <ac:spMkLst>
            <pc:docMk/>
            <pc:sldMk cId="3883570175" sldId="281"/>
            <ac:spMk id="26" creationId="{BC68A432-C1DD-9610-BEDF-FCBE2EB535ED}"/>
          </ac:spMkLst>
        </pc:spChg>
        <pc:spChg chg="mod">
          <ac:chgData name="Rosie Cooper" userId="bf124abb-9a2b-4602-9121-6ae61623fa8e" providerId="ADAL" clId="{75FE9F24-D51F-42C4-A129-89C56BB4E4D8}" dt="2024-03-12T16:51:08.611" v="661" actId="962"/>
          <ac:spMkLst>
            <pc:docMk/>
            <pc:sldMk cId="3883570175" sldId="281"/>
            <ac:spMk id="27" creationId="{B98082C3-5754-3D97-E6BF-94521064A965}"/>
          </ac:spMkLst>
        </pc:spChg>
        <pc:spChg chg="mod">
          <ac:chgData name="Rosie Cooper" userId="bf124abb-9a2b-4602-9121-6ae61623fa8e" providerId="ADAL" clId="{75FE9F24-D51F-42C4-A129-89C56BB4E4D8}" dt="2024-03-12T16:51:18.032" v="665" actId="962"/>
          <ac:spMkLst>
            <pc:docMk/>
            <pc:sldMk cId="3883570175" sldId="281"/>
            <ac:spMk id="31" creationId="{90AEEFA3-4C69-5296-ABD4-B93EA5D5DEBE}"/>
          </ac:spMkLst>
        </pc:spChg>
        <pc:spChg chg="mod">
          <ac:chgData name="Rosie Cooper" userId="bf124abb-9a2b-4602-9121-6ae61623fa8e" providerId="ADAL" clId="{75FE9F24-D51F-42C4-A129-89C56BB4E4D8}" dt="2024-03-12T16:51:18.732" v="666" actId="962"/>
          <ac:spMkLst>
            <pc:docMk/>
            <pc:sldMk cId="3883570175" sldId="281"/>
            <ac:spMk id="33" creationId="{43A811A9-668D-F919-0DF3-531AFE457BD8}"/>
          </ac:spMkLst>
        </pc:spChg>
        <pc:spChg chg="mod">
          <ac:chgData name="Rosie Cooper" userId="bf124abb-9a2b-4602-9121-6ae61623fa8e" providerId="ADAL" clId="{75FE9F24-D51F-42C4-A129-89C56BB4E4D8}" dt="2024-03-12T16:51:22.794" v="668" actId="962"/>
          <ac:spMkLst>
            <pc:docMk/>
            <pc:sldMk cId="3883570175" sldId="281"/>
            <ac:spMk id="35" creationId="{F87805C0-596E-5425-5A8D-B971CDE773C9}"/>
          </ac:spMkLst>
        </pc:spChg>
        <pc:picChg chg="del">
          <ac:chgData name="Rosie Cooper" userId="bf124abb-9a2b-4602-9121-6ae61623fa8e" providerId="ADAL" clId="{75FE9F24-D51F-42C4-A129-89C56BB4E4D8}" dt="2024-03-12T16:51:20.912" v="667" actId="478"/>
          <ac:picMkLst>
            <pc:docMk/>
            <pc:sldMk cId="3883570175" sldId="281"/>
            <ac:picMk id="2" creationId="{6DF11BFD-C6F9-DDEE-BC4C-123936C51562}"/>
          </ac:picMkLst>
        </pc:picChg>
        <pc:picChg chg="mod">
          <ac:chgData name="Rosie Cooper" userId="bf124abb-9a2b-4602-9121-6ae61623fa8e" providerId="ADAL" clId="{75FE9F24-D51F-42C4-A129-89C56BB4E4D8}" dt="2024-03-12T16:47:11.661" v="649" actId="962"/>
          <ac:picMkLst>
            <pc:docMk/>
            <pc:sldMk cId="3883570175" sldId="281"/>
            <ac:picMk id="3" creationId="{6E409DC5-A305-9971-9550-31F31CC11970}"/>
          </ac:picMkLst>
        </pc:picChg>
        <pc:picChg chg="mod ord">
          <ac:chgData name="Rosie Cooper" userId="bf124abb-9a2b-4602-9121-6ae61623fa8e" providerId="ADAL" clId="{75FE9F24-D51F-42C4-A129-89C56BB4E4D8}" dt="2024-03-12T16:50:45.507" v="651" actId="962"/>
          <ac:picMkLst>
            <pc:docMk/>
            <pc:sldMk cId="3883570175" sldId="281"/>
            <ac:picMk id="9" creationId="{FB4AAD1C-9DE3-CF7F-8522-9817C59E6935}"/>
          </ac:picMkLst>
        </pc:picChg>
        <pc:picChg chg="mod ord">
          <ac:chgData name="Rosie Cooper" userId="bf124abb-9a2b-4602-9121-6ae61623fa8e" providerId="ADAL" clId="{75FE9F24-D51F-42C4-A129-89C56BB4E4D8}" dt="2024-03-12T16:51:16.324" v="664" actId="962"/>
          <ac:picMkLst>
            <pc:docMk/>
            <pc:sldMk cId="3883570175" sldId="281"/>
            <ac:picMk id="13" creationId="{5F53DAF8-C5A5-2F53-1F0D-8683DF1867F7}"/>
          </ac:picMkLst>
        </pc:picChg>
        <pc:picChg chg="mod">
          <ac:chgData name="Rosie Cooper" userId="bf124abb-9a2b-4602-9121-6ae61623fa8e" providerId="ADAL" clId="{75FE9F24-D51F-42C4-A129-89C56BB4E4D8}" dt="2024-03-12T16:51:24.574" v="671" actId="962"/>
          <ac:picMkLst>
            <pc:docMk/>
            <pc:sldMk cId="3883570175" sldId="281"/>
            <ac:picMk id="47" creationId="{AFF0CBA8-16E7-5C6A-7B37-4C6FF3C6B767}"/>
          </ac:picMkLst>
        </pc:picChg>
        <pc:cxnChg chg="mod">
          <ac:chgData name="Rosie Cooper" userId="bf124abb-9a2b-4602-9121-6ae61623fa8e" providerId="ADAL" clId="{75FE9F24-D51F-42C4-A129-89C56BB4E4D8}" dt="2024-03-12T16:51:23.358" v="669" actId="962"/>
          <ac:cxnSpMkLst>
            <pc:docMk/>
            <pc:sldMk cId="3883570175" sldId="281"/>
            <ac:cxnSpMk id="39" creationId="{06D1E6D8-360B-13A1-38D0-2AC7C0352B5B}"/>
          </ac:cxnSpMkLst>
        </pc:cxnChg>
        <pc:cxnChg chg="mod">
          <ac:chgData name="Rosie Cooper" userId="bf124abb-9a2b-4602-9121-6ae61623fa8e" providerId="ADAL" clId="{75FE9F24-D51F-42C4-A129-89C56BB4E4D8}" dt="2024-03-12T16:51:24.008" v="670" actId="962"/>
          <ac:cxnSpMkLst>
            <pc:docMk/>
            <pc:sldMk cId="3883570175" sldId="281"/>
            <ac:cxnSpMk id="40" creationId="{5A21F28C-FCB9-3EA5-8108-3A1D00181812}"/>
          </ac:cxnSpMkLst>
        </pc:cxnChg>
      </pc:sldChg>
      <pc:sldChg chg="delSp modSp mod modNotesTx">
        <pc:chgData name="Rosie Cooper" userId="bf124abb-9a2b-4602-9121-6ae61623fa8e" providerId="ADAL" clId="{75FE9F24-D51F-42C4-A129-89C56BB4E4D8}" dt="2024-03-19T11:19:40.319" v="952" actId="1035"/>
        <pc:sldMkLst>
          <pc:docMk/>
          <pc:sldMk cId="2103250816" sldId="282"/>
        </pc:sldMkLst>
        <pc:spChg chg="mod">
          <ac:chgData name="Rosie Cooper" userId="bf124abb-9a2b-4602-9121-6ae61623fa8e" providerId="ADAL" clId="{75FE9F24-D51F-42C4-A129-89C56BB4E4D8}" dt="2024-03-12T16:52:24.732" v="686" actId="962"/>
          <ac:spMkLst>
            <pc:docMk/>
            <pc:sldMk cId="2103250816" sldId="282"/>
            <ac:spMk id="5" creationId="{CBC880DC-9DE7-500C-DCA0-875DF6902E1E}"/>
          </ac:spMkLst>
        </pc:spChg>
        <pc:spChg chg="mod ord">
          <ac:chgData name="Rosie Cooper" userId="bf124abb-9a2b-4602-9121-6ae61623fa8e" providerId="ADAL" clId="{75FE9F24-D51F-42C4-A129-89C56BB4E4D8}" dt="2024-03-19T11:19:40.319" v="952" actId="1035"/>
          <ac:spMkLst>
            <pc:docMk/>
            <pc:sldMk cId="2103250816" sldId="282"/>
            <ac:spMk id="6" creationId="{AFFD69E2-AF87-A3A3-F08A-5F2328022325}"/>
          </ac:spMkLst>
        </pc:spChg>
        <pc:spChg chg="mod">
          <ac:chgData name="Rosie Cooper" userId="bf124abb-9a2b-4602-9121-6ae61623fa8e" providerId="ADAL" clId="{75FE9F24-D51F-42C4-A129-89C56BB4E4D8}" dt="2024-03-12T16:59:02.421" v="855" actId="33553"/>
          <ac:spMkLst>
            <pc:docMk/>
            <pc:sldMk cId="2103250816" sldId="282"/>
            <ac:spMk id="8" creationId="{7759A5BB-587E-31A9-7AB4-6303F41118E7}"/>
          </ac:spMkLst>
        </pc:spChg>
        <pc:spChg chg="mod topLvl">
          <ac:chgData name="Rosie Cooper" userId="bf124abb-9a2b-4602-9121-6ae61623fa8e" providerId="ADAL" clId="{75FE9F24-D51F-42C4-A129-89C56BB4E4D8}" dt="2024-03-12T16:52:37.442" v="689" actId="962"/>
          <ac:spMkLst>
            <pc:docMk/>
            <pc:sldMk cId="2103250816" sldId="282"/>
            <ac:spMk id="12" creationId="{E64E74A8-EFA1-0905-0185-3158DA6ECFCE}"/>
          </ac:spMkLst>
        </pc:spChg>
        <pc:spChg chg="mod topLvl">
          <ac:chgData name="Rosie Cooper" userId="bf124abb-9a2b-4602-9121-6ae61623fa8e" providerId="ADAL" clId="{75FE9F24-D51F-42C4-A129-89C56BB4E4D8}" dt="2024-03-12T16:52:33.674" v="688" actId="165"/>
          <ac:spMkLst>
            <pc:docMk/>
            <pc:sldMk cId="2103250816" sldId="282"/>
            <ac:spMk id="13" creationId="{3E5D88A1-7ACB-6EC5-FF29-F93AD0C7A520}"/>
          </ac:spMkLst>
        </pc:spChg>
        <pc:spChg chg="mod topLvl">
          <ac:chgData name="Rosie Cooper" userId="bf124abb-9a2b-4602-9121-6ae61623fa8e" providerId="ADAL" clId="{75FE9F24-D51F-42C4-A129-89C56BB4E4D8}" dt="2024-03-12T16:52:38.322" v="690" actId="962"/>
          <ac:spMkLst>
            <pc:docMk/>
            <pc:sldMk cId="2103250816" sldId="282"/>
            <ac:spMk id="14" creationId="{4B211197-1440-6ABE-9873-E5B1A80E088D}"/>
          </ac:spMkLst>
        </pc:spChg>
        <pc:spChg chg="mod topLvl">
          <ac:chgData name="Rosie Cooper" userId="bf124abb-9a2b-4602-9121-6ae61623fa8e" providerId="ADAL" clId="{75FE9F24-D51F-42C4-A129-89C56BB4E4D8}" dt="2024-03-12T16:52:33.674" v="688" actId="165"/>
          <ac:spMkLst>
            <pc:docMk/>
            <pc:sldMk cId="2103250816" sldId="282"/>
            <ac:spMk id="15" creationId="{65343910-726F-C7F6-5C42-6FE85492193C}"/>
          </ac:spMkLst>
        </pc:spChg>
        <pc:spChg chg="mod topLvl">
          <ac:chgData name="Rosie Cooper" userId="bf124abb-9a2b-4602-9121-6ae61623fa8e" providerId="ADAL" clId="{75FE9F24-D51F-42C4-A129-89C56BB4E4D8}" dt="2024-03-12T16:52:39.814" v="691" actId="962"/>
          <ac:spMkLst>
            <pc:docMk/>
            <pc:sldMk cId="2103250816" sldId="282"/>
            <ac:spMk id="16" creationId="{EC8C46F4-A9A4-8EBC-5337-ABE5E13D6105}"/>
          </ac:spMkLst>
        </pc:spChg>
        <pc:spChg chg="mod">
          <ac:chgData name="Rosie Cooper" userId="bf124abb-9a2b-4602-9121-6ae61623fa8e" providerId="ADAL" clId="{75FE9F24-D51F-42C4-A129-89C56BB4E4D8}" dt="2024-03-12T16:52:08.292" v="679" actId="962"/>
          <ac:spMkLst>
            <pc:docMk/>
            <pc:sldMk cId="2103250816" sldId="282"/>
            <ac:spMk id="18" creationId="{7F5E730D-2F17-DEF4-17F1-C963328DDF92}"/>
          </ac:spMkLst>
        </pc:spChg>
        <pc:spChg chg="mod">
          <ac:chgData name="Rosie Cooper" userId="bf124abb-9a2b-4602-9121-6ae61623fa8e" providerId="ADAL" clId="{75FE9F24-D51F-42C4-A129-89C56BB4E4D8}" dt="2024-03-12T16:52:08.792" v="680" actId="962"/>
          <ac:spMkLst>
            <pc:docMk/>
            <pc:sldMk cId="2103250816" sldId="282"/>
            <ac:spMk id="19" creationId="{71E8196F-0E60-3289-AF71-DC0754CA6743}"/>
          </ac:spMkLst>
        </pc:spChg>
        <pc:spChg chg="mod">
          <ac:chgData name="Rosie Cooper" userId="bf124abb-9a2b-4602-9121-6ae61623fa8e" providerId="ADAL" clId="{75FE9F24-D51F-42C4-A129-89C56BB4E4D8}" dt="2024-03-12T16:26:53.063" v="337" actId="20577"/>
          <ac:spMkLst>
            <pc:docMk/>
            <pc:sldMk cId="2103250816" sldId="282"/>
            <ac:spMk id="20" creationId="{8EF1E5E4-D4E4-2461-6588-FCEC11B04F50}"/>
          </ac:spMkLst>
        </pc:spChg>
        <pc:spChg chg="mod ord">
          <ac:chgData name="Rosie Cooper" userId="bf124abb-9a2b-4602-9121-6ae61623fa8e" providerId="ADAL" clId="{75FE9F24-D51F-42C4-A129-89C56BB4E4D8}" dt="2024-03-12T16:52:03.492" v="675" actId="13244"/>
          <ac:spMkLst>
            <pc:docMk/>
            <pc:sldMk cId="2103250816" sldId="282"/>
            <ac:spMk id="22" creationId="{3BF1A004-F71B-F10F-C57B-32A9032C7ED1}"/>
          </ac:spMkLst>
        </pc:spChg>
        <pc:spChg chg="ord">
          <ac:chgData name="Rosie Cooper" userId="bf124abb-9a2b-4602-9121-6ae61623fa8e" providerId="ADAL" clId="{75FE9F24-D51F-42C4-A129-89C56BB4E4D8}" dt="2024-03-12T16:52:04.779" v="676" actId="13244"/>
          <ac:spMkLst>
            <pc:docMk/>
            <pc:sldMk cId="2103250816" sldId="282"/>
            <ac:spMk id="23" creationId="{959E2155-F00F-75D2-58C0-8B9EB84878F7}"/>
          </ac:spMkLst>
        </pc:spChg>
        <pc:spChg chg="mod">
          <ac:chgData name="Rosie Cooper" userId="bf124abb-9a2b-4602-9121-6ae61623fa8e" providerId="ADAL" clId="{75FE9F24-D51F-42C4-A129-89C56BB4E4D8}" dt="2024-03-19T11:19:34.220" v="938" actId="5793"/>
          <ac:spMkLst>
            <pc:docMk/>
            <pc:sldMk cId="2103250816" sldId="282"/>
            <ac:spMk id="25" creationId="{7239B626-E470-0840-109D-8271BFADF3F8}"/>
          </ac:spMkLst>
        </pc:spChg>
        <pc:spChg chg="ord">
          <ac:chgData name="Rosie Cooper" userId="bf124abb-9a2b-4602-9121-6ae61623fa8e" providerId="ADAL" clId="{75FE9F24-D51F-42C4-A129-89C56BB4E4D8}" dt="2024-03-12T16:52:15.981" v="681" actId="13244"/>
          <ac:spMkLst>
            <pc:docMk/>
            <pc:sldMk cId="2103250816" sldId="282"/>
            <ac:spMk id="27" creationId="{7F4955FB-88D0-29C1-C73D-B9AD04116A33}"/>
          </ac:spMkLst>
        </pc:spChg>
        <pc:grpChg chg="del mod">
          <ac:chgData name="Rosie Cooper" userId="bf124abb-9a2b-4602-9121-6ae61623fa8e" providerId="ADAL" clId="{75FE9F24-D51F-42C4-A129-89C56BB4E4D8}" dt="2024-03-12T16:52:33.674" v="688" actId="165"/>
          <ac:grpSpMkLst>
            <pc:docMk/>
            <pc:sldMk cId="2103250816" sldId="282"/>
            <ac:grpSpMk id="4" creationId="{8EEB3A8F-057B-3696-FBEF-3FEDF7F17FF1}"/>
          </ac:grpSpMkLst>
        </pc:grpChg>
        <pc:picChg chg="del">
          <ac:chgData name="Rosie Cooper" userId="bf124abb-9a2b-4602-9121-6ae61623fa8e" providerId="ADAL" clId="{75FE9F24-D51F-42C4-A129-89C56BB4E4D8}" dt="2024-03-12T16:52:06.852" v="678" actId="478"/>
          <ac:picMkLst>
            <pc:docMk/>
            <pc:sldMk cId="2103250816" sldId="282"/>
            <ac:picMk id="2" creationId="{6DF11BFD-C6F9-DDEE-BC4C-123936C51562}"/>
          </ac:picMkLst>
        </pc:picChg>
        <pc:picChg chg="mod">
          <ac:chgData name="Rosie Cooper" userId="bf124abb-9a2b-4602-9121-6ae61623fa8e" providerId="ADAL" clId="{75FE9F24-D51F-42C4-A129-89C56BB4E4D8}" dt="2024-03-12T16:52:05.612" v="677" actId="962"/>
          <ac:picMkLst>
            <pc:docMk/>
            <pc:sldMk cId="2103250816" sldId="282"/>
            <ac:picMk id="3" creationId="{6E409DC5-A305-9971-9550-31F31CC11970}"/>
          </ac:picMkLst>
        </pc:picChg>
        <pc:picChg chg="mod ord">
          <ac:chgData name="Rosie Cooper" userId="bf124abb-9a2b-4602-9121-6ae61623fa8e" providerId="ADAL" clId="{75FE9F24-D51F-42C4-A129-89C56BB4E4D8}" dt="2024-03-19T11:19:40.319" v="952" actId="1035"/>
          <ac:picMkLst>
            <pc:docMk/>
            <pc:sldMk cId="2103250816" sldId="282"/>
            <ac:picMk id="7" creationId="{E8C505A4-E9EF-5318-C011-08942956E234}"/>
          </ac:picMkLst>
        </pc:picChg>
        <pc:picChg chg="mod ord">
          <ac:chgData name="Rosie Cooper" userId="bf124abb-9a2b-4602-9121-6ae61623fa8e" providerId="ADAL" clId="{75FE9F24-D51F-42C4-A129-89C56BB4E4D8}" dt="2024-03-12T16:52:01.775" v="674" actId="13244"/>
          <ac:picMkLst>
            <pc:docMk/>
            <pc:sldMk cId="2103250816" sldId="282"/>
            <ac:picMk id="9" creationId="{FB4AAD1C-9DE3-CF7F-8522-9817C59E6935}"/>
          </ac:picMkLst>
        </pc:picChg>
        <pc:picChg chg="mod">
          <ac:chgData name="Rosie Cooper" userId="bf124abb-9a2b-4602-9121-6ae61623fa8e" providerId="ADAL" clId="{75FE9F24-D51F-42C4-A129-89C56BB4E4D8}" dt="2024-03-12T16:52:21.025" v="683" actId="962"/>
          <ac:picMkLst>
            <pc:docMk/>
            <pc:sldMk cId="2103250816" sldId="282"/>
            <ac:picMk id="47" creationId="{AFF0CBA8-16E7-5C6A-7B37-4C6FF3C6B767}"/>
          </ac:picMkLst>
        </pc:picChg>
        <pc:cxnChg chg="mod topLvl">
          <ac:chgData name="Rosie Cooper" userId="bf124abb-9a2b-4602-9121-6ae61623fa8e" providerId="ADAL" clId="{75FE9F24-D51F-42C4-A129-89C56BB4E4D8}" dt="2024-03-12T16:52:40.202" v="692" actId="962"/>
          <ac:cxnSpMkLst>
            <pc:docMk/>
            <pc:sldMk cId="2103250816" sldId="282"/>
            <ac:cxnSpMk id="17" creationId="{26DFA4CC-047D-6D58-EA41-44283020E80F}"/>
          </ac:cxnSpMkLst>
        </pc:cxnChg>
      </pc:sldChg>
      <pc:sldChg chg="delSp modSp mod modNotesTx">
        <pc:chgData name="Rosie Cooper" userId="bf124abb-9a2b-4602-9121-6ae61623fa8e" providerId="ADAL" clId="{75FE9F24-D51F-42C4-A129-89C56BB4E4D8}" dt="2024-03-19T11:22:31.622" v="1024"/>
        <pc:sldMkLst>
          <pc:docMk/>
          <pc:sldMk cId="3835679220" sldId="283"/>
        </pc:sldMkLst>
        <pc:spChg chg="mod">
          <ac:chgData name="Rosie Cooper" userId="bf124abb-9a2b-4602-9121-6ae61623fa8e" providerId="ADAL" clId="{75FE9F24-D51F-42C4-A129-89C56BB4E4D8}" dt="2024-03-12T16:54:14.302" v="715" actId="962"/>
          <ac:spMkLst>
            <pc:docMk/>
            <pc:sldMk cId="3835679220" sldId="283"/>
            <ac:spMk id="5" creationId="{CBC880DC-9DE7-500C-DCA0-875DF6902E1E}"/>
          </ac:spMkLst>
        </pc:spChg>
        <pc:spChg chg="mod">
          <ac:chgData name="Rosie Cooper" userId="bf124abb-9a2b-4602-9121-6ae61623fa8e" providerId="ADAL" clId="{75FE9F24-D51F-42C4-A129-89C56BB4E4D8}" dt="2024-03-12T16:59:04.781" v="856" actId="33553"/>
          <ac:spMkLst>
            <pc:docMk/>
            <pc:sldMk cId="3835679220" sldId="283"/>
            <ac:spMk id="8" creationId="{7759A5BB-587E-31A9-7AB4-6303F41118E7}"/>
          </ac:spMkLst>
        </pc:spChg>
        <pc:spChg chg="mod ord">
          <ac:chgData name="Rosie Cooper" userId="bf124abb-9a2b-4602-9121-6ae61623fa8e" providerId="ADAL" clId="{75FE9F24-D51F-42C4-A129-89C56BB4E4D8}" dt="2024-03-12T16:54:06.232" v="710" actId="13244"/>
          <ac:spMkLst>
            <pc:docMk/>
            <pc:sldMk cId="3835679220" sldId="283"/>
            <ac:spMk id="11" creationId="{C66CA6E9-4E0A-6846-F537-CE297A3864DC}"/>
          </ac:spMkLst>
        </pc:spChg>
        <pc:spChg chg="mod topLvl">
          <ac:chgData name="Rosie Cooper" userId="bf124abb-9a2b-4602-9121-6ae61623fa8e" providerId="ADAL" clId="{75FE9F24-D51F-42C4-A129-89C56BB4E4D8}" dt="2024-03-12T16:54:20.672" v="718" actId="962"/>
          <ac:spMkLst>
            <pc:docMk/>
            <pc:sldMk cId="3835679220" sldId="283"/>
            <ac:spMk id="12" creationId="{E64E74A8-EFA1-0905-0185-3158DA6ECFCE}"/>
          </ac:spMkLst>
        </pc:spChg>
        <pc:spChg chg="mod topLvl">
          <ac:chgData name="Rosie Cooper" userId="bf124abb-9a2b-4602-9121-6ae61623fa8e" providerId="ADAL" clId="{75FE9F24-D51F-42C4-A129-89C56BB4E4D8}" dt="2024-03-12T16:54:19.213" v="717" actId="165"/>
          <ac:spMkLst>
            <pc:docMk/>
            <pc:sldMk cId="3835679220" sldId="283"/>
            <ac:spMk id="13" creationId="{3E5D88A1-7ACB-6EC5-FF29-F93AD0C7A520}"/>
          </ac:spMkLst>
        </pc:spChg>
        <pc:spChg chg="mod topLvl">
          <ac:chgData name="Rosie Cooper" userId="bf124abb-9a2b-4602-9121-6ae61623fa8e" providerId="ADAL" clId="{75FE9F24-D51F-42C4-A129-89C56BB4E4D8}" dt="2024-03-12T16:54:21.842" v="719" actId="962"/>
          <ac:spMkLst>
            <pc:docMk/>
            <pc:sldMk cId="3835679220" sldId="283"/>
            <ac:spMk id="14" creationId="{4B211197-1440-6ABE-9873-E5B1A80E088D}"/>
          </ac:spMkLst>
        </pc:spChg>
        <pc:spChg chg="mod topLvl">
          <ac:chgData name="Rosie Cooper" userId="bf124abb-9a2b-4602-9121-6ae61623fa8e" providerId="ADAL" clId="{75FE9F24-D51F-42C4-A129-89C56BB4E4D8}" dt="2024-03-12T16:54:19.213" v="717" actId="165"/>
          <ac:spMkLst>
            <pc:docMk/>
            <pc:sldMk cId="3835679220" sldId="283"/>
            <ac:spMk id="15" creationId="{65343910-726F-C7F6-5C42-6FE85492193C}"/>
          </ac:spMkLst>
        </pc:spChg>
        <pc:spChg chg="mod topLvl">
          <ac:chgData name="Rosie Cooper" userId="bf124abb-9a2b-4602-9121-6ae61623fa8e" providerId="ADAL" clId="{75FE9F24-D51F-42C4-A129-89C56BB4E4D8}" dt="2024-03-12T16:54:23.071" v="720" actId="962"/>
          <ac:spMkLst>
            <pc:docMk/>
            <pc:sldMk cId="3835679220" sldId="283"/>
            <ac:spMk id="16" creationId="{EC8C46F4-A9A4-8EBC-5337-ABE5E13D6105}"/>
          </ac:spMkLst>
        </pc:spChg>
        <pc:spChg chg="mod">
          <ac:chgData name="Rosie Cooper" userId="bf124abb-9a2b-4602-9121-6ae61623fa8e" providerId="ADAL" clId="{75FE9F24-D51F-42C4-A129-89C56BB4E4D8}" dt="2024-03-12T16:53:42.685" v="701" actId="962"/>
          <ac:spMkLst>
            <pc:docMk/>
            <pc:sldMk cId="3835679220" sldId="283"/>
            <ac:spMk id="18" creationId="{7F5E730D-2F17-DEF4-17F1-C963328DDF92}"/>
          </ac:spMkLst>
        </pc:spChg>
        <pc:spChg chg="mod">
          <ac:chgData name="Rosie Cooper" userId="bf124abb-9a2b-4602-9121-6ae61623fa8e" providerId="ADAL" clId="{75FE9F24-D51F-42C4-A129-89C56BB4E4D8}" dt="2024-03-12T16:53:43.112" v="702" actId="962"/>
          <ac:spMkLst>
            <pc:docMk/>
            <pc:sldMk cId="3835679220" sldId="283"/>
            <ac:spMk id="19" creationId="{71E8196F-0E60-3289-AF71-DC0754CA6743}"/>
          </ac:spMkLst>
        </pc:spChg>
        <pc:spChg chg="mod">
          <ac:chgData name="Rosie Cooper" userId="bf124abb-9a2b-4602-9121-6ae61623fa8e" providerId="ADAL" clId="{75FE9F24-D51F-42C4-A129-89C56BB4E4D8}" dt="2024-03-19T11:20:56.052" v="976" actId="5793"/>
          <ac:spMkLst>
            <pc:docMk/>
            <pc:sldMk cId="3835679220" sldId="283"/>
            <ac:spMk id="20" creationId="{8EF1E5E4-D4E4-2461-6588-FCEC11B04F50}"/>
          </ac:spMkLst>
        </pc:spChg>
        <pc:spChg chg="mod ord">
          <ac:chgData name="Rosie Cooper" userId="bf124abb-9a2b-4602-9121-6ae61623fa8e" providerId="ADAL" clId="{75FE9F24-D51F-42C4-A129-89C56BB4E4D8}" dt="2024-03-19T11:22:24.986" v="1022" actId="20577"/>
          <ac:spMkLst>
            <pc:docMk/>
            <pc:sldMk cId="3835679220" sldId="283"/>
            <ac:spMk id="21" creationId="{AE1FFC14-9148-28E2-F1E8-0537F9E760E0}"/>
          </ac:spMkLst>
        </pc:spChg>
        <pc:spChg chg="ord">
          <ac:chgData name="Rosie Cooper" userId="bf124abb-9a2b-4602-9121-6ae61623fa8e" providerId="ADAL" clId="{75FE9F24-D51F-42C4-A129-89C56BB4E4D8}" dt="2024-03-12T16:53:29.782" v="696" actId="13244"/>
          <ac:spMkLst>
            <pc:docMk/>
            <pc:sldMk cId="3835679220" sldId="283"/>
            <ac:spMk id="22" creationId="{3BF1A004-F71B-F10F-C57B-32A9032C7ED1}"/>
          </ac:spMkLst>
        </pc:spChg>
        <pc:spChg chg="ord">
          <ac:chgData name="Rosie Cooper" userId="bf124abb-9a2b-4602-9121-6ae61623fa8e" providerId="ADAL" clId="{75FE9F24-D51F-42C4-A129-89C56BB4E4D8}" dt="2024-03-12T16:53:31.092" v="697" actId="13244"/>
          <ac:spMkLst>
            <pc:docMk/>
            <pc:sldMk cId="3835679220" sldId="283"/>
            <ac:spMk id="23" creationId="{959E2155-F00F-75D2-58C0-8B9EB84878F7}"/>
          </ac:spMkLst>
        </pc:spChg>
        <pc:spChg chg="del mod ord">
          <ac:chgData name="Rosie Cooper" userId="bf124abb-9a2b-4602-9121-6ae61623fa8e" providerId="ADAL" clId="{75FE9F24-D51F-42C4-A129-89C56BB4E4D8}" dt="2024-03-19T11:22:31.622" v="1024"/>
          <ac:spMkLst>
            <pc:docMk/>
            <pc:sldMk cId="3835679220" sldId="283"/>
            <ac:spMk id="24" creationId="{9D2EC4F2-F5FB-407E-DC8D-132E908D032D}"/>
          </ac:spMkLst>
        </pc:spChg>
        <pc:spChg chg="mod">
          <ac:chgData name="Rosie Cooper" userId="bf124abb-9a2b-4602-9121-6ae61623fa8e" providerId="ADAL" clId="{75FE9F24-D51F-42C4-A129-89C56BB4E4D8}" dt="2024-03-19T11:21:06.437" v="980" actId="20577"/>
          <ac:spMkLst>
            <pc:docMk/>
            <pc:sldMk cId="3835679220" sldId="283"/>
            <ac:spMk id="25" creationId="{7239B626-E470-0840-109D-8271BFADF3F8}"/>
          </ac:spMkLst>
        </pc:spChg>
        <pc:spChg chg="mod ord">
          <ac:chgData name="Rosie Cooper" userId="bf124abb-9a2b-4602-9121-6ae61623fa8e" providerId="ADAL" clId="{75FE9F24-D51F-42C4-A129-89C56BB4E4D8}" dt="2024-03-12T16:53:40.492" v="700" actId="13244"/>
          <ac:spMkLst>
            <pc:docMk/>
            <pc:sldMk cId="3835679220" sldId="283"/>
            <ac:spMk id="26" creationId="{BC68A432-C1DD-9610-BEDF-FCBE2EB535ED}"/>
          </ac:spMkLst>
        </pc:spChg>
        <pc:spChg chg="mod ord">
          <ac:chgData name="Rosie Cooper" userId="bf124abb-9a2b-4602-9121-6ae61623fa8e" providerId="ADAL" clId="{75FE9F24-D51F-42C4-A129-89C56BB4E4D8}" dt="2024-03-19T11:21:36.603" v="1006" actId="1036"/>
          <ac:spMkLst>
            <pc:docMk/>
            <pc:sldMk cId="3835679220" sldId="283"/>
            <ac:spMk id="29" creationId="{AE8ABB00-40F2-CF06-5014-2C6865DA33AB}"/>
          </ac:spMkLst>
        </pc:spChg>
        <pc:grpChg chg="del ord">
          <ac:chgData name="Rosie Cooper" userId="bf124abb-9a2b-4602-9121-6ae61623fa8e" providerId="ADAL" clId="{75FE9F24-D51F-42C4-A129-89C56BB4E4D8}" dt="2024-03-12T16:54:19.213" v="717" actId="165"/>
          <ac:grpSpMkLst>
            <pc:docMk/>
            <pc:sldMk cId="3835679220" sldId="283"/>
            <ac:grpSpMk id="4" creationId="{8EEB3A8F-057B-3696-FBEF-3FEDF7F17FF1}"/>
          </ac:grpSpMkLst>
        </pc:grpChg>
        <pc:picChg chg="del mod">
          <ac:chgData name="Rosie Cooper" userId="bf124abb-9a2b-4602-9121-6ae61623fa8e" providerId="ADAL" clId="{75FE9F24-D51F-42C4-A129-89C56BB4E4D8}" dt="2024-03-12T16:54:12.382" v="714" actId="478"/>
          <ac:picMkLst>
            <pc:docMk/>
            <pc:sldMk cId="3835679220" sldId="283"/>
            <ac:picMk id="2" creationId="{6DF11BFD-C6F9-DDEE-BC4C-123936C51562}"/>
          </ac:picMkLst>
        </pc:picChg>
        <pc:picChg chg="mod">
          <ac:chgData name="Rosie Cooper" userId="bf124abb-9a2b-4602-9121-6ae61623fa8e" providerId="ADAL" clId="{75FE9F24-D51F-42C4-A129-89C56BB4E4D8}" dt="2024-03-12T16:52:50.942" v="693" actId="962"/>
          <ac:picMkLst>
            <pc:docMk/>
            <pc:sldMk cId="3835679220" sldId="283"/>
            <ac:picMk id="3" creationId="{6E409DC5-A305-9971-9550-31F31CC11970}"/>
          </ac:picMkLst>
        </pc:picChg>
        <pc:picChg chg="mod ord">
          <ac:chgData name="Rosie Cooper" userId="bf124abb-9a2b-4602-9121-6ae61623fa8e" providerId="ADAL" clId="{75FE9F24-D51F-42C4-A129-89C56BB4E4D8}" dt="2024-03-12T16:53:26.232" v="695" actId="962"/>
          <ac:picMkLst>
            <pc:docMk/>
            <pc:sldMk cId="3835679220" sldId="283"/>
            <ac:picMk id="9" creationId="{FB4AAD1C-9DE3-CF7F-8522-9817C59E6935}"/>
          </ac:picMkLst>
        </pc:picChg>
        <pc:picChg chg="mod ord">
          <ac:chgData name="Rosie Cooper" userId="bf124abb-9a2b-4602-9121-6ae61623fa8e" providerId="ADAL" clId="{75FE9F24-D51F-42C4-A129-89C56BB4E4D8}" dt="2024-03-12T16:54:07.982" v="711" actId="962"/>
          <ac:picMkLst>
            <pc:docMk/>
            <pc:sldMk cId="3835679220" sldId="283"/>
            <ac:picMk id="10" creationId="{1B720EFE-CE9F-3517-7F7C-54FB509077F3}"/>
          </ac:picMkLst>
        </pc:picChg>
        <pc:picChg chg="mod ord">
          <ac:chgData name="Rosie Cooper" userId="bf124abb-9a2b-4602-9121-6ae61623fa8e" providerId="ADAL" clId="{75FE9F24-D51F-42C4-A129-89C56BB4E4D8}" dt="2024-03-19T11:21:36.603" v="1006" actId="1036"/>
          <ac:picMkLst>
            <pc:docMk/>
            <pc:sldMk cId="3835679220" sldId="283"/>
            <ac:picMk id="28" creationId="{A25C07D0-D497-E049-410F-25A0E5E03B5F}"/>
          </ac:picMkLst>
        </pc:picChg>
        <pc:picChg chg="mod">
          <ac:chgData name="Rosie Cooper" userId="bf124abb-9a2b-4602-9121-6ae61623fa8e" providerId="ADAL" clId="{75FE9F24-D51F-42C4-A129-89C56BB4E4D8}" dt="2024-03-12T16:54:09.502" v="712" actId="962"/>
          <ac:picMkLst>
            <pc:docMk/>
            <pc:sldMk cId="3835679220" sldId="283"/>
            <ac:picMk id="47" creationId="{AFF0CBA8-16E7-5C6A-7B37-4C6FF3C6B767}"/>
          </ac:picMkLst>
        </pc:picChg>
        <pc:cxnChg chg="mod topLvl">
          <ac:chgData name="Rosie Cooper" userId="bf124abb-9a2b-4602-9121-6ae61623fa8e" providerId="ADAL" clId="{75FE9F24-D51F-42C4-A129-89C56BB4E4D8}" dt="2024-03-12T16:54:23.531" v="721" actId="962"/>
          <ac:cxnSpMkLst>
            <pc:docMk/>
            <pc:sldMk cId="3835679220" sldId="283"/>
            <ac:cxnSpMk id="17" creationId="{26DFA4CC-047D-6D58-EA41-44283020E80F}"/>
          </ac:cxnSpMkLst>
        </pc:cxnChg>
      </pc:sldChg>
      <pc:sldChg chg="delSp modSp mod modNotesTx">
        <pc:chgData name="Rosie Cooper" userId="bf124abb-9a2b-4602-9121-6ae61623fa8e" providerId="ADAL" clId="{75FE9F24-D51F-42C4-A129-89C56BB4E4D8}" dt="2024-03-12T16:59:06.841" v="857" actId="33553"/>
        <pc:sldMkLst>
          <pc:docMk/>
          <pc:sldMk cId="242429859" sldId="284"/>
        </pc:sldMkLst>
        <pc:spChg chg="mod">
          <ac:chgData name="Rosie Cooper" userId="bf124abb-9a2b-4602-9121-6ae61623fa8e" providerId="ADAL" clId="{75FE9F24-D51F-42C4-A129-89C56BB4E4D8}" dt="2024-03-12T16:55:39.954" v="742" actId="962"/>
          <ac:spMkLst>
            <pc:docMk/>
            <pc:sldMk cId="242429859" sldId="284"/>
            <ac:spMk id="5" creationId="{CBC880DC-9DE7-500C-DCA0-875DF6902E1E}"/>
          </ac:spMkLst>
        </pc:spChg>
        <pc:spChg chg="mod">
          <ac:chgData name="Rosie Cooper" userId="bf124abb-9a2b-4602-9121-6ae61623fa8e" providerId="ADAL" clId="{75FE9F24-D51F-42C4-A129-89C56BB4E4D8}" dt="2024-03-12T16:59:06.841" v="857" actId="33553"/>
          <ac:spMkLst>
            <pc:docMk/>
            <pc:sldMk cId="242429859" sldId="284"/>
            <ac:spMk id="8" creationId="{7759A5BB-587E-31A9-7AB4-6303F41118E7}"/>
          </ac:spMkLst>
        </pc:spChg>
        <pc:spChg chg="mod ord">
          <ac:chgData name="Rosie Cooper" userId="bf124abb-9a2b-4602-9121-6ae61623fa8e" providerId="ADAL" clId="{75FE9F24-D51F-42C4-A129-89C56BB4E4D8}" dt="2024-03-12T16:55:35.162" v="738" actId="13244"/>
          <ac:spMkLst>
            <pc:docMk/>
            <pc:sldMk cId="242429859" sldId="284"/>
            <ac:spMk id="11" creationId="{C66CA6E9-4E0A-6846-F537-CE297A3864DC}"/>
          </ac:spMkLst>
        </pc:spChg>
        <pc:spChg chg="mod topLvl">
          <ac:chgData name="Rosie Cooper" userId="bf124abb-9a2b-4602-9121-6ae61623fa8e" providerId="ADAL" clId="{75FE9F24-D51F-42C4-A129-89C56BB4E4D8}" dt="2024-03-12T16:55:47.321" v="744" actId="962"/>
          <ac:spMkLst>
            <pc:docMk/>
            <pc:sldMk cId="242429859" sldId="284"/>
            <ac:spMk id="12" creationId="{E64E74A8-EFA1-0905-0185-3158DA6ECFCE}"/>
          </ac:spMkLst>
        </pc:spChg>
        <pc:spChg chg="mod topLvl">
          <ac:chgData name="Rosie Cooper" userId="bf124abb-9a2b-4602-9121-6ae61623fa8e" providerId="ADAL" clId="{75FE9F24-D51F-42C4-A129-89C56BB4E4D8}" dt="2024-03-12T16:55:45.912" v="743" actId="165"/>
          <ac:spMkLst>
            <pc:docMk/>
            <pc:sldMk cId="242429859" sldId="284"/>
            <ac:spMk id="13" creationId="{3E5D88A1-7ACB-6EC5-FF29-F93AD0C7A520}"/>
          </ac:spMkLst>
        </pc:spChg>
        <pc:spChg chg="mod topLvl">
          <ac:chgData name="Rosie Cooper" userId="bf124abb-9a2b-4602-9121-6ae61623fa8e" providerId="ADAL" clId="{75FE9F24-D51F-42C4-A129-89C56BB4E4D8}" dt="2024-03-12T16:55:48.172" v="745" actId="962"/>
          <ac:spMkLst>
            <pc:docMk/>
            <pc:sldMk cId="242429859" sldId="284"/>
            <ac:spMk id="14" creationId="{4B211197-1440-6ABE-9873-E5B1A80E088D}"/>
          </ac:spMkLst>
        </pc:spChg>
        <pc:spChg chg="mod topLvl">
          <ac:chgData name="Rosie Cooper" userId="bf124abb-9a2b-4602-9121-6ae61623fa8e" providerId="ADAL" clId="{75FE9F24-D51F-42C4-A129-89C56BB4E4D8}" dt="2024-03-12T16:55:45.912" v="743" actId="165"/>
          <ac:spMkLst>
            <pc:docMk/>
            <pc:sldMk cId="242429859" sldId="284"/>
            <ac:spMk id="15" creationId="{65343910-726F-C7F6-5C42-6FE85492193C}"/>
          </ac:spMkLst>
        </pc:spChg>
        <pc:spChg chg="mod topLvl">
          <ac:chgData name="Rosie Cooper" userId="bf124abb-9a2b-4602-9121-6ae61623fa8e" providerId="ADAL" clId="{75FE9F24-D51F-42C4-A129-89C56BB4E4D8}" dt="2024-03-12T16:55:49.101" v="746" actId="962"/>
          <ac:spMkLst>
            <pc:docMk/>
            <pc:sldMk cId="242429859" sldId="284"/>
            <ac:spMk id="16" creationId="{EC8C46F4-A9A4-8EBC-5337-ABE5E13D6105}"/>
          </ac:spMkLst>
        </pc:spChg>
        <pc:spChg chg="mod ord">
          <ac:chgData name="Rosie Cooper" userId="bf124abb-9a2b-4602-9121-6ae61623fa8e" providerId="ADAL" clId="{75FE9F24-D51F-42C4-A129-89C56BB4E4D8}" dt="2024-03-12T16:58:40.154" v="850" actId="962"/>
          <ac:spMkLst>
            <pc:docMk/>
            <pc:sldMk cId="242429859" sldId="284"/>
            <ac:spMk id="18" creationId="{7F5E730D-2F17-DEF4-17F1-C963328DDF92}"/>
          </ac:spMkLst>
        </pc:spChg>
        <pc:spChg chg="mod">
          <ac:chgData name="Rosie Cooper" userId="bf124abb-9a2b-4602-9121-6ae61623fa8e" providerId="ADAL" clId="{75FE9F24-D51F-42C4-A129-89C56BB4E4D8}" dt="2024-03-12T16:55:13.252" v="729" actId="962"/>
          <ac:spMkLst>
            <pc:docMk/>
            <pc:sldMk cId="242429859" sldId="284"/>
            <ac:spMk id="19" creationId="{71E8196F-0E60-3289-AF71-DC0754CA6743}"/>
          </ac:spMkLst>
        </pc:spChg>
        <pc:spChg chg="mod ord">
          <ac:chgData name="Rosie Cooper" userId="bf124abb-9a2b-4602-9121-6ae61623fa8e" providerId="ADAL" clId="{75FE9F24-D51F-42C4-A129-89C56BB4E4D8}" dt="2024-03-12T16:55:32.756" v="737" actId="13244"/>
          <ac:spMkLst>
            <pc:docMk/>
            <pc:sldMk cId="242429859" sldId="284"/>
            <ac:spMk id="21" creationId="{AE1FFC14-9148-28E2-F1E8-0537F9E760E0}"/>
          </ac:spMkLst>
        </pc:spChg>
        <pc:spChg chg="ord">
          <ac:chgData name="Rosie Cooper" userId="bf124abb-9a2b-4602-9121-6ae61623fa8e" providerId="ADAL" clId="{75FE9F24-D51F-42C4-A129-89C56BB4E4D8}" dt="2024-03-12T16:55:14.891" v="730" actId="13244"/>
          <ac:spMkLst>
            <pc:docMk/>
            <pc:sldMk cId="242429859" sldId="284"/>
            <ac:spMk id="22" creationId="{3BF1A004-F71B-F10F-C57B-32A9032C7ED1}"/>
          </ac:spMkLst>
        </pc:spChg>
        <pc:spChg chg="ord">
          <ac:chgData name="Rosie Cooper" userId="bf124abb-9a2b-4602-9121-6ae61623fa8e" providerId="ADAL" clId="{75FE9F24-D51F-42C4-A129-89C56BB4E4D8}" dt="2024-03-12T16:55:16.482" v="731" actId="13244"/>
          <ac:spMkLst>
            <pc:docMk/>
            <pc:sldMk cId="242429859" sldId="284"/>
            <ac:spMk id="23" creationId="{959E2155-F00F-75D2-58C0-8B9EB84878F7}"/>
          </ac:spMkLst>
        </pc:spChg>
        <pc:spChg chg="mod ord">
          <ac:chgData name="Rosie Cooper" userId="bf124abb-9a2b-4602-9121-6ae61623fa8e" providerId="ADAL" clId="{75FE9F24-D51F-42C4-A129-89C56BB4E4D8}" dt="2024-03-12T16:55:28.515" v="735" actId="13244"/>
          <ac:spMkLst>
            <pc:docMk/>
            <pc:sldMk cId="242429859" sldId="284"/>
            <ac:spMk id="24" creationId="{9D2EC4F2-F5FB-407E-DC8D-132E908D032D}"/>
          </ac:spMkLst>
        </pc:spChg>
        <pc:spChg chg="mod">
          <ac:chgData name="Rosie Cooper" userId="bf124abb-9a2b-4602-9121-6ae61623fa8e" providerId="ADAL" clId="{75FE9F24-D51F-42C4-A129-89C56BB4E4D8}" dt="2024-03-12T16:55:24.242" v="733" actId="962"/>
          <ac:spMkLst>
            <pc:docMk/>
            <pc:sldMk cId="242429859" sldId="284"/>
            <ac:spMk id="25" creationId="{7239B626-E470-0840-109D-8271BFADF3F8}"/>
          </ac:spMkLst>
        </pc:spChg>
        <pc:spChg chg="ord">
          <ac:chgData name="Rosie Cooper" userId="bf124abb-9a2b-4602-9121-6ae61623fa8e" providerId="ADAL" clId="{75FE9F24-D51F-42C4-A129-89C56BB4E4D8}" dt="2024-03-12T16:55:20.351" v="732" actId="13244"/>
          <ac:spMkLst>
            <pc:docMk/>
            <pc:sldMk cId="242429859" sldId="284"/>
            <ac:spMk id="26" creationId="{BC68A432-C1DD-9610-BEDF-FCBE2EB535ED}"/>
          </ac:spMkLst>
        </pc:spChg>
        <pc:spChg chg="del">
          <ac:chgData name="Rosie Cooper" userId="bf124abb-9a2b-4602-9121-6ae61623fa8e" providerId="ADAL" clId="{75FE9F24-D51F-42C4-A129-89C56BB4E4D8}" dt="2024-03-12T16:28:50.389" v="367" actId="478"/>
          <ac:spMkLst>
            <pc:docMk/>
            <pc:sldMk cId="242429859" sldId="284"/>
            <ac:spMk id="29" creationId="{AE8ABB00-40F2-CF06-5014-2C6865DA33AB}"/>
          </ac:spMkLst>
        </pc:spChg>
        <pc:grpChg chg="del">
          <ac:chgData name="Rosie Cooper" userId="bf124abb-9a2b-4602-9121-6ae61623fa8e" providerId="ADAL" clId="{75FE9F24-D51F-42C4-A129-89C56BB4E4D8}" dt="2024-03-12T16:55:45.912" v="743" actId="165"/>
          <ac:grpSpMkLst>
            <pc:docMk/>
            <pc:sldMk cId="242429859" sldId="284"/>
            <ac:grpSpMk id="4" creationId="{8EEB3A8F-057B-3696-FBEF-3FEDF7F17FF1}"/>
          </ac:grpSpMkLst>
        </pc:grpChg>
        <pc:picChg chg="mod">
          <ac:chgData name="Rosie Cooper" userId="bf124abb-9a2b-4602-9121-6ae61623fa8e" providerId="ADAL" clId="{75FE9F24-D51F-42C4-A129-89C56BB4E4D8}" dt="2024-03-12T16:55:39.432" v="741" actId="962"/>
          <ac:picMkLst>
            <pc:docMk/>
            <pc:sldMk cId="242429859" sldId="284"/>
            <ac:picMk id="2" creationId="{6DF11BFD-C6F9-DDEE-BC4C-123936C51562}"/>
          </ac:picMkLst>
        </pc:picChg>
        <pc:picChg chg="mod">
          <ac:chgData name="Rosie Cooper" userId="bf124abb-9a2b-4602-9121-6ae61623fa8e" providerId="ADAL" clId="{75FE9F24-D51F-42C4-A129-89C56BB4E4D8}" dt="2024-03-12T16:54:30.882" v="723" actId="962"/>
          <ac:picMkLst>
            <pc:docMk/>
            <pc:sldMk cId="242429859" sldId="284"/>
            <ac:picMk id="3" creationId="{6E409DC5-A305-9971-9550-31F31CC11970}"/>
          </ac:picMkLst>
        </pc:picChg>
        <pc:picChg chg="mod ord">
          <ac:chgData name="Rosie Cooper" userId="bf124abb-9a2b-4602-9121-6ae61623fa8e" providerId="ADAL" clId="{75FE9F24-D51F-42C4-A129-89C56BB4E4D8}" dt="2024-03-12T16:55:10.814" v="727" actId="962"/>
          <ac:picMkLst>
            <pc:docMk/>
            <pc:sldMk cId="242429859" sldId="284"/>
            <ac:picMk id="9" creationId="{FB4AAD1C-9DE3-CF7F-8522-9817C59E6935}"/>
          </ac:picMkLst>
        </pc:picChg>
        <pc:picChg chg="mod ord">
          <ac:chgData name="Rosie Cooper" userId="bf124abb-9a2b-4602-9121-6ae61623fa8e" providerId="ADAL" clId="{75FE9F24-D51F-42C4-A129-89C56BB4E4D8}" dt="2024-03-12T16:55:37.431" v="740" actId="962"/>
          <ac:picMkLst>
            <pc:docMk/>
            <pc:sldMk cId="242429859" sldId="284"/>
            <ac:picMk id="10" creationId="{1B720EFE-CE9F-3517-7F7C-54FB509077F3}"/>
          </ac:picMkLst>
        </pc:picChg>
        <pc:picChg chg="del">
          <ac:chgData name="Rosie Cooper" userId="bf124abb-9a2b-4602-9121-6ae61623fa8e" providerId="ADAL" clId="{75FE9F24-D51F-42C4-A129-89C56BB4E4D8}" dt="2024-03-12T16:28:51.060" v="368" actId="478"/>
          <ac:picMkLst>
            <pc:docMk/>
            <pc:sldMk cId="242429859" sldId="284"/>
            <ac:picMk id="28" creationId="{A25C07D0-D497-E049-410F-25A0E5E03B5F}"/>
          </ac:picMkLst>
        </pc:picChg>
        <pc:picChg chg="mod">
          <ac:chgData name="Rosie Cooper" userId="bf124abb-9a2b-4602-9121-6ae61623fa8e" providerId="ADAL" clId="{75FE9F24-D51F-42C4-A129-89C56BB4E4D8}" dt="2024-03-12T16:55:26.015" v="734" actId="962"/>
          <ac:picMkLst>
            <pc:docMk/>
            <pc:sldMk cId="242429859" sldId="284"/>
            <ac:picMk id="47" creationId="{AFF0CBA8-16E7-5C6A-7B37-4C6FF3C6B767}"/>
          </ac:picMkLst>
        </pc:picChg>
        <pc:cxnChg chg="mod topLvl">
          <ac:chgData name="Rosie Cooper" userId="bf124abb-9a2b-4602-9121-6ae61623fa8e" providerId="ADAL" clId="{75FE9F24-D51F-42C4-A129-89C56BB4E4D8}" dt="2024-03-12T16:55:49.522" v="747" actId="962"/>
          <ac:cxnSpMkLst>
            <pc:docMk/>
            <pc:sldMk cId="242429859" sldId="284"/>
            <ac:cxnSpMk id="17" creationId="{26DFA4CC-047D-6D58-EA41-44283020E80F}"/>
          </ac:cxnSpMkLst>
        </pc:cxnChg>
      </pc:sldChg>
      <pc:sldChg chg="delSp modSp mod modNotesTx">
        <pc:chgData name="Rosie Cooper" userId="bf124abb-9a2b-4602-9121-6ae61623fa8e" providerId="ADAL" clId="{75FE9F24-D51F-42C4-A129-89C56BB4E4D8}" dt="2024-03-12T16:58:53.911" v="852" actId="33553"/>
        <pc:sldMkLst>
          <pc:docMk/>
          <pc:sldMk cId="625782985" sldId="285"/>
        </pc:sldMkLst>
        <pc:spChg chg="mod ord">
          <ac:chgData name="Rosie Cooper" userId="bf124abb-9a2b-4602-9121-6ae61623fa8e" providerId="ADAL" clId="{75FE9F24-D51F-42C4-A129-89C56BB4E4D8}" dt="2024-03-12T16:45:02.745" v="594" actId="13244"/>
          <ac:spMkLst>
            <pc:docMk/>
            <pc:sldMk cId="625782985" sldId="285"/>
            <ac:spMk id="6" creationId="{90850B8C-8ECA-5745-F22C-33F97BF52FEB}"/>
          </ac:spMkLst>
        </pc:spChg>
        <pc:spChg chg="mod ord">
          <ac:chgData name="Rosie Cooper" userId="bf124abb-9a2b-4602-9121-6ae61623fa8e" providerId="ADAL" clId="{75FE9F24-D51F-42C4-A129-89C56BB4E4D8}" dt="2024-03-12T16:44:55.290" v="592" actId="13244"/>
          <ac:spMkLst>
            <pc:docMk/>
            <pc:sldMk cId="625782985" sldId="285"/>
            <ac:spMk id="7" creationId="{9D5BE077-279E-7319-1CAA-5CF713075D9D}"/>
          </ac:spMkLst>
        </pc:spChg>
        <pc:spChg chg="mod">
          <ac:chgData name="Rosie Cooper" userId="bf124abb-9a2b-4602-9121-6ae61623fa8e" providerId="ADAL" clId="{75FE9F24-D51F-42C4-A129-89C56BB4E4D8}" dt="2024-03-12T16:58:53.911" v="852" actId="33553"/>
          <ac:spMkLst>
            <pc:docMk/>
            <pc:sldMk cId="625782985" sldId="285"/>
            <ac:spMk id="8" creationId="{7759A5BB-587E-31A9-7AB4-6303F41118E7}"/>
          </ac:spMkLst>
        </pc:spChg>
        <pc:spChg chg="mod">
          <ac:chgData name="Rosie Cooper" userId="bf124abb-9a2b-4602-9121-6ae61623fa8e" providerId="ADAL" clId="{75FE9F24-D51F-42C4-A129-89C56BB4E4D8}" dt="2024-03-12T16:45:20.653" v="616" actId="962"/>
          <ac:spMkLst>
            <pc:docMk/>
            <pc:sldMk cId="625782985" sldId="285"/>
            <ac:spMk id="11" creationId="{390F9BF8-3617-3276-7EC8-5C7454ED2F0A}"/>
          </ac:spMkLst>
        </pc:spChg>
        <pc:spChg chg="mod ord">
          <ac:chgData name="Rosie Cooper" userId="bf124abb-9a2b-4602-9121-6ae61623fa8e" providerId="ADAL" clId="{75FE9F24-D51F-42C4-A129-89C56BB4E4D8}" dt="2024-03-12T16:44:52.613" v="591" actId="13244"/>
          <ac:spMkLst>
            <pc:docMk/>
            <pc:sldMk cId="625782985" sldId="285"/>
            <ac:spMk id="12" creationId="{36657F36-679D-5E2C-D48F-BE1F0ACB596A}"/>
          </ac:spMkLst>
        </pc:spChg>
        <pc:spChg chg="mod ord">
          <ac:chgData name="Rosie Cooper" userId="bf124abb-9a2b-4602-9121-6ae61623fa8e" providerId="ADAL" clId="{75FE9F24-D51F-42C4-A129-89C56BB4E4D8}" dt="2024-03-12T16:44:58.799" v="593" actId="13244"/>
          <ac:spMkLst>
            <pc:docMk/>
            <pc:sldMk cId="625782985" sldId="285"/>
            <ac:spMk id="14" creationId="{2E3763A9-69CC-ED59-D3DD-F54C9188817A}"/>
          </ac:spMkLst>
        </pc:spChg>
        <pc:spChg chg="mod ord">
          <ac:chgData name="Rosie Cooper" userId="bf124abb-9a2b-4602-9121-6ae61623fa8e" providerId="ADAL" clId="{75FE9F24-D51F-42C4-A129-89C56BB4E4D8}" dt="2024-03-12T16:44:46.748" v="590" actId="962"/>
          <ac:spMkLst>
            <pc:docMk/>
            <pc:sldMk cId="625782985" sldId="285"/>
            <ac:spMk id="18" creationId="{7F5E730D-2F17-DEF4-17F1-C963328DDF92}"/>
          </ac:spMkLst>
        </pc:spChg>
        <pc:spChg chg="mod">
          <ac:chgData name="Rosie Cooper" userId="bf124abb-9a2b-4602-9121-6ae61623fa8e" providerId="ADAL" clId="{75FE9F24-D51F-42C4-A129-89C56BB4E4D8}" dt="2024-03-12T16:44:38.577" v="586" actId="962"/>
          <ac:spMkLst>
            <pc:docMk/>
            <pc:sldMk cId="625782985" sldId="285"/>
            <ac:spMk id="19" creationId="{71E8196F-0E60-3289-AF71-DC0754CA6743}"/>
          </ac:spMkLst>
        </pc:spChg>
        <pc:spChg chg="mod">
          <ac:chgData name="Rosie Cooper" userId="bf124abb-9a2b-4602-9121-6ae61623fa8e" providerId="ADAL" clId="{75FE9F24-D51F-42C4-A129-89C56BB4E4D8}" dt="2024-03-12T16:45:39.460" v="619" actId="20577"/>
          <ac:spMkLst>
            <pc:docMk/>
            <pc:sldMk cId="625782985" sldId="285"/>
            <ac:spMk id="20" creationId="{8EF1E5E4-D4E4-2461-6588-FCEC11B04F50}"/>
          </ac:spMkLst>
        </pc:spChg>
        <pc:spChg chg="ord">
          <ac:chgData name="Rosie Cooper" userId="bf124abb-9a2b-4602-9121-6ae61623fa8e" providerId="ADAL" clId="{75FE9F24-D51F-42C4-A129-89C56BB4E4D8}" dt="2024-03-12T16:44:40.378" v="587" actId="13244"/>
          <ac:spMkLst>
            <pc:docMk/>
            <pc:sldMk cId="625782985" sldId="285"/>
            <ac:spMk id="22" creationId="{3BF1A004-F71B-F10F-C57B-32A9032C7ED1}"/>
          </ac:spMkLst>
        </pc:spChg>
        <pc:spChg chg="ord">
          <ac:chgData name="Rosie Cooper" userId="bf124abb-9a2b-4602-9121-6ae61623fa8e" providerId="ADAL" clId="{75FE9F24-D51F-42C4-A129-89C56BB4E4D8}" dt="2024-03-12T16:44:41.779" v="588" actId="13244"/>
          <ac:spMkLst>
            <pc:docMk/>
            <pc:sldMk cId="625782985" sldId="285"/>
            <ac:spMk id="23" creationId="{959E2155-F00F-75D2-58C0-8B9EB84878F7}"/>
          </ac:spMkLst>
        </pc:spChg>
        <pc:spChg chg="mod">
          <ac:chgData name="Rosie Cooper" userId="bf124abb-9a2b-4602-9121-6ae61623fa8e" providerId="ADAL" clId="{75FE9F24-D51F-42C4-A129-89C56BB4E4D8}" dt="2024-03-12T16:24:17.143" v="277" actId="6549"/>
          <ac:spMkLst>
            <pc:docMk/>
            <pc:sldMk cId="625782985" sldId="285"/>
            <ac:spMk id="25" creationId="{7239B626-E470-0840-109D-8271BFADF3F8}"/>
          </ac:spMkLst>
        </pc:spChg>
        <pc:spChg chg="mod ord">
          <ac:chgData name="Rosie Cooper" userId="bf124abb-9a2b-4602-9121-6ae61623fa8e" providerId="ADAL" clId="{75FE9F24-D51F-42C4-A129-89C56BB4E4D8}" dt="2024-03-12T16:44:43.930" v="589" actId="13244"/>
          <ac:spMkLst>
            <pc:docMk/>
            <pc:sldMk cId="625782985" sldId="285"/>
            <ac:spMk id="26" creationId="{BC68A432-C1DD-9610-BEDF-FCBE2EB535ED}"/>
          </ac:spMkLst>
        </pc:spChg>
        <pc:spChg chg="mod">
          <ac:chgData name="Rosie Cooper" userId="bf124abb-9a2b-4602-9121-6ae61623fa8e" providerId="ADAL" clId="{75FE9F24-D51F-42C4-A129-89C56BB4E4D8}" dt="2024-03-12T16:45:03.565" v="595" actId="962"/>
          <ac:spMkLst>
            <pc:docMk/>
            <pc:sldMk cId="625782985" sldId="285"/>
            <ac:spMk id="27" creationId="{B98082C3-5754-3D97-E6BF-94521064A965}"/>
          </ac:spMkLst>
        </pc:spChg>
        <pc:spChg chg="mod">
          <ac:chgData name="Rosie Cooper" userId="bf124abb-9a2b-4602-9121-6ae61623fa8e" providerId="ADAL" clId="{75FE9F24-D51F-42C4-A129-89C56BB4E4D8}" dt="2024-03-12T16:45:04.129" v="596" actId="962"/>
          <ac:spMkLst>
            <pc:docMk/>
            <pc:sldMk cId="625782985" sldId="285"/>
            <ac:spMk id="31" creationId="{90AEEFA3-4C69-5296-ABD4-B93EA5D5DEBE}"/>
          </ac:spMkLst>
        </pc:spChg>
        <pc:spChg chg="mod">
          <ac:chgData name="Rosie Cooper" userId="bf124abb-9a2b-4602-9121-6ae61623fa8e" providerId="ADAL" clId="{75FE9F24-D51F-42C4-A129-89C56BB4E4D8}" dt="2024-03-12T16:45:04.694" v="597" actId="962"/>
          <ac:spMkLst>
            <pc:docMk/>
            <pc:sldMk cId="625782985" sldId="285"/>
            <ac:spMk id="33" creationId="{43A811A9-668D-F919-0DF3-531AFE457BD8}"/>
          </ac:spMkLst>
        </pc:spChg>
        <pc:spChg chg="mod">
          <ac:chgData name="Rosie Cooper" userId="bf124abb-9a2b-4602-9121-6ae61623fa8e" providerId="ADAL" clId="{75FE9F24-D51F-42C4-A129-89C56BB4E4D8}" dt="2024-03-12T16:45:06.082" v="600" actId="962"/>
          <ac:spMkLst>
            <pc:docMk/>
            <pc:sldMk cId="625782985" sldId="285"/>
            <ac:spMk id="34" creationId="{374A7331-0E73-FEA1-FE94-F3C20509FD81}"/>
          </ac:spMkLst>
        </pc:spChg>
        <pc:spChg chg="mod">
          <ac:chgData name="Rosie Cooper" userId="bf124abb-9a2b-4602-9121-6ae61623fa8e" providerId="ADAL" clId="{75FE9F24-D51F-42C4-A129-89C56BB4E4D8}" dt="2024-03-12T16:45:09.160" v="605" actId="962"/>
          <ac:spMkLst>
            <pc:docMk/>
            <pc:sldMk cId="625782985" sldId="285"/>
            <ac:spMk id="35" creationId="{F87805C0-596E-5425-5A8D-B971CDE773C9}"/>
          </ac:spMkLst>
        </pc:spChg>
        <pc:picChg chg="del mod">
          <ac:chgData name="Rosie Cooper" userId="bf124abb-9a2b-4602-9121-6ae61623fa8e" providerId="ADAL" clId="{75FE9F24-D51F-42C4-A129-89C56BB4E4D8}" dt="2024-03-12T16:45:13.916" v="612" actId="478"/>
          <ac:picMkLst>
            <pc:docMk/>
            <pc:sldMk cId="625782985" sldId="285"/>
            <ac:picMk id="2" creationId="{6DF11BFD-C6F9-DDEE-BC4C-123936C51562}"/>
          </ac:picMkLst>
        </pc:picChg>
        <pc:picChg chg="mod">
          <ac:chgData name="Rosie Cooper" userId="bf124abb-9a2b-4602-9121-6ae61623fa8e" providerId="ADAL" clId="{75FE9F24-D51F-42C4-A129-89C56BB4E4D8}" dt="2024-03-12T16:43:52.188" v="576" actId="962"/>
          <ac:picMkLst>
            <pc:docMk/>
            <pc:sldMk cId="625782985" sldId="285"/>
            <ac:picMk id="3" creationId="{6E409DC5-A305-9971-9550-31F31CC11970}"/>
          </ac:picMkLst>
        </pc:picChg>
        <pc:picChg chg="mod ord">
          <ac:chgData name="Rosie Cooper" userId="bf124abb-9a2b-4602-9121-6ae61623fa8e" providerId="ADAL" clId="{75FE9F24-D51F-42C4-A129-89C56BB4E4D8}" dt="2024-03-12T16:45:28.781" v="618" actId="13244"/>
          <ac:picMkLst>
            <pc:docMk/>
            <pc:sldMk cId="625782985" sldId="285"/>
            <ac:picMk id="4" creationId="{421ECA24-F69D-4463-A5AD-FCA7D0E6D0CF}"/>
          </ac:picMkLst>
        </pc:picChg>
        <pc:picChg chg="mod ord">
          <ac:chgData name="Rosie Cooper" userId="bf124abb-9a2b-4602-9121-6ae61623fa8e" providerId="ADAL" clId="{75FE9F24-D51F-42C4-A129-89C56BB4E4D8}" dt="2024-03-12T16:44:35.926" v="581" actId="962"/>
          <ac:picMkLst>
            <pc:docMk/>
            <pc:sldMk cId="625782985" sldId="285"/>
            <ac:picMk id="9" creationId="{FB4AAD1C-9DE3-CF7F-8522-9817C59E6935}"/>
          </ac:picMkLst>
        </pc:picChg>
        <pc:picChg chg="mod ord">
          <ac:chgData name="Rosie Cooper" userId="bf124abb-9a2b-4602-9121-6ae61623fa8e" providerId="ADAL" clId="{75FE9F24-D51F-42C4-A129-89C56BB4E4D8}" dt="2024-03-12T16:45:26.517" v="617" actId="13244"/>
          <ac:picMkLst>
            <pc:docMk/>
            <pc:sldMk cId="625782985" sldId="285"/>
            <ac:picMk id="13" creationId="{5F53DAF8-C5A5-2F53-1F0D-8683DF1867F7}"/>
          </ac:picMkLst>
        </pc:picChg>
        <pc:picChg chg="mod">
          <ac:chgData name="Rosie Cooper" userId="bf124abb-9a2b-4602-9121-6ae61623fa8e" providerId="ADAL" clId="{75FE9F24-D51F-42C4-A129-89C56BB4E4D8}" dt="2024-03-12T16:45:10.684" v="607" actId="962"/>
          <ac:picMkLst>
            <pc:docMk/>
            <pc:sldMk cId="625782985" sldId="285"/>
            <ac:picMk id="47" creationId="{AFF0CBA8-16E7-5C6A-7B37-4C6FF3C6B767}"/>
          </ac:picMkLst>
        </pc:picChg>
        <pc:cxnChg chg="mod">
          <ac:chgData name="Rosie Cooper" userId="bf124abb-9a2b-4602-9121-6ae61623fa8e" providerId="ADAL" clId="{75FE9F24-D51F-42C4-A129-89C56BB4E4D8}" dt="2024-03-12T16:45:09.829" v="606" actId="962"/>
          <ac:cxnSpMkLst>
            <pc:docMk/>
            <pc:sldMk cId="625782985" sldId="285"/>
            <ac:cxnSpMk id="39" creationId="{06D1E6D8-360B-13A1-38D0-2AC7C0352B5B}"/>
          </ac:cxnSpMkLst>
        </pc:cxnChg>
        <pc:cxnChg chg="mod">
          <ac:chgData name="Rosie Cooper" userId="bf124abb-9a2b-4602-9121-6ae61623fa8e" providerId="ADAL" clId="{75FE9F24-D51F-42C4-A129-89C56BB4E4D8}" dt="2024-03-12T16:45:07.040" v="602" actId="962"/>
          <ac:cxnSpMkLst>
            <pc:docMk/>
            <pc:sldMk cId="625782985" sldId="285"/>
            <ac:cxnSpMk id="40" creationId="{5A21F28C-FCB9-3EA5-8108-3A1D00181812}"/>
          </ac:cxnSpMkLst>
        </pc:cxnChg>
      </pc:sldChg>
      <pc:sldChg chg="addSp delSp modSp mod">
        <pc:chgData name="Rosie Cooper" userId="bf124abb-9a2b-4602-9121-6ae61623fa8e" providerId="ADAL" clId="{75FE9F24-D51F-42C4-A129-89C56BB4E4D8}" dt="2024-03-12T16:59:50.353" v="920" actId="207"/>
        <pc:sldMkLst>
          <pc:docMk/>
          <pc:sldMk cId="2648111338" sldId="286"/>
        </pc:sldMkLst>
        <pc:spChg chg="add mod">
          <ac:chgData name="Rosie Cooper" userId="bf124abb-9a2b-4602-9121-6ae61623fa8e" providerId="ADAL" clId="{75FE9F24-D51F-42C4-A129-89C56BB4E4D8}" dt="2024-03-12T16:59:50.353" v="920" actId="207"/>
          <ac:spMkLst>
            <pc:docMk/>
            <pc:sldMk cId="2648111338" sldId="286"/>
            <ac:spMk id="3" creationId="{095C9330-3B71-B733-8B9C-32D112784DEA}"/>
          </ac:spMkLst>
        </pc:spChg>
        <pc:spChg chg="mod topLvl">
          <ac:chgData name="Rosie Cooper" userId="bf124abb-9a2b-4602-9121-6ae61623fa8e" providerId="ADAL" clId="{75FE9F24-D51F-42C4-A129-89C56BB4E4D8}" dt="2024-03-12T16:22:45.221" v="260" actId="165"/>
          <ac:spMkLst>
            <pc:docMk/>
            <pc:sldMk cId="2648111338" sldId="286"/>
            <ac:spMk id="10" creationId="{D845CFDD-E078-E193-4727-8B67D6F700F3}"/>
          </ac:spMkLst>
        </pc:spChg>
        <pc:spChg chg="mod topLvl">
          <ac:chgData name="Rosie Cooper" userId="bf124abb-9a2b-4602-9121-6ae61623fa8e" providerId="ADAL" clId="{75FE9F24-D51F-42C4-A129-89C56BB4E4D8}" dt="2024-03-12T16:36:01.226" v="542" actId="465"/>
          <ac:spMkLst>
            <pc:docMk/>
            <pc:sldMk cId="2648111338" sldId="286"/>
            <ac:spMk id="76" creationId="{4F910C85-0973-6C4E-7F8A-86224D837953}"/>
          </ac:spMkLst>
        </pc:spChg>
        <pc:spChg chg="mod topLvl">
          <ac:chgData name="Rosie Cooper" userId="bf124abb-9a2b-4602-9121-6ae61623fa8e" providerId="ADAL" clId="{75FE9F24-D51F-42C4-A129-89C56BB4E4D8}" dt="2024-03-12T16:36:01.226" v="542" actId="465"/>
          <ac:spMkLst>
            <pc:docMk/>
            <pc:sldMk cId="2648111338" sldId="286"/>
            <ac:spMk id="79" creationId="{1E863A37-F0E6-F099-695D-70642992B512}"/>
          </ac:spMkLst>
        </pc:spChg>
        <pc:spChg chg="mod topLvl">
          <ac:chgData name="Rosie Cooper" userId="bf124abb-9a2b-4602-9121-6ae61623fa8e" providerId="ADAL" clId="{75FE9F24-D51F-42C4-A129-89C56BB4E4D8}" dt="2024-03-12T16:36:01.226" v="542" actId="465"/>
          <ac:spMkLst>
            <pc:docMk/>
            <pc:sldMk cId="2648111338" sldId="286"/>
            <ac:spMk id="82" creationId="{88FE2E61-157E-1C69-B8DD-3934B4CB815E}"/>
          </ac:spMkLst>
        </pc:spChg>
        <pc:spChg chg="mod topLvl">
          <ac:chgData name="Rosie Cooper" userId="bf124abb-9a2b-4602-9121-6ae61623fa8e" providerId="ADAL" clId="{75FE9F24-D51F-42C4-A129-89C56BB4E4D8}" dt="2024-03-12T16:36:01.226" v="542" actId="465"/>
          <ac:spMkLst>
            <pc:docMk/>
            <pc:sldMk cId="2648111338" sldId="286"/>
            <ac:spMk id="91" creationId="{DBFB54E3-A83A-8B8D-5CAD-830115C982EF}"/>
          </ac:spMkLst>
        </pc:spChg>
        <pc:spChg chg="mod topLvl">
          <ac:chgData name="Rosie Cooper" userId="bf124abb-9a2b-4602-9121-6ae61623fa8e" providerId="ADAL" clId="{75FE9F24-D51F-42C4-A129-89C56BB4E4D8}" dt="2024-03-12T16:36:01.226" v="542" actId="465"/>
          <ac:spMkLst>
            <pc:docMk/>
            <pc:sldMk cId="2648111338" sldId="286"/>
            <ac:spMk id="94" creationId="{316ACEB5-91F0-1690-97DB-F2C29EA1B03F}"/>
          </ac:spMkLst>
        </pc:spChg>
        <pc:spChg chg="mod topLvl">
          <ac:chgData name="Rosie Cooper" userId="bf124abb-9a2b-4602-9121-6ae61623fa8e" providerId="ADAL" clId="{75FE9F24-D51F-42C4-A129-89C56BB4E4D8}" dt="2024-03-12T16:36:01.226" v="542" actId="465"/>
          <ac:spMkLst>
            <pc:docMk/>
            <pc:sldMk cId="2648111338" sldId="286"/>
            <ac:spMk id="97" creationId="{5C169D68-789C-81C5-C2F4-D592C4B12250}"/>
          </ac:spMkLst>
        </pc:spChg>
        <pc:spChg chg="mod topLvl">
          <ac:chgData name="Rosie Cooper" userId="bf124abb-9a2b-4602-9121-6ae61623fa8e" providerId="ADAL" clId="{75FE9F24-D51F-42C4-A129-89C56BB4E4D8}" dt="2024-03-12T16:36:01.226" v="542" actId="465"/>
          <ac:spMkLst>
            <pc:docMk/>
            <pc:sldMk cId="2648111338" sldId="286"/>
            <ac:spMk id="100" creationId="{A5AC3E77-5DA7-1B61-3F8E-37F49F9F5BA0}"/>
          </ac:spMkLst>
        </pc:spChg>
        <pc:spChg chg="mod topLvl">
          <ac:chgData name="Rosie Cooper" userId="bf124abb-9a2b-4602-9121-6ae61623fa8e" providerId="ADAL" clId="{75FE9F24-D51F-42C4-A129-89C56BB4E4D8}" dt="2024-03-12T16:36:01.226" v="542" actId="465"/>
          <ac:spMkLst>
            <pc:docMk/>
            <pc:sldMk cId="2648111338" sldId="286"/>
            <ac:spMk id="103" creationId="{117BC865-21C3-CDD4-BB12-2EC3A930D99C}"/>
          </ac:spMkLst>
        </pc:spChg>
        <pc:spChg chg="mod topLvl">
          <ac:chgData name="Rosie Cooper" userId="bf124abb-9a2b-4602-9121-6ae61623fa8e" providerId="ADAL" clId="{75FE9F24-D51F-42C4-A129-89C56BB4E4D8}" dt="2024-03-12T16:36:01.226" v="542" actId="465"/>
          <ac:spMkLst>
            <pc:docMk/>
            <pc:sldMk cId="2648111338" sldId="286"/>
            <ac:spMk id="106" creationId="{B242F1EA-7DFF-6433-0EE7-D37CE9ECE83E}"/>
          </ac:spMkLst>
        </pc:spChg>
        <pc:spChg chg="mod topLvl">
          <ac:chgData name="Rosie Cooper" userId="bf124abb-9a2b-4602-9121-6ae61623fa8e" providerId="ADAL" clId="{75FE9F24-D51F-42C4-A129-89C56BB4E4D8}" dt="2024-03-12T16:36:01.226" v="542" actId="465"/>
          <ac:spMkLst>
            <pc:docMk/>
            <pc:sldMk cId="2648111338" sldId="286"/>
            <ac:spMk id="109" creationId="{A28FD74D-AC09-286B-4D00-B5D5B5E187A1}"/>
          </ac:spMkLst>
        </pc:spChg>
        <pc:spChg chg="mod topLvl">
          <ac:chgData name="Rosie Cooper" userId="bf124abb-9a2b-4602-9121-6ae61623fa8e" providerId="ADAL" clId="{75FE9F24-D51F-42C4-A129-89C56BB4E4D8}" dt="2024-03-12T16:36:01.226" v="542" actId="465"/>
          <ac:spMkLst>
            <pc:docMk/>
            <pc:sldMk cId="2648111338" sldId="286"/>
            <ac:spMk id="112" creationId="{5F4B14DB-7EA2-0A7B-60D3-A64F4DB68AC1}"/>
          </ac:spMkLst>
        </pc:spChg>
        <pc:spChg chg="mod topLvl">
          <ac:chgData name="Rosie Cooper" userId="bf124abb-9a2b-4602-9121-6ae61623fa8e" providerId="ADAL" clId="{75FE9F24-D51F-42C4-A129-89C56BB4E4D8}" dt="2024-03-12T16:36:01.226" v="542" actId="465"/>
          <ac:spMkLst>
            <pc:docMk/>
            <pc:sldMk cId="2648111338" sldId="286"/>
            <ac:spMk id="115" creationId="{10971D7F-BCE5-B696-BFF1-1436CF97D928}"/>
          </ac:spMkLst>
        </pc:spChg>
        <pc:spChg chg="mod topLvl">
          <ac:chgData name="Rosie Cooper" userId="bf124abb-9a2b-4602-9121-6ae61623fa8e" providerId="ADAL" clId="{75FE9F24-D51F-42C4-A129-89C56BB4E4D8}" dt="2024-03-12T16:36:01.226" v="542" actId="465"/>
          <ac:spMkLst>
            <pc:docMk/>
            <pc:sldMk cId="2648111338" sldId="286"/>
            <ac:spMk id="118" creationId="{F26483E9-1D1D-FD3A-6FD1-2813E00BA620}"/>
          </ac:spMkLst>
        </pc:spChg>
        <pc:spChg chg="mod topLvl">
          <ac:chgData name="Rosie Cooper" userId="bf124abb-9a2b-4602-9121-6ae61623fa8e" providerId="ADAL" clId="{75FE9F24-D51F-42C4-A129-89C56BB4E4D8}" dt="2024-03-12T16:22:45.221" v="260" actId="165"/>
          <ac:spMkLst>
            <pc:docMk/>
            <pc:sldMk cId="2648111338" sldId="286"/>
            <ac:spMk id="121" creationId="{BAA3352C-8503-D8C2-9AE4-8BBDE3F78D40}"/>
          </ac:spMkLst>
        </pc:spChg>
        <pc:grpChg chg="del">
          <ac:chgData name="Rosie Cooper" userId="bf124abb-9a2b-4602-9121-6ae61623fa8e" providerId="ADAL" clId="{75FE9F24-D51F-42C4-A129-89C56BB4E4D8}" dt="2024-03-12T16:22:45.221" v="260" actId="165"/>
          <ac:grpSpMkLst>
            <pc:docMk/>
            <pc:sldMk cId="2648111338" sldId="286"/>
            <ac:grpSpMk id="74" creationId="{F3889220-ABEE-F413-1AB8-2981C88E00BC}"/>
          </ac:grpSpMkLst>
        </pc:grpChg>
        <pc:grpChg chg="del">
          <ac:chgData name="Rosie Cooper" userId="bf124abb-9a2b-4602-9121-6ae61623fa8e" providerId="ADAL" clId="{75FE9F24-D51F-42C4-A129-89C56BB4E4D8}" dt="2024-03-12T16:22:45.221" v="260" actId="165"/>
          <ac:grpSpMkLst>
            <pc:docMk/>
            <pc:sldMk cId="2648111338" sldId="286"/>
            <ac:grpSpMk id="75" creationId="{F77E98AA-E29E-4961-6C70-D3BC0946B4C7}"/>
          </ac:grpSpMkLst>
        </pc:grpChg>
        <pc:grpChg chg="del">
          <ac:chgData name="Rosie Cooper" userId="bf124abb-9a2b-4602-9121-6ae61623fa8e" providerId="ADAL" clId="{75FE9F24-D51F-42C4-A129-89C56BB4E4D8}" dt="2024-03-12T16:22:45.221" v="260" actId="165"/>
          <ac:grpSpMkLst>
            <pc:docMk/>
            <pc:sldMk cId="2648111338" sldId="286"/>
            <ac:grpSpMk id="78" creationId="{E35FC237-C4FB-9FE0-17F4-147EBDE83FAF}"/>
          </ac:grpSpMkLst>
        </pc:grpChg>
        <pc:grpChg chg="del">
          <ac:chgData name="Rosie Cooper" userId="bf124abb-9a2b-4602-9121-6ae61623fa8e" providerId="ADAL" clId="{75FE9F24-D51F-42C4-A129-89C56BB4E4D8}" dt="2024-03-12T16:22:45.221" v="260" actId="165"/>
          <ac:grpSpMkLst>
            <pc:docMk/>
            <pc:sldMk cId="2648111338" sldId="286"/>
            <ac:grpSpMk id="81" creationId="{5132C410-E436-9616-AFDA-8B6D3F03D097}"/>
          </ac:grpSpMkLst>
        </pc:grpChg>
        <pc:grpChg chg="del">
          <ac:chgData name="Rosie Cooper" userId="bf124abb-9a2b-4602-9121-6ae61623fa8e" providerId="ADAL" clId="{75FE9F24-D51F-42C4-A129-89C56BB4E4D8}" dt="2024-03-12T16:22:45.221" v="260" actId="165"/>
          <ac:grpSpMkLst>
            <pc:docMk/>
            <pc:sldMk cId="2648111338" sldId="286"/>
            <ac:grpSpMk id="90" creationId="{F8892437-6C42-4CFB-3607-3530B6A0DF60}"/>
          </ac:grpSpMkLst>
        </pc:grpChg>
        <pc:grpChg chg="del">
          <ac:chgData name="Rosie Cooper" userId="bf124abb-9a2b-4602-9121-6ae61623fa8e" providerId="ADAL" clId="{75FE9F24-D51F-42C4-A129-89C56BB4E4D8}" dt="2024-03-12T16:22:45.221" v="260" actId="165"/>
          <ac:grpSpMkLst>
            <pc:docMk/>
            <pc:sldMk cId="2648111338" sldId="286"/>
            <ac:grpSpMk id="93" creationId="{4E4BB71E-4330-B2DB-F3CA-2F5D1FE5DD71}"/>
          </ac:grpSpMkLst>
        </pc:grpChg>
        <pc:grpChg chg="del">
          <ac:chgData name="Rosie Cooper" userId="bf124abb-9a2b-4602-9121-6ae61623fa8e" providerId="ADAL" clId="{75FE9F24-D51F-42C4-A129-89C56BB4E4D8}" dt="2024-03-12T16:22:45.221" v="260" actId="165"/>
          <ac:grpSpMkLst>
            <pc:docMk/>
            <pc:sldMk cId="2648111338" sldId="286"/>
            <ac:grpSpMk id="96" creationId="{5871C532-645F-A4AC-7E49-B56CCF8E0A98}"/>
          </ac:grpSpMkLst>
        </pc:grpChg>
        <pc:grpChg chg="del">
          <ac:chgData name="Rosie Cooper" userId="bf124abb-9a2b-4602-9121-6ae61623fa8e" providerId="ADAL" clId="{75FE9F24-D51F-42C4-A129-89C56BB4E4D8}" dt="2024-03-12T16:22:45.221" v="260" actId="165"/>
          <ac:grpSpMkLst>
            <pc:docMk/>
            <pc:sldMk cId="2648111338" sldId="286"/>
            <ac:grpSpMk id="99" creationId="{606BAD87-466F-76FC-AD87-7BFDF36C3EB0}"/>
          </ac:grpSpMkLst>
        </pc:grpChg>
        <pc:grpChg chg="del">
          <ac:chgData name="Rosie Cooper" userId="bf124abb-9a2b-4602-9121-6ae61623fa8e" providerId="ADAL" clId="{75FE9F24-D51F-42C4-A129-89C56BB4E4D8}" dt="2024-03-12T16:22:45.221" v="260" actId="165"/>
          <ac:grpSpMkLst>
            <pc:docMk/>
            <pc:sldMk cId="2648111338" sldId="286"/>
            <ac:grpSpMk id="102" creationId="{47D509A7-E872-C43A-8408-FE3901CFC778}"/>
          </ac:grpSpMkLst>
        </pc:grpChg>
        <pc:grpChg chg="del">
          <ac:chgData name="Rosie Cooper" userId="bf124abb-9a2b-4602-9121-6ae61623fa8e" providerId="ADAL" clId="{75FE9F24-D51F-42C4-A129-89C56BB4E4D8}" dt="2024-03-12T16:22:45.221" v="260" actId="165"/>
          <ac:grpSpMkLst>
            <pc:docMk/>
            <pc:sldMk cId="2648111338" sldId="286"/>
            <ac:grpSpMk id="105" creationId="{6E2E0A41-4622-EF8D-2200-E2FE87246739}"/>
          </ac:grpSpMkLst>
        </pc:grpChg>
        <pc:grpChg chg="del">
          <ac:chgData name="Rosie Cooper" userId="bf124abb-9a2b-4602-9121-6ae61623fa8e" providerId="ADAL" clId="{75FE9F24-D51F-42C4-A129-89C56BB4E4D8}" dt="2024-03-12T16:22:45.221" v="260" actId="165"/>
          <ac:grpSpMkLst>
            <pc:docMk/>
            <pc:sldMk cId="2648111338" sldId="286"/>
            <ac:grpSpMk id="108" creationId="{FB9BC271-57D6-B2D6-6CEB-A18AC57E47BE}"/>
          </ac:grpSpMkLst>
        </pc:grpChg>
        <pc:grpChg chg="del">
          <ac:chgData name="Rosie Cooper" userId="bf124abb-9a2b-4602-9121-6ae61623fa8e" providerId="ADAL" clId="{75FE9F24-D51F-42C4-A129-89C56BB4E4D8}" dt="2024-03-12T16:22:45.221" v="260" actId="165"/>
          <ac:grpSpMkLst>
            <pc:docMk/>
            <pc:sldMk cId="2648111338" sldId="286"/>
            <ac:grpSpMk id="111" creationId="{0F4EDFB2-530A-BE2F-21A7-A5135B3606CD}"/>
          </ac:grpSpMkLst>
        </pc:grpChg>
        <pc:grpChg chg="del">
          <ac:chgData name="Rosie Cooper" userId="bf124abb-9a2b-4602-9121-6ae61623fa8e" providerId="ADAL" clId="{75FE9F24-D51F-42C4-A129-89C56BB4E4D8}" dt="2024-03-12T16:22:45.221" v="260" actId="165"/>
          <ac:grpSpMkLst>
            <pc:docMk/>
            <pc:sldMk cId="2648111338" sldId="286"/>
            <ac:grpSpMk id="114" creationId="{EE2E12B5-E1ED-69EF-F40D-E88CECEACFD8}"/>
          </ac:grpSpMkLst>
        </pc:grpChg>
        <pc:grpChg chg="del">
          <ac:chgData name="Rosie Cooper" userId="bf124abb-9a2b-4602-9121-6ae61623fa8e" providerId="ADAL" clId="{75FE9F24-D51F-42C4-A129-89C56BB4E4D8}" dt="2024-03-12T16:22:45.221" v="260" actId="165"/>
          <ac:grpSpMkLst>
            <pc:docMk/>
            <pc:sldMk cId="2648111338" sldId="286"/>
            <ac:grpSpMk id="117" creationId="{396658AC-4F32-2026-9DD1-225C24DC0A67}"/>
          </ac:grpSpMkLst>
        </pc:grpChg>
        <pc:grpChg chg="del">
          <ac:chgData name="Rosie Cooper" userId="bf124abb-9a2b-4602-9121-6ae61623fa8e" providerId="ADAL" clId="{75FE9F24-D51F-42C4-A129-89C56BB4E4D8}" dt="2024-03-12T16:22:45.221" v="260" actId="165"/>
          <ac:grpSpMkLst>
            <pc:docMk/>
            <pc:sldMk cId="2648111338" sldId="286"/>
            <ac:grpSpMk id="120" creationId="{592A4F1E-3788-81E5-0FF0-D29C59167D2A}"/>
          </ac:grpSpMkLst>
        </pc:grpChg>
        <pc:picChg chg="add mod">
          <ac:chgData name="Rosie Cooper" userId="bf124abb-9a2b-4602-9121-6ae61623fa8e" providerId="ADAL" clId="{75FE9F24-D51F-42C4-A129-89C56BB4E4D8}" dt="2024-03-12T16:22:17.289" v="257"/>
          <ac:picMkLst>
            <pc:docMk/>
            <pc:sldMk cId="2648111338" sldId="286"/>
            <ac:picMk id="2" creationId="{000CA52E-9AEF-E5D2-B704-2072D85DA36E}"/>
          </ac:picMkLst>
        </pc:picChg>
        <pc:picChg chg="mod">
          <ac:chgData name="Rosie Cooper" userId="bf124abb-9a2b-4602-9121-6ae61623fa8e" providerId="ADAL" clId="{75FE9F24-D51F-42C4-A129-89C56BB4E4D8}" dt="2024-03-12T16:57:56.947" v="822" actId="962"/>
          <ac:picMkLst>
            <pc:docMk/>
            <pc:sldMk cId="2648111338" sldId="286"/>
            <ac:picMk id="6" creationId="{56BC7F7B-9978-9989-42F5-17E4B3F3AA7E}"/>
          </ac:picMkLst>
        </pc:picChg>
        <pc:picChg chg="mod modVis">
          <ac:chgData name="Rosie Cooper" userId="bf124abb-9a2b-4602-9121-6ae61623fa8e" providerId="ADAL" clId="{75FE9F24-D51F-42C4-A129-89C56BB4E4D8}" dt="2024-03-12T16:57:51.663" v="820" actId="962"/>
          <ac:picMkLst>
            <pc:docMk/>
            <pc:sldMk cId="2648111338" sldId="286"/>
            <ac:picMk id="7" creationId="{3DF10A4F-4098-B769-B2BE-FFDDF0A4B4C7}"/>
          </ac:picMkLst>
        </pc:picChg>
        <pc:cxnChg chg="mod topLvl">
          <ac:chgData name="Rosie Cooper" userId="bf124abb-9a2b-4602-9121-6ae61623fa8e" providerId="ADAL" clId="{75FE9F24-D51F-42C4-A129-89C56BB4E4D8}" dt="2024-03-12T16:57:53.791" v="821" actId="962"/>
          <ac:cxnSpMkLst>
            <pc:docMk/>
            <pc:sldMk cId="2648111338" sldId="286"/>
            <ac:cxnSpMk id="18" creationId="{8D09B037-E551-0C2B-88B3-DC93918B7C27}"/>
          </ac:cxnSpMkLst>
        </pc:cxnChg>
        <pc:cxnChg chg="mod topLvl">
          <ac:chgData name="Rosie Cooper" userId="bf124abb-9a2b-4602-9121-6ae61623fa8e" providerId="ADAL" clId="{75FE9F24-D51F-42C4-A129-89C56BB4E4D8}" dt="2024-03-12T16:57:57.651" v="823" actId="962"/>
          <ac:cxnSpMkLst>
            <pc:docMk/>
            <pc:sldMk cId="2648111338" sldId="286"/>
            <ac:cxnSpMk id="77" creationId="{C1689333-9F67-3156-44D9-9F160ECD9D5D}"/>
          </ac:cxnSpMkLst>
        </pc:cxnChg>
        <pc:cxnChg chg="mod topLvl">
          <ac:chgData name="Rosie Cooper" userId="bf124abb-9a2b-4602-9121-6ae61623fa8e" providerId="ADAL" clId="{75FE9F24-D51F-42C4-A129-89C56BB4E4D8}" dt="2024-03-12T16:57:58.441" v="824" actId="962"/>
          <ac:cxnSpMkLst>
            <pc:docMk/>
            <pc:sldMk cId="2648111338" sldId="286"/>
            <ac:cxnSpMk id="80" creationId="{7F388366-3CDF-95E3-4F71-2496A67AB25E}"/>
          </ac:cxnSpMkLst>
        </pc:cxnChg>
        <pc:cxnChg chg="mod topLvl">
          <ac:chgData name="Rosie Cooper" userId="bf124abb-9a2b-4602-9121-6ae61623fa8e" providerId="ADAL" clId="{75FE9F24-D51F-42C4-A129-89C56BB4E4D8}" dt="2024-03-12T16:57:59.121" v="825" actId="962"/>
          <ac:cxnSpMkLst>
            <pc:docMk/>
            <pc:sldMk cId="2648111338" sldId="286"/>
            <ac:cxnSpMk id="83" creationId="{4C2D98E9-7686-C557-75AB-853536F2F1D1}"/>
          </ac:cxnSpMkLst>
        </pc:cxnChg>
        <pc:cxnChg chg="mod topLvl">
          <ac:chgData name="Rosie Cooper" userId="bf124abb-9a2b-4602-9121-6ae61623fa8e" providerId="ADAL" clId="{75FE9F24-D51F-42C4-A129-89C56BB4E4D8}" dt="2024-03-12T16:57:59.892" v="826" actId="962"/>
          <ac:cxnSpMkLst>
            <pc:docMk/>
            <pc:sldMk cId="2648111338" sldId="286"/>
            <ac:cxnSpMk id="92" creationId="{BB0A895A-7AED-4D48-67D2-B08791CBF3A8}"/>
          </ac:cxnSpMkLst>
        </pc:cxnChg>
        <pc:cxnChg chg="mod topLvl">
          <ac:chgData name="Rosie Cooper" userId="bf124abb-9a2b-4602-9121-6ae61623fa8e" providerId="ADAL" clId="{75FE9F24-D51F-42C4-A129-89C56BB4E4D8}" dt="2024-03-12T16:58:00.511" v="827" actId="962"/>
          <ac:cxnSpMkLst>
            <pc:docMk/>
            <pc:sldMk cId="2648111338" sldId="286"/>
            <ac:cxnSpMk id="95" creationId="{05C5A27B-CAAC-DA69-CC69-684B47F74333}"/>
          </ac:cxnSpMkLst>
        </pc:cxnChg>
        <pc:cxnChg chg="mod topLvl">
          <ac:chgData name="Rosie Cooper" userId="bf124abb-9a2b-4602-9121-6ae61623fa8e" providerId="ADAL" clId="{75FE9F24-D51F-42C4-A129-89C56BB4E4D8}" dt="2024-03-12T16:58:01.201" v="828" actId="962"/>
          <ac:cxnSpMkLst>
            <pc:docMk/>
            <pc:sldMk cId="2648111338" sldId="286"/>
            <ac:cxnSpMk id="98" creationId="{3ACADB2E-4B4B-8368-9090-D585B185718A}"/>
          </ac:cxnSpMkLst>
        </pc:cxnChg>
        <pc:cxnChg chg="mod topLvl">
          <ac:chgData name="Rosie Cooper" userId="bf124abb-9a2b-4602-9121-6ae61623fa8e" providerId="ADAL" clId="{75FE9F24-D51F-42C4-A129-89C56BB4E4D8}" dt="2024-03-12T16:58:01.986" v="829" actId="962"/>
          <ac:cxnSpMkLst>
            <pc:docMk/>
            <pc:sldMk cId="2648111338" sldId="286"/>
            <ac:cxnSpMk id="101" creationId="{CAF60A3C-3322-586F-B8D7-0455726E36F7}"/>
          </ac:cxnSpMkLst>
        </pc:cxnChg>
        <pc:cxnChg chg="mod topLvl">
          <ac:chgData name="Rosie Cooper" userId="bf124abb-9a2b-4602-9121-6ae61623fa8e" providerId="ADAL" clId="{75FE9F24-D51F-42C4-A129-89C56BB4E4D8}" dt="2024-03-12T16:58:02.741" v="830" actId="962"/>
          <ac:cxnSpMkLst>
            <pc:docMk/>
            <pc:sldMk cId="2648111338" sldId="286"/>
            <ac:cxnSpMk id="104" creationId="{9AD66956-9E25-CB57-19BD-58B5238C7DA9}"/>
          </ac:cxnSpMkLst>
        </pc:cxnChg>
        <pc:cxnChg chg="mod topLvl">
          <ac:chgData name="Rosie Cooper" userId="bf124abb-9a2b-4602-9121-6ae61623fa8e" providerId="ADAL" clId="{75FE9F24-D51F-42C4-A129-89C56BB4E4D8}" dt="2024-03-12T16:58:03.491" v="831" actId="962"/>
          <ac:cxnSpMkLst>
            <pc:docMk/>
            <pc:sldMk cId="2648111338" sldId="286"/>
            <ac:cxnSpMk id="107" creationId="{87FE6B26-64C8-3F06-8C22-6C98FAB47FD8}"/>
          </ac:cxnSpMkLst>
        </pc:cxnChg>
        <pc:cxnChg chg="mod topLvl">
          <ac:chgData name="Rosie Cooper" userId="bf124abb-9a2b-4602-9121-6ae61623fa8e" providerId="ADAL" clId="{75FE9F24-D51F-42C4-A129-89C56BB4E4D8}" dt="2024-03-12T16:58:04.311" v="832" actId="962"/>
          <ac:cxnSpMkLst>
            <pc:docMk/>
            <pc:sldMk cId="2648111338" sldId="286"/>
            <ac:cxnSpMk id="110" creationId="{89272BEF-9E9C-7709-B157-EE6248BB2E04}"/>
          </ac:cxnSpMkLst>
        </pc:cxnChg>
        <pc:cxnChg chg="mod topLvl">
          <ac:chgData name="Rosie Cooper" userId="bf124abb-9a2b-4602-9121-6ae61623fa8e" providerId="ADAL" clId="{75FE9F24-D51F-42C4-A129-89C56BB4E4D8}" dt="2024-03-12T16:58:05.211" v="833" actId="962"/>
          <ac:cxnSpMkLst>
            <pc:docMk/>
            <pc:sldMk cId="2648111338" sldId="286"/>
            <ac:cxnSpMk id="113" creationId="{9654BCB3-5770-BC9C-7244-36CAB8E89268}"/>
          </ac:cxnSpMkLst>
        </pc:cxnChg>
        <pc:cxnChg chg="mod topLvl">
          <ac:chgData name="Rosie Cooper" userId="bf124abb-9a2b-4602-9121-6ae61623fa8e" providerId="ADAL" clId="{75FE9F24-D51F-42C4-A129-89C56BB4E4D8}" dt="2024-03-12T16:58:06.101" v="834" actId="962"/>
          <ac:cxnSpMkLst>
            <pc:docMk/>
            <pc:sldMk cId="2648111338" sldId="286"/>
            <ac:cxnSpMk id="116" creationId="{08BA5BB2-FE0C-1192-7A7D-4534D2A149DC}"/>
          </ac:cxnSpMkLst>
        </pc:cxnChg>
        <pc:cxnChg chg="mod topLvl">
          <ac:chgData name="Rosie Cooper" userId="bf124abb-9a2b-4602-9121-6ae61623fa8e" providerId="ADAL" clId="{75FE9F24-D51F-42C4-A129-89C56BB4E4D8}" dt="2024-03-12T16:58:06.661" v="835" actId="962"/>
          <ac:cxnSpMkLst>
            <pc:docMk/>
            <pc:sldMk cId="2648111338" sldId="286"/>
            <ac:cxnSpMk id="119" creationId="{E2CD502D-6C2F-755D-088E-1AB90A26454E}"/>
          </ac:cxnSpMkLst>
        </pc:cxnChg>
        <pc:cxnChg chg="del mod topLvl">
          <ac:chgData name="Rosie Cooper" userId="bf124abb-9a2b-4602-9121-6ae61623fa8e" providerId="ADAL" clId="{75FE9F24-D51F-42C4-A129-89C56BB4E4D8}" dt="2024-03-12T16:22:47.505" v="261" actId="478"/>
          <ac:cxnSpMkLst>
            <pc:docMk/>
            <pc:sldMk cId="2648111338" sldId="286"/>
            <ac:cxnSpMk id="122" creationId="{0B0C083E-1F36-4820-992E-DE8D71958D6F}"/>
          </ac:cxnSpMkLst>
        </pc:cxnChg>
      </pc:sldChg>
      <pc:sldChg chg="addSp delSp modSp mod">
        <pc:chgData name="Rosie Cooper" userId="bf124abb-9a2b-4602-9121-6ae61623fa8e" providerId="ADAL" clId="{75FE9F24-D51F-42C4-A129-89C56BB4E4D8}" dt="2024-03-12T16:59:53.481" v="921" actId="207"/>
        <pc:sldMkLst>
          <pc:docMk/>
          <pc:sldMk cId="3655076312" sldId="287"/>
        </pc:sldMkLst>
        <pc:spChg chg="mod topLvl">
          <ac:chgData name="Rosie Cooper" userId="bf124abb-9a2b-4602-9121-6ae61623fa8e" providerId="ADAL" clId="{75FE9F24-D51F-42C4-A129-89C56BB4E4D8}" dt="2024-03-12T16:36:10.602" v="545" actId="465"/>
          <ac:spMkLst>
            <pc:docMk/>
            <pc:sldMk cId="3655076312" sldId="287"/>
            <ac:spMk id="3" creationId="{B2D563B0-DF88-08C5-7CEF-9CE638E8B569}"/>
          </ac:spMkLst>
        </pc:spChg>
        <pc:spChg chg="mod topLvl">
          <ac:chgData name="Rosie Cooper" userId="bf124abb-9a2b-4602-9121-6ae61623fa8e" providerId="ADAL" clId="{75FE9F24-D51F-42C4-A129-89C56BB4E4D8}" dt="2024-03-12T16:36:10.602" v="545" actId="465"/>
          <ac:spMkLst>
            <pc:docMk/>
            <pc:sldMk cId="3655076312" sldId="287"/>
            <ac:spMk id="8" creationId="{782958A7-9DAA-D560-1843-2C8080079939}"/>
          </ac:spMkLst>
        </pc:spChg>
        <pc:spChg chg="mod topLvl">
          <ac:chgData name="Rosie Cooper" userId="bf124abb-9a2b-4602-9121-6ae61623fa8e" providerId="ADAL" clId="{75FE9F24-D51F-42C4-A129-89C56BB4E4D8}" dt="2024-03-12T16:22:52.163" v="262" actId="165"/>
          <ac:spMkLst>
            <pc:docMk/>
            <pc:sldMk cId="3655076312" sldId="287"/>
            <ac:spMk id="10" creationId="{D845CFDD-E078-E193-4727-8B67D6F700F3}"/>
          </ac:spMkLst>
        </pc:spChg>
        <pc:spChg chg="mod topLvl">
          <ac:chgData name="Rosie Cooper" userId="bf124abb-9a2b-4602-9121-6ae61623fa8e" providerId="ADAL" clId="{75FE9F24-D51F-42C4-A129-89C56BB4E4D8}" dt="2024-03-12T16:36:10.602" v="545" actId="465"/>
          <ac:spMkLst>
            <pc:docMk/>
            <pc:sldMk cId="3655076312" sldId="287"/>
            <ac:spMk id="13" creationId="{A5763FF2-46E6-1591-1B97-6C33CD4F1CCC}"/>
          </ac:spMkLst>
        </pc:spChg>
        <pc:spChg chg="mod topLvl">
          <ac:chgData name="Rosie Cooper" userId="bf124abb-9a2b-4602-9121-6ae61623fa8e" providerId="ADAL" clId="{75FE9F24-D51F-42C4-A129-89C56BB4E4D8}" dt="2024-03-12T16:36:10.602" v="545" actId="465"/>
          <ac:spMkLst>
            <pc:docMk/>
            <pc:sldMk cId="3655076312" sldId="287"/>
            <ac:spMk id="16" creationId="{BAB0AB55-4EC7-98E0-108B-B8137B9093DD}"/>
          </ac:spMkLst>
        </pc:spChg>
        <pc:spChg chg="mod topLvl">
          <ac:chgData name="Rosie Cooper" userId="bf124abb-9a2b-4602-9121-6ae61623fa8e" providerId="ADAL" clId="{75FE9F24-D51F-42C4-A129-89C56BB4E4D8}" dt="2024-03-12T16:22:52.163" v="262" actId="165"/>
          <ac:spMkLst>
            <pc:docMk/>
            <pc:sldMk cId="3655076312" sldId="287"/>
            <ac:spMk id="20" creationId="{11785221-A631-920C-221F-8F93049699F4}"/>
          </ac:spMkLst>
        </pc:spChg>
        <pc:spChg chg="add mod">
          <ac:chgData name="Rosie Cooper" userId="bf124abb-9a2b-4602-9121-6ae61623fa8e" providerId="ADAL" clId="{75FE9F24-D51F-42C4-A129-89C56BB4E4D8}" dt="2024-03-12T16:59:53.481" v="921" actId="207"/>
          <ac:spMkLst>
            <pc:docMk/>
            <pc:sldMk cId="3655076312" sldId="287"/>
            <ac:spMk id="24" creationId="{35B35FA4-0D71-AEC1-EDB8-827FB5E15B83}"/>
          </ac:spMkLst>
        </pc:spChg>
        <pc:spChg chg="mod topLvl">
          <ac:chgData name="Rosie Cooper" userId="bf124abb-9a2b-4602-9121-6ae61623fa8e" providerId="ADAL" clId="{75FE9F24-D51F-42C4-A129-89C56BB4E4D8}" dt="2024-03-12T16:58:14.401" v="840" actId="962"/>
          <ac:spMkLst>
            <pc:docMk/>
            <pc:sldMk cId="3655076312" sldId="287"/>
            <ac:spMk id="76" creationId="{4F910C85-0973-6C4E-7F8A-86224D837953}"/>
          </ac:spMkLst>
        </pc:spChg>
        <pc:spChg chg="mod topLvl">
          <ac:chgData name="Rosie Cooper" userId="bf124abb-9a2b-4602-9121-6ae61623fa8e" providerId="ADAL" clId="{75FE9F24-D51F-42C4-A129-89C56BB4E4D8}" dt="2024-03-12T16:36:10.602" v="545" actId="465"/>
          <ac:spMkLst>
            <pc:docMk/>
            <pc:sldMk cId="3655076312" sldId="287"/>
            <ac:spMk id="79" creationId="{1E863A37-F0E6-F099-695D-70642992B512}"/>
          </ac:spMkLst>
        </pc:spChg>
        <pc:spChg chg="mod topLvl">
          <ac:chgData name="Rosie Cooper" userId="bf124abb-9a2b-4602-9121-6ae61623fa8e" providerId="ADAL" clId="{75FE9F24-D51F-42C4-A129-89C56BB4E4D8}" dt="2024-03-12T16:36:10.602" v="545" actId="465"/>
          <ac:spMkLst>
            <pc:docMk/>
            <pc:sldMk cId="3655076312" sldId="287"/>
            <ac:spMk id="82" creationId="{88FE2E61-157E-1C69-B8DD-3934B4CB815E}"/>
          </ac:spMkLst>
        </pc:spChg>
        <pc:spChg chg="mod topLvl">
          <ac:chgData name="Rosie Cooper" userId="bf124abb-9a2b-4602-9121-6ae61623fa8e" providerId="ADAL" clId="{75FE9F24-D51F-42C4-A129-89C56BB4E4D8}" dt="2024-03-12T16:36:10.602" v="545" actId="465"/>
          <ac:spMkLst>
            <pc:docMk/>
            <pc:sldMk cId="3655076312" sldId="287"/>
            <ac:spMk id="91" creationId="{DBFB54E3-A83A-8B8D-5CAD-830115C982EF}"/>
          </ac:spMkLst>
        </pc:spChg>
        <pc:grpChg chg="del">
          <ac:chgData name="Rosie Cooper" userId="bf124abb-9a2b-4602-9121-6ae61623fa8e" providerId="ADAL" clId="{75FE9F24-D51F-42C4-A129-89C56BB4E4D8}" dt="2024-03-12T16:22:52.163" v="262" actId="165"/>
          <ac:grpSpMkLst>
            <pc:docMk/>
            <pc:sldMk cId="3655076312" sldId="287"/>
            <ac:grpSpMk id="2" creationId="{80D3C850-75C5-B23E-6153-3A67501B1C3D}"/>
          </ac:grpSpMkLst>
        </pc:grpChg>
        <pc:grpChg chg="del">
          <ac:chgData name="Rosie Cooper" userId="bf124abb-9a2b-4602-9121-6ae61623fa8e" providerId="ADAL" clId="{75FE9F24-D51F-42C4-A129-89C56BB4E4D8}" dt="2024-03-12T16:22:52.163" v="262" actId="165"/>
          <ac:grpSpMkLst>
            <pc:docMk/>
            <pc:sldMk cId="3655076312" sldId="287"/>
            <ac:grpSpMk id="5" creationId="{FD1267F5-26E5-3DDE-692B-9CE2004DADA2}"/>
          </ac:grpSpMkLst>
        </pc:grpChg>
        <pc:grpChg chg="del">
          <ac:chgData name="Rosie Cooper" userId="bf124abb-9a2b-4602-9121-6ae61623fa8e" providerId="ADAL" clId="{75FE9F24-D51F-42C4-A129-89C56BB4E4D8}" dt="2024-03-12T16:22:52.163" v="262" actId="165"/>
          <ac:grpSpMkLst>
            <pc:docMk/>
            <pc:sldMk cId="3655076312" sldId="287"/>
            <ac:grpSpMk id="12" creationId="{23251D17-7C2E-63F9-3AF5-3223C9C3F88D}"/>
          </ac:grpSpMkLst>
        </pc:grpChg>
        <pc:grpChg chg="del">
          <ac:chgData name="Rosie Cooper" userId="bf124abb-9a2b-4602-9121-6ae61623fa8e" providerId="ADAL" clId="{75FE9F24-D51F-42C4-A129-89C56BB4E4D8}" dt="2024-03-12T16:22:52.163" v="262" actId="165"/>
          <ac:grpSpMkLst>
            <pc:docMk/>
            <pc:sldMk cId="3655076312" sldId="287"/>
            <ac:grpSpMk id="15" creationId="{AE7BA23B-221C-7AAD-4733-76D3BAED376E}"/>
          </ac:grpSpMkLst>
        </pc:grpChg>
        <pc:grpChg chg="del">
          <ac:chgData name="Rosie Cooper" userId="bf124abb-9a2b-4602-9121-6ae61623fa8e" providerId="ADAL" clId="{75FE9F24-D51F-42C4-A129-89C56BB4E4D8}" dt="2024-03-12T16:22:52.163" v="262" actId="165"/>
          <ac:grpSpMkLst>
            <pc:docMk/>
            <pc:sldMk cId="3655076312" sldId="287"/>
            <ac:grpSpMk id="19" creationId="{4AE3D18E-DD71-60BD-FA40-357328182AE9}"/>
          </ac:grpSpMkLst>
        </pc:grpChg>
        <pc:grpChg chg="del">
          <ac:chgData name="Rosie Cooper" userId="bf124abb-9a2b-4602-9121-6ae61623fa8e" providerId="ADAL" clId="{75FE9F24-D51F-42C4-A129-89C56BB4E4D8}" dt="2024-03-12T16:22:52.163" v="262" actId="165"/>
          <ac:grpSpMkLst>
            <pc:docMk/>
            <pc:sldMk cId="3655076312" sldId="287"/>
            <ac:grpSpMk id="74" creationId="{F3889220-ABEE-F413-1AB8-2981C88E00BC}"/>
          </ac:grpSpMkLst>
        </pc:grpChg>
        <pc:grpChg chg="del">
          <ac:chgData name="Rosie Cooper" userId="bf124abb-9a2b-4602-9121-6ae61623fa8e" providerId="ADAL" clId="{75FE9F24-D51F-42C4-A129-89C56BB4E4D8}" dt="2024-03-12T16:22:52.163" v="262" actId="165"/>
          <ac:grpSpMkLst>
            <pc:docMk/>
            <pc:sldMk cId="3655076312" sldId="287"/>
            <ac:grpSpMk id="75" creationId="{F77E98AA-E29E-4961-6C70-D3BC0946B4C7}"/>
          </ac:grpSpMkLst>
        </pc:grpChg>
        <pc:grpChg chg="del">
          <ac:chgData name="Rosie Cooper" userId="bf124abb-9a2b-4602-9121-6ae61623fa8e" providerId="ADAL" clId="{75FE9F24-D51F-42C4-A129-89C56BB4E4D8}" dt="2024-03-12T16:22:52.163" v="262" actId="165"/>
          <ac:grpSpMkLst>
            <pc:docMk/>
            <pc:sldMk cId="3655076312" sldId="287"/>
            <ac:grpSpMk id="78" creationId="{E35FC237-C4FB-9FE0-17F4-147EBDE83FAF}"/>
          </ac:grpSpMkLst>
        </pc:grpChg>
        <pc:grpChg chg="del">
          <ac:chgData name="Rosie Cooper" userId="bf124abb-9a2b-4602-9121-6ae61623fa8e" providerId="ADAL" clId="{75FE9F24-D51F-42C4-A129-89C56BB4E4D8}" dt="2024-03-12T16:22:52.163" v="262" actId="165"/>
          <ac:grpSpMkLst>
            <pc:docMk/>
            <pc:sldMk cId="3655076312" sldId="287"/>
            <ac:grpSpMk id="81" creationId="{5132C410-E436-9616-AFDA-8B6D3F03D097}"/>
          </ac:grpSpMkLst>
        </pc:grpChg>
        <pc:grpChg chg="del">
          <ac:chgData name="Rosie Cooper" userId="bf124abb-9a2b-4602-9121-6ae61623fa8e" providerId="ADAL" clId="{75FE9F24-D51F-42C4-A129-89C56BB4E4D8}" dt="2024-03-12T16:22:52.163" v="262" actId="165"/>
          <ac:grpSpMkLst>
            <pc:docMk/>
            <pc:sldMk cId="3655076312" sldId="287"/>
            <ac:grpSpMk id="90" creationId="{F8892437-6C42-4CFB-3607-3530B6A0DF60}"/>
          </ac:grpSpMkLst>
        </pc:grpChg>
        <pc:picChg chg="mod">
          <ac:chgData name="Rosie Cooper" userId="bf124abb-9a2b-4602-9121-6ae61623fa8e" providerId="ADAL" clId="{75FE9F24-D51F-42C4-A129-89C56BB4E4D8}" dt="2024-03-12T16:58:15.051" v="841" actId="962"/>
          <ac:picMkLst>
            <pc:docMk/>
            <pc:sldMk cId="3655076312" sldId="287"/>
            <ac:picMk id="6" creationId="{56BC7F7B-9978-9989-42F5-17E4B3F3AA7E}"/>
          </ac:picMkLst>
        </pc:picChg>
        <pc:picChg chg="mod modVis">
          <ac:chgData name="Rosie Cooper" userId="bf124abb-9a2b-4602-9121-6ae61623fa8e" providerId="ADAL" clId="{75FE9F24-D51F-42C4-A129-89C56BB4E4D8}" dt="2024-03-12T16:58:11.325" v="836" actId="962"/>
          <ac:picMkLst>
            <pc:docMk/>
            <pc:sldMk cId="3655076312" sldId="287"/>
            <ac:picMk id="7" creationId="{3DF10A4F-4098-B769-B2BE-FFDDF0A4B4C7}"/>
          </ac:picMkLst>
        </pc:picChg>
        <pc:picChg chg="add mod">
          <ac:chgData name="Rosie Cooper" userId="bf124abb-9a2b-4602-9121-6ae61623fa8e" providerId="ADAL" clId="{75FE9F24-D51F-42C4-A129-89C56BB4E4D8}" dt="2024-03-12T16:22:28.011" v="258"/>
          <ac:picMkLst>
            <pc:docMk/>
            <pc:sldMk cId="3655076312" sldId="287"/>
            <ac:picMk id="22" creationId="{A939261A-BDD5-4515-70C7-75D1522C3712}"/>
          </ac:picMkLst>
        </pc:picChg>
        <pc:picChg chg="add mod">
          <ac:chgData name="Rosie Cooper" userId="bf124abb-9a2b-4602-9121-6ae61623fa8e" providerId="ADAL" clId="{75FE9F24-D51F-42C4-A129-89C56BB4E4D8}" dt="2024-03-12T16:22:28.011" v="258"/>
          <ac:picMkLst>
            <pc:docMk/>
            <pc:sldMk cId="3655076312" sldId="287"/>
            <ac:picMk id="23" creationId="{8FAC3159-DE82-D7FC-3EDF-5AFA7E6B7014}"/>
          </ac:picMkLst>
        </pc:picChg>
        <pc:cxnChg chg="mod topLvl">
          <ac:chgData name="Rosie Cooper" userId="bf124abb-9a2b-4602-9121-6ae61623fa8e" providerId="ADAL" clId="{75FE9F24-D51F-42C4-A129-89C56BB4E4D8}" dt="2024-03-12T16:58:18.671" v="846" actId="962"/>
          <ac:cxnSpMkLst>
            <pc:docMk/>
            <pc:sldMk cId="3655076312" sldId="287"/>
            <ac:cxnSpMk id="4" creationId="{DA875189-2CC4-4FB9-3952-72A3815F53DF}"/>
          </ac:cxnSpMkLst>
        </pc:cxnChg>
        <pc:cxnChg chg="mod topLvl">
          <ac:chgData name="Rosie Cooper" userId="bf124abb-9a2b-4602-9121-6ae61623fa8e" providerId="ADAL" clId="{75FE9F24-D51F-42C4-A129-89C56BB4E4D8}" dt="2024-03-12T16:58:19.233" v="847" actId="962"/>
          <ac:cxnSpMkLst>
            <pc:docMk/>
            <pc:sldMk cId="3655076312" sldId="287"/>
            <ac:cxnSpMk id="11" creationId="{74CF7A3A-37FB-111F-75A8-38085CAB5189}"/>
          </ac:cxnSpMkLst>
        </pc:cxnChg>
        <pc:cxnChg chg="mod topLvl">
          <ac:chgData name="Rosie Cooper" userId="bf124abb-9a2b-4602-9121-6ae61623fa8e" providerId="ADAL" clId="{75FE9F24-D51F-42C4-A129-89C56BB4E4D8}" dt="2024-03-12T16:58:19.981" v="848" actId="962"/>
          <ac:cxnSpMkLst>
            <pc:docMk/>
            <pc:sldMk cId="3655076312" sldId="287"/>
            <ac:cxnSpMk id="14" creationId="{8500D2C6-7D59-5324-741A-6F73BFAFA16B}"/>
          </ac:cxnSpMkLst>
        </pc:cxnChg>
        <pc:cxnChg chg="mod topLvl">
          <ac:chgData name="Rosie Cooper" userId="bf124abb-9a2b-4602-9121-6ae61623fa8e" providerId="ADAL" clId="{75FE9F24-D51F-42C4-A129-89C56BB4E4D8}" dt="2024-03-12T16:58:20.716" v="849" actId="962"/>
          <ac:cxnSpMkLst>
            <pc:docMk/>
            <pc:sldMk cId="3655076312" sldId="287"/>
            <ac:cxnSpMk id="17" creationId="{95E7E867-7DB3-C37F-70FF-13557EE5AC37}"/>
          </ac:cxnSpMkLst>
        </pc:cxnChg>
        <pc:cxnChg chg="mod topLvl">
          <ac:chgData name="Rosie Cooper" userId="bf124abb-9a2b-4602-9121-6ae61623fa8e" providerId="ADAL" clId="{75FE9F24-D51F-42C4-A129-89C56BB4E4D8}" dt="2024-03-12T16:58:12.821" v="837" actId="962"/>
          <ac:cxnSpMkLst>
            <pc:docMk/>
            <pc:sldMk cId="3655076312" sldId="287"/>
            <ac:cxnSpMk id="18" creationId="{8D09B037-E551-0C2B-88B3-DC93918B7C27}"/>
          </ac:cxnSpMkLst>
        </pc:cxnChg>
        <pc:cxnChg chg="del mod topLvl">
          <ac:chgData name="Rosie Cooper" userId="bf124abb-9a2b-4602-9121-6ae61623fa8e" providerId="ADAL" clId="{75FE9F24-D51F-42C4-A129-89C56BB4E4D8}" dt="2024-03-12T16:22:54.696" v="263" actId="478"/>
          <ac:cxnSpMkLst>
            <pc:docMk/>
            <pc:sldMk cId="3655076312" sldId="287"/>
            <ac:cxnSpMk id="21" creationId="{9E11B203-D360-5094-80BB-F620421CF7D3}"/>
          </ac:cxnSpMkLst>
        </pc:cxnChg>
        <pc:cxnChg chg="mod topLvl">
          <ac:chgData name="Rosie Cooper" userId="bf124abb-9a2b-4602-9121-6ae61623fa8e" providerId="ADAL" clId="{75FE9F24-D51F-42C4-A129-89C56BB4E4D8}" dt="2024-03-12T16:58:15.901" v="842" actId="962"/>
          <ac:cxnSpMkLst>
            <pc:docMk/>
            <pc:sldMk cId="3655076312" sldId="287"/>
            <ac:cxnSpMk id="77" creationId="{C1689333-9F67-3156-44D9-9F160ECD9D5D}"/>
          </ac:cxnSpMkLst>
        </pc:cxnChg>
        <pc:cxnChg chg="mod topLvl">
          <ac:chgData name="Rosie Cooper" userId="bf124abb-9a2b-4602-9121-6ae61623fa8e" providerId="ADAL" clId="{75FE9F24-D51F-42C4-A129-89C56BB4E4D8}" dt="2024-03-12T16:58:16.848" v="843" actId="962"/>
          <ac:cxnSpMkLst>
            <pc:docMk/>
            <pc:sldMk cId="3655076312" sldId="287"/>
            <ac:cxnSpMk id="80" creationId="{7F388366-3CDF-95E3-4F71-2496A67AB25E}"/>
          </ac:cxnSpMkLst>
        </pc:cxnChg>
        <pc:cxnChg chg="mod topLvl">
          <ac:chgData name="Rosie Cooper" userId="bf124abb-9a2b-4602-9121-6ae61623fa8e" providerId="ADAL" clId="{75FE9F24-D51F-42C4-A129-89C56BB4E4D8}" dt="2024-03-12T16:58:17.468" v="844" actId="962"/>
          <ac:cxnSpMkLst>
            <pc:docMk/>
            <pc:sldMk cId="3655076312" sldId="287"/>
            <ac:cxnSpMk id="83" creationId="{4C2D98E9-7686-C557-75AB-853536F2F1D1}"/>
          </ac:cxnSpMkLst>
        </pc:cxnChg>
        <pc:cxnChg chg="mod topLvl">
          <ac:chgData name="Rosie Cooper" userId="bf124abb-9a2b-4602-9121-6ae61623fa8e" providerId="ADAL" clId="{75FE9F24-D51F-42C4-A129-89C56BB4E4D8}" dt="2024-03-12T16:58:18.131" v="845" actId="962"/>
          <ac:cxnSpMkLst>
            <pc:docMk/>
            <pc:sldMk cId="3655076312" sldId="287"/>
            <ac:cxnSpMk id="92" creationId="{BB0A895A-7AED-4D48-67D2-B08791CBF3A8}"/>
          </ac:cxnSpMkLst>
        </pc:cxnChg>
      </pc:sldChg>
      <pc:sldChg chg="del">
        <pc:chgData name="Rosie Cooper" userId="bf124abb-9a2b-4602-9121-6ae61623fa8e" providerId="ADAL" clId="{75FE9F24-D51F-42C4-A129-89C56BB4E4D8}" dt="2024-03-18T12:31:07.488" v="923" actId="47"/>
        <pc:sldMkLst>
          <pc:docMk/>
          <pc:sldMk cId="337294757" sldId="299"/>
        </pc:sldMkLst>
      </pc:sldChg>
    </pc:docChg>
  </pc:docChgLst>
  <pc:docChgLst>
    <pc:chgData name="Rosie Cooper" userId="bf124abb-9a2b-4602-9121-6ae61623fa8e" providerId="ADAL" clId="{53811AC3-24AA-44D4-80E5-EEF8EB08AECC}"/>
    <pc:docChg chg="custSel addSld modSld">
      <pc:chgData name="Rosie Cooper" userId="bf124abb-9a2b-4602-9121-6ae61623fa8e" providerId="ADAL" clId="{53811AC3-24AA-44D4-80E5-EEF8EB08AECC}" dt="2023-11-17T10:17:32.223" v="78" actId="20577"/>
      <pc:docMkLst>
        <pc:docMk/>
      </pc:docMkLst>
      <pc:sldChg chg="modSp mod">
        <pc:chgData name="Rosie Cooper" userId="bf124abb-9a2b-4602-9121-6ae61623fa8e" providerId="ADAL" clId="{53811AC3-24AA-44D4-80E5-EEF8EB08AECC}" dt="2023-11-17T10:16:58.380" v="26" actId="20577"/>
        <pc:sldMkLst>
          <pc:docMk/>
          <pc:sldMk cId="1248512973" sldId="256"/>
        </pc:sldMkLst>
        <pc:spChg chg="mod">
          <ac:chgData name="Rosie Cooper" userId="bf124abb-9a2b-4602-9121-6ae61623fa8e" providerId="ADAL" clId="{53811AC3-24AA-44D4-80E5-EEF8EB08AECC}" dt="2023-11-17T10:16:58.380" v="26" actId="20577"/>
          <ac:spMkLst>
            <pc:docMk/>
            <pc:sldMk cId="1248512973" sldId="256"/>
            <ac:spMk id="8" creationId="{7759A5BB-587E-31A9-7AB4-6303F41118E7}"/>
          </ac:spMkLst>
        </pc:spChg>
      </pc:sldChg>
      <pc:sldChg chg="modSp mod">
        <pc:chgData name="Rosie Cooper" userId="bf124abb-9a2b-4602-9121-6ae61623fa8e" providerId="ADAL" clId="{53811AC3-24AA-44D4-80E5-EEF8EB08AECC}" dt="2023-11-17T10:17:06.116" v="45" actId="6549"/>
        <pc:sldMkLst>
          <pc:docMk/>
          <pc:sldMk cId="999019947" sldId="270"/>
        </pc:sldMkLst>
        <pc:spChg chg="mod">
          <ac:chgData name="Rosie Cooper" userId="bf124abb-9a2b-4602-9121-6ae61623fa8e" providerId="ADAL" clId="{53811AC3-24AA-44D4-80E5-EEF8EB08AECC}" dt="2023-11-17T10:17:06.116" v="45" actId="6549"/>
          <ac:spMkLst>
            <pc:docMk/>
            <pc:sldMk cId="999019947" sldId="270"/>
            <ac:spMk id="8" creationId="{7759A5BB-587E-31A9-7AB4-6303F41118E7}"/>
          </ac:spMkLst>
        </pc:spChg>
      </pc:sldChg>
      <pc:sldChg chg="modSp mod">
        <pc:chgData name="Rosie Cooper" userId="bf124abb-9a2b-4602-9121-6ae61623fa8e" providerId="ADAL" clId="{53811AC3-24AA-44D4-80E5-EEF8EB08AECC}" dt="2023-11-17T10:17:11.659" v="53" actId="20577"/>
        <pc:sldMkLst>
          <pc:docMk/>
          <pc:sldMk cId="2821758118" sldId="271"/>
        </pc:sldMkLst>
        <pc:spChg chg="mod">
          <ac:chgData name="Rosie Cooper" userId="bf124abb-9a2b-4602-9121-6ae61623fa8e" providerId="ADAL" clId="{53811AC3-24AA-44D4-80E5-EEF8EB08AECC}" dt="2023-11-17T10:17:11.659" v="53" actId="20577"/>
          <ac:spMkLst>
            <pc:docMk/>
            <pc:sldMk cId="2821758118" sldId="271"/>
            <ac:spMk id="8" creationId="{7759A5BB-587E-31A9-7AB4-6303F41118E7}"/>
          </ac:spMkLst>
        </pc:spChg>
      </pc:sldChg>
      <pc:sldChg chg="modSp mod">
        <pc:chgData name="Rosie Cooper" userId="bf124abb-9a2b-4602-9121-6ae61623fa8e" providerId="ADAL" clId="{53811AC3-24AA-44D4-80E5-EEF8EB08AECC}" dt="2023-11-17T10:17:18.756" v="66" actId="20577"/>
        <pc:sldMkLst>
          <pc:docMk/>
          <pc:sldMk cId="328375856" sldId="272"/>
        </pc:sldMkLst>
        <pc:spChg chg="mod">
          <ac:chgData name="Rosie Cooper" userId="bf124abb-9a2b-4602-9121-6ae61623fa8e" providerId="ADAL" clId="{53811AC3-24AA-44D4-80E5-EEF8EB08AECC}" dt="2023-11-17T10:17:18.756" v="66" actId="20577"/>
          <ac:spMkLst>
            <pc:docMk/>
            <pc:sldMk cId="328375856" sldId="272"/>
            <ac:spMk id="8" creationId="{7759A5BB-587E-31A9-7AB4-6303F41118E7}"/>
          </ac:spMkLst>
        </pc:spChg>
      </pc:sldChg>
      <pc:sldChg chg="modSp mod">
        <pc:chgData name="Rosie Cooper" userId="bf124abb-9a2b-4602-9121-6ae61623fa8e" providerId="ADAL" clId="{53811AC3-24AA-44D4-80E5-EEF8EB08AECC}" dt="2023-11-17T10:17:25.556" v="73" actId="20577"/>
        <pc:sldMkLst>
          <pc:docMk/>
          <pc:sldMk cId="3368033604" sldId="273"/>
        </pc:sldMkLst>
        <pc:spChg chg="mod">
          <ac:chgData name="Rosie Cooper" userId="bf124abb-9a2b-4602-9121-6ae61623fa8e" providerId="ADAL" clId="{53811AC3-24AA-44D4-80E5-EEF8EB08AECC}" dt="2023-11-17T10:17:25.556" v="73" actId="20577"/>
          <ac:spMkLst>
            <pc:docMk/>
            <pc:sldMk cId="3368033604" sldId="273"/>
            <ac:spMk id="8" creationId="{7759A5BB-587E-31A9-7AB4-6303F41118E7}"/>
          </ac:spMkLst>
        </pc:spChg>
      </pc:sldChg>
      <pc:sldChg chg="modSp mod">
        <pc:chgData name="Rosie Cooper" userId="bf124abb-9a2b-4602-9121-6ae61623fa8e" providerId="ADAL" clId="{53811AC3-24AA-44D4-80E5-EEF8EB08AECC}" dt="2023-11-17T10:16:50.689" v="17" actId="20577"/>
        <pc:sldMkLst>
          <pc:docMk/>
          <pc:sldMk cId="534259785" sldId="274"/>
        </pc:sldMkLst>
        <pc:spChg chg="mod">
          <ac:chgData name="Rosie Cooper" userId="bf124abb-9a2b-4602-9121-6ae61623fa8e" providerId="ADAL" clId="{53811AC3-24AA-44D4-80E5-EEF8EB08AECC}" dt="2023-11-17T10:16:50.689" v="17" actId="20577"/>
          <ac:spMkLst>
            <pc:docMk/>
            <pc:sldMk cId="534259785" sldId="274"/>
            <ac:spMk id="8" creationId="{7759A5BB-587E-31A9-7AB4-6303F41118E7}"/>
          </ac:spMkLst>
        </pc:spChg>
      </pc:sldChg>
      <pc:sldChg chg="modSp add mod">
        <pc:chgData name="Rosie Cooper" userId="bf124abb-9a2b-4602-9121-6ae61623fa8e" providerId="ADAL" clId="{53811AC3-24AA-44D4-80E5-EEF8EB08AECC}" dt="2023-11-17T10:17:32.223" v="78" actId="20577"/>
        <pc:sldMkLst>
          <pc:docMk/>
          <pc:sldMk cId="2229024707" sldId="275"/>
        </pc:sldMkLst>
        <pc:spChg chg="mod">
          <ac:chgData name="Rosie Cooper" userId="bf124abb-9a2b-4602-9121-6ae61623fa8e" providerId="ADAL" clId="{53811AC3-24AA-44D4-80E5-EEF8EB08AECC}" dt="2023-11-17T10:17:32.223" v="78" actId="20577"/>
          <ac:spMkLst>
            <pc:docMk/>
            <pc:sldMk cId="2229024707" sldId="275"/>
            <ac:spMk id="8" creationId="{7759A5BB-587E-31A9-7AB4-6303F41118E7}"/>
          </ac:spMkLst>
        </pc:spChg>
      </pc:sldChg>
    </pc:docChg>
  </pc:docChgLst>
  <pc:docChgLst>
    <pc:chgData name="Rosie Cooper" userId="bf124abb-9a2b-4602-9121-6ae61623fa8e" providerId="ADAL" clId="{9B930DAD-16B5-45A9-8789-9CC3A66C0E2E}"/>
    <pc:docChg chg="modSld">
      <pc:chgData name="Rosie Cooper" userId="bf124abb-9a2b-4602-9121-6ae61623fa8e" providerId="ADAL" clId="{9B930DAD-16B5-45A9-8789-9CC3A66C0E2E}" dt="2024-04-16T13:26:48.089" v="1" actId="20577"/>
      <pc:docMkLst>
        <pc:docMk/>
      </pc:docMkLst>
      <pc:sldChg chg="modSp mod">
        <pc:chgData name="Rosie Cooper" userId="bf124abb-9a2b-4602-9121-6ae61623fa8e" providerId="ADAL" clId="{9B930DAD-16B5-45A9-8789-9CC3A66C0E2E}" dt="2024-04-16T13:26:48.089" v="1" actId="20577"/>
        <pc:sldMkLst>
          <pc:docMk/>
          <pc:sldMk cId="3333987398" sldId="278"/>
        </pc:sldMkLst>
        <pc:spChg chg="mod">
          <ac:chgData name="Rosie Cooper" userId="bf124abb-9a2b-4602-9121-6ae61623fa8e" providerId="ADAL" clId="{9B930DAD-16B5-45A9-8789-9CC3A66C0E2E}" dt="2024-04-16T13:26:44.793" v="0" actId="20577"/>
          <ac:spMkLst>
            <pc:docMk/>
            <pc:sldMk cId="3333987398" sldId="278"/>
            <ac:spMk id="13" creationId="{3E5D88A1-7ACB-6EC5-FF29-F93AD0C7A520}"/>
          </ac:spMkLst>
        </pc:spChg>
        <pc:spChg chg="mod">
          <ac:chgData name="Rosie Cooper" userId="bf124abb-9a2b-4602-9121-6ae61623fa8e" providerId="ADAL" clId="{9B930DAD-16B5-45A9-8789-9CC3A66C0E2E}" dt="2024-04-16T13:26:48.089" v="1" actId="20577"/>
          <ac:spMkLst>
            <pc:docMk/>
            <pc:sldMk cId="3333987398" sldId="278"/>
            <ac:spMk id="15" creationId="{65343910-726F-C7F6-5C42-6FE85492193C}"/>
          </ac:spMkLst>
        </pc:sp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S::rosie.cooper@hrp.org.uk::bf124abb-9a2b-4602-9121-6ae61623fa8e" providerId="AD" clId="Web-{23E4D93C-9BF9-7704-6DA0-97A3E8CFB6ED}"/>
    <pc:docChg chg="modSld">
      <pc:chgData name="Rosie Cooper" userId="S::rosie.cooper@hrp.org.uk::bf124abb-9a2b-4602-9121-6ae61623fa8e" providerId="AD" clId="Web-{23E4D93C-9BF9-7704-6DA0-97A3E8CFB6ED}" dt="2024-02-02T13:40:27.376" v="21" actId="20577"/>
      <pc:docMkLst>
        <pc:docMk/>
      </pc:docMkLst>
      <pc:sldChg chg="modSp">
        <pc:chgData name="Rosie Cooper" userId="S::rosie.cooper@hrp.org.uk::bf124abb-9a2b-4602-9121-6ae61623fa8e" providerId="AD" clId="Web-{23E4D93C-9BF9-7704-6DA0-97A3E8CFB6ED}" dt="2024-02-02T13:40:27.376" v="21" actId="20577"/>
        <pc:sldMkLst>
          <pc:docMk/>
          <pc:sldMk cId="3684664007" sldId="279"/>
        </pc:sldMkLst>
        <pc:spChg chg="mod">
          <ac:chgData name="Rosie Cooper" userId="S::rosie.cooper@hrp.org.uk::bf124abb-9a2b-4602-9121-6ae61623fa8e" providerId="AD" clId="Web-{23E4D93C-9BF9-7704-6DA0-97A3E8CFB6ED}" dt="2024-02-02T13:40:27.376" v="21" actId="20577"/>
          <ac:spMkLst>
            <pc:docMk/>
            <pc:sldMk cId="3684664007" sldId="279"/>
            <ac:spMk id="25" creationId="{7239B626-E470-0840-109D-8271BFADF3F8}"/>
          </ac:spMkLst>
        </pc:spChg>
      </pc:sldChg>
      <pc:sldChg chg="modSp">
        <pc:chgData name="Rosie Cooper" userId="S::rosie.cooper@hrp.org.uk::bf124abb-9a2b-4602-9121-6ae61623fa8e" providerId="AD" clId="Web-{23E4D93C-9BF9-7704-6DA0-97A3E8CFB6ED}" dt="2024-02-02T13:40:00.969" v="17" actId="20577"/>
        <pc:sldMkLst>
          <pc:docMk/>
          <pc:sldMk cId="817115345" sldId="280"/>
        </pc:sldMkLst>
        <pc:spChg chg="mod">
          <ac:chgData name="Rosie Cooper" userId="S::rosie.cooper@hrp.org.uk::bf124abb-9a2b-4602-9121-6ae61623fa8e" providerId="AD" clId="Web-{23E4D93C-9BF9-7704-6DA0-97A3E8CFB6ED}" dt="2024-02-02T13:40:00.969" v="17" actId="20577"/>
          <ac:spMkLst>
            <pc:docMk/>
            <pc:sldMk cId="817115345" sldId="280"/>
            <ac:spMk id="12" creationId="{36657F36-679D-5E2C-D48F-BE1F0ACB596A}"/>
          </ac:spMkLst>
        </pc:spChg>
      </pc:sldChg>
      <pc:sldChg chg="modSp">
        <pc:chgData name="Rosie Cooper" userId="S::rosie.cooper@hrp.org.uk::bf124abb-9a2b-4602-9121-6ae61623fa8e" providerId="AD" clId="Web-{23E4D93C-9BF9-7704-6DA0-97A3E8CFB6ED}" dt="2024-02-02T13:40:17.095" v="18" actId="20577"/>
        <pc:sldMkLst>
          <pc:docMk/>
          <pc:sldMk cId="242429859" sldId="284"/>
        </pc:sldMkLst>
        <pc:spChg chg="mod">
          <ac:chgData name="Rosie Cooper" userId="S::rosie.cooper@hrp.org.uk::bf124abb-9a2b-4602-9121-6ae61623fa8e" providerId="AD" clId="Web-{23E4D93C-9BF9-7704-6DA0-97A3E8CFB6ED}" dt="2024-02-02T13:40:17.095" v="18" actId="20577"/>
          <ac:spMkLst>
            <pc:docMk/>
            <pc:sldMk cId="242429859" sldId="284"/>
            <ac:spMk id="24" creationId="{9D2EC4F2-F5FB-407E-DC8D-132E908D032D}"/>
          </ac:spMkLst>
        </pc:spChg>
      </pc:sldChg>
      <pc:sldChg chg="modSp">
        <pc:chgData name="Rosie Cooper" userId="S::rosie.cooper@hrp.org.uk::bf124abb-9a2b-4602-9121-6ae61623fa8e" providerId="AD" clId="Web-{23E4D93C-9BF9-7704-6DA0-97A3E8CFB6ED}" dt="2024-02-02T13:39:17.265" v="3" actId="20577"/>
        <pc:sldMkLst>
          <pc:docMk/>
          <pc:sldMk cId="2648111338" sldId="286"/>
        </pc:sldMkLst>
        <pc:spChg chg="mod">
          <ac:chgData name="Rosie Cooper" userId="S::rosie.cooper@hrp.org.uk::bf124abb-9a2b-4602-9121-6ae61623fa8e" providerId="AD" clId="Web-{23E4D93C-9BF9-7704-6DA0-97A3E8CFB6ED}" dt="2024-02-02T13:39:17.265" v="3" actId="20577"/>
          <ac:spMkLst>
            <pc:docMk/>
            <pc:sldMk cId="2648111338" sldId="286"/>
            <ac:spMk id="76" creationId="{4F910C85-0973-6C4E-7F8A-86224D837953}"/>
          </ac:spMkLst>
        </pc:spChg>
      </pc:sldChg>
    </pc:docChg>
  </pc:docChgLst>
  <pc:docChgLst>
    <pc:chgData name="Rosie Cooper" userId="bf124abb-9a2b-4602-9121-6ae61623fa8e" providerId="ADAL" clId="{F9E75AA6-44C7-44B2-8B1B-268F0B7E12A7}"/>
    <pc:docChg chg="custSel addSld delSld modSld sldOrd">
      <pc:chgData name="Rosie Cooper" userId="bf124abb-9a2b-4602-9121-6ae61623fa8e" providerId="ADAL" clId="{F9E75AA6-44C7-44B2-8B1B-268F0B7E12A7}" dt="2023-11-17T10:10:11.637" v="74" actId="20577"/>
      <pc:docMkLst>
        <pc:docMk/>
      </pc:docMkLst>
      <pc:sldChg chg="del">
        <pc:chgData name="Rosie Cooper" userId="bf124abb-9a2b-4602-9121-6ae61623fa8e" providerId="ADAL" clId="{F9E75AA6-44C7-44B2-8B1B-268F0B7E12A7}" dt="2023-11-17T10:04:44.763" v="0" actId="47"/>
        <pc:sldMkLst>
          <pc:docMk/>
          <pc:sldMk cId="3922173898" sldId="257"/>
        </pc:sldMkLst>
      </pc:sldChg>
      <pc:sldChg chg="del">
        <pc:chgData name="Rosie Cooper" userId="bf124abb-9a2b-4602-9121-6ae61623fa8e" providerId="ADAL" clId="{F9E75AA6-44C7-44B2-8B1B-268F0B7E12A7}" dt="2023-11-17T10:04:47.267" v="2" actId="47"/>
        <pc:sldMkLst>
          <pc:docMk/>
          <pc:sldMk cId="3141421128" sldId="258"/>
        </pc:sldMkLst>
      </pc:sldChg>
      <pc:sldChg chg="del">
        <pc:chgData name="Rosie Cooper" userId="bf124abb-9a2b-4602-9121-6ae61623fa8e" providerId="ADAL" clId="{F9E75AA6-44C7-44B2-8B1B-268F0B7E12A7}" dt="2023-11-17T10:04:47.857" v="3" actId="47"/>
        <pc:sldMkLst>
          <pc:docMk/>
          <pc:sldMk cId="1282211870" sldId="259"/>
        </pc:sldMkLst>
      </pc:sldChg>
      <pc:sldChg chg="del">
        <pc:chgData name="Rosie Cooper" userId="bf124abb-9a2b-4602-9121-6ae61623fa8e" providerId="ADAL" clId="{F9E75AA6-44C7-44B2-8B1B-268F0B7E12A7}" dt="2023-11-17T10:04:48.446" v="4" actId="47"/>
        <pc:sldMkLst>
          <pc:docMk/>
          <pc:sldMk cId="1717883" sldId="260"/>
        </pc:sldMkLst>
      </pc:sldChg>
      <pc:sldChg chg="del">
        <pc:chgData name="Rosie Cooper" userId="bf124abb-9a2b-4602-9121-6ae61623fa8e" providerId="ADAL" clId="{F9E75AA6-44C7-44B2-8B1B-268F0B7E12A7}" dt="2023-11-17T10:04:48.994" v="5" actId="47"/>
        <pc:sldMkLst>
          <pc:docMk/>
          <pc:sldMk cId="639713211" sldId="261"/>
        </pc:sldMkLst>
      </pc:sldChg>
      <pc:sldChg chg="del">
        <pc:chgData name="Rosie Cooper" userId="bf124abb-9a2b-4602-9121-6ae61623fa8e" providerId="ADAL" clId="{F9E75AA6-44C7-44B2-8B1B-268F0B7E12A7}" dt="2023-11-17T10:04:49.525" v="6" actId="47"/>
        <pc:sldMkLst>
          <pc:docMk/>
          <pc:sldMk cId="3140366966" sldId="262"/>
        </pc:sldMkLst>
      </pc:sldChg>
      <pc:sldChg chg="del">
        <pc:chgData name="Rosie Cooper" userId="bf124abb-9a2b-4602-9121-6ae61623fa8e" providerId="ADAL" clId="{F9E75AA6-44C7-44B2-8B1B-268F0B7E12A7}" dt="2023-11-17T10:04:52.037" v="9" actId="47"/>
        <pc:sldMkLst>
          <pc:docMk/>
          <pc:sldMk cId="758187235" sldId="263"/>
        </pc:sldMkLst>
      </pc:sldChg>
      <pc:sldChg chg="del">
        <pc:chgData name="Rosie Cooper" userId="bf124abb-9a2b-4602-9121-6ae61623fa8e" providerId="ADAL" clId="{F9E75AA6-44C7-44B2-8B1B-268F0B7E12A7}" dt="2023-11-17T10:04:51.213" v="8" actId="47"/>
        <pc:sldMkLst>
          <pc:docMk/>
          <pc:sldMk cId="489831976" sldId="264"/>
        </pc:sldMkLst>
      </pc:sldChg>
      <pc:sldChg chg="del">
        <pc:chgData name="Rosie Cooper" userId="bf124abb-9a2b-4602-9121-6ae61623fa8e" providerId="ADAL" clId="{F9E75AA6-44C7-44B2-8B1B-268F0B7E12A7}" dt="2023-11-17T10:04:50.062" v="7" actId="47"/>
        <pc:sldMkLst>
          <pc:docMk/>
          <pc:sldMk cId="2833983038" sldId="265"/>
        </pc:sldMkLst>
      </pc:sldChg>
      <pc:sldChg chg="modSp add mod">
        <pc:chgData name="Rosie Cooper" userId="bf124abb-9a2b-4602-9121-6ae61623fa8e" providerId="ADAL" clId="{F9E75AA6-44C7-44B2-8B1B-268F0B7E12A7}" dt="2023-11-17T10:09:52.998" v="41" actId="20577"/>
        <pc:sldMkLst>
          <pc:docMk/>
          <pc:sldMk cId="999019947" sldId="270"/>
        </pc:sldMkLst>
        <pc:spChg chg="mod">
          <ac:chgData name="Rosie Cooper" userId="bf124abb-9a2b-4602-9121-6ae61623fa8e" providerId="ADAL" clId="{F9E75AA6-44C7-44B2-8B1B-268F0B7E12A7}" dt="2023-11-17T10:09:52.998" v="41" actId="20577"/>
          <ac:spMkLst>
            <pc:docMk/>
            <pc:sldMk cId="999019947" sldId="270"/>
            <ac:spMk id="8" creationId="{7759A5BB-587E-31A9-7AB4-6303F41118E7}"/>
          </ac:spMkLst>
        </pc:spChg>
      </pc:sldChg>
      <pc:sldChg chg="del">
        <pc:chgData name="Rosie Cooper" userId="bf124abb-9a2b-4602-9121-6ae61623fa8e" providerId="ADAL" clId="{F9E75AA6-44C7-44B2-8B1B-268F0B7E12A7}" dt="2023-11-17T10:04:46.729" v="1" actId="47"/>
        <pc:sldMkLst>
          <pc:docMk/>
          <pc:sldMk cId="1287725198" sldId="270"/>
        </pc:sldMkLst>
      </pc:sldChg>
      <pc:sldChg chg="modSp add mod">
        <pc:chgData name="Rosie Cooper" userId="bf124abb-9a2b-4602-9121-6ae61623fa8e" providerId="ADAL" clId="{F9E75AA6-44C7-44B2-8B1B-268F0B7E12A7}" dt="2023-11-17T10:09:59.348" v="55" actId="20577"/>
        <pc:sldMkLst>
          <pc:docMk/>
          <pc:sldMk cId="2821758118" sldId="271"/>
        </pc:sldMkLst>
        <pc:spChg chg="mod">
          <ac:chgData name="Rosie Cooper" userId="bf124abb-9a2b-4602-9121-6ae61623fa8e" providerId="ADAL" clId="{F9E75AA6-44C7-44B2-8B1B-268F0B7E12A7}" dt="2023-11-17T10:09:59.348" v="55" actId="20577"/>
          <ac:spMkLst>
            <pc:docMk/>
            <pc:sldMk cId="2821758118" sldId="271"/>
            <ac:spMk id="8" creationId="{7759A5BB-587E-31A9-7AB4-6303F41118E7}"/>
          </ac:spMkLst>
        </pc:spChg>
      </pc:sldChg>
      <pc:sldChg chg="modSp add mod">
        <pc:chgData name="Rosie Cooper" userId="bf124abb-9a2b-4602-9121-6ae61623fa8e" providerId="ADAL" clId="{F9E75AA6-44C7-44B2-8B1B-268F0B7E12A7}" dt="2023-11-17T10:10:05.289" v="61" actId="20577"/>
        <pc:sldMkLst>
          <pc:docMk/>
          <pc:sldMk cId="328375856" sldId="272"/>
        </pc:sldMkLst>
        <pc:spChg chg="mod">
          <ac:chgData name="Rosie Cooper" userId="bf124abb-9a2b-4602-9121-6ae61623fa8e" providerId="ADAL" clId="{F9E75AA6-44C7-44B2-8B1B-268F0B7E12A7}" dt="2023-11-17T10:10:05.289" v="61" actId="20577"/>
          <ac:spMkLst>
            <pc:docMk/>
            <pc:sldMk cId="328375856" sldId="272"/>
            <ac:spMk id="8" creationId="{7759A5BB-587E-31A9-7AB4-6303F41118E7}"/>
          </ac:spMkLst>
        </pc:spChg>
      </pc:sldChg>
      <pc:sldChg chg="modSp add mod">
        <pc:chgData name="Rosie Cooper" userId="bf124abb-9a2b-4602-9121-6ae61623fa8e" providerId="ADAL" clId="{F9E75AA6-44C7-44B2-8B1B-268F0B7E12A7}" dt="2023-11-17T10:10:11.637" v="74" actId="20577"/>
        <pc:sldMkLst>
          <pc:docMk/>
          <pc:sldMk cId="3368033604" sldId="273"/>
        </pc:sldMkLst>
        <pc:spChg chg="mod">
          <ac:chgData name="Rosie Cooper" userId="bf124abb-9a2b-4602-9121-6ae61623fa8e" providerId="ADAL" clId="{F9E75AA6-44C7-44B2-8B1B-268F0B7E12A7}" dt="2023-11-17T10:10:11.637" v="74" actId="20577"/>
          <ac:spMkLst>
            <pc:docMk/>
            <pc:sldMk cId="3368033604" sldId="273"/>
            <ac:spMk id="8" creationId="{7759A5BB-587E-31A9-7AB4-6303F41118E7}"/>
          </ac:spMkLst>
        </pc:spChg>
      </pc:sldChg>
      <pc:sldChg chg="modSp add mod ord">
        <pc:chgData name="Rosie Cooper" userId="bf124abb-9a2b-4602-9121-6ae61623fa8e" providerId="ADAL" clId="{F9E75AA6-44C7-44B2-8B1B-268F0B7E12A7}" dt="2023-11-17T10:09:35.453" v="17"/>
        <pc:sldMkLst>
          <pc:docMk/>
          <pc:sldMk cId="534259785" sldId="274"/>
        </pc:sldMkLst>
        <pc:spChg chg="mod">
          <ac:chgData name="Rosie Cooper" userId="bf124abb-9a2b-4602-9121-6ae61623fa8e" providerId="ADAL" clId="{F9E75AA6-44C7-44B2-8B1B-268F0B7E12A7}" dt="2023-11-17T10:08:45.378" v="15" actId="6549"/>
          <ac:spMkLst>
            <pc:docMk/>
            <pc:sldMk cId="534259785" sldId="274"/>
            <ac:spMk id="8" creationId="{7759A5BB-587E-31A9-7AB4-6303F41118E7}"/>
          </ac:spMkLst>
        </pc:spChg>
      </pc:sldChg>
    </pc:docChg>
  </pc:docChgLst>
  <pc:docChgLst>
    <pc:chgData name="Rosie Cooper" userId="bf124abb-9a2b-4602-9121-6ae61623fa8e" providerId="ADAL" clId="{CAB244E2-BE50-437F-A6F4-A3B9459B77C5}"/>
    <pc:docChg chg="undo redo custSel addSld delSld modSld sldOrd">
      <pc:chgData name="Rosie Cooper" userId="bf124abb-9a2b-4602-9121-6ae61623fa8e" providerId="ADAL" clId="{CAB244E2-BE50-437F-A6F4-A3B9459B77C5}" dt="2024-02-02T13:38:40.719" v="1337" actId="478"/>
      <pc:docMkLst>
        <pc:docMk/>
      </pc:docMkLst>
      <pc:sldChg chg="addSp delSp modSp del">
        <pc:chgData name="Rosie Cooper" userId="bf124abb-9a2b-4602-9121-6ae61623fa8e" providerId="ADAL" clId="{CAB244E2-BE50-437F-A6F4-A3B9459B77C5}" dt="2024-02-02T11:17:13.260" v="246" actId="47"/>
        <pc:sldMkLst>
          <pc:docMk/>
          <pc:sldMk cId="1248512973" sldId="256"/>
        </pc:sldMkLst>
        <pc:spChg chg="add del mod">
          <ac:chgData name="Rosie Cooper" userId="bf124abb-9a2b-4602-9121-6ae61623fa8e" providerId="ADAL" clId="{CAB244E2-BE50-437F-A6F4-A3B9459B77C5}" dt="2024-02-02T11:06:26.578" v="193"/>
          <ac:spMkLst>
            <pc:docMk/>
            <pc:sldMk cId="1248512973" sldId="256"/>
            <ac:spMk id="5" creationId="{3361A7E7-79FD-AA0A-9FF5-C07FAF9DDEB1}"/>
          </ac:spMkLst>
        </pc:spChg>
        <pc:picChg chg="add del mod">
          <ac:chgData name="Rosie Cooper" userId="bf124abb-9a2b-4602-9121-6ae61623fa8e" providerId="ADAL" clId="{CAB244E2-BE50-437F-A6F4-A3B9459B77C5}" dt="2024-02-02T11:06:26.578" v="193"/>
          <ac:picMkLst>
            <pc:docMk/>
            <pc:sldMk cId="1248512973" sldId="256"/>
            <ac:picMk id="4" creationId="{96E8441A-FD95-6744-2073-5FAAC31D8DB1}"/>
          </ac:picMkLst>
        </pc:picChg>
      </pc:sldChg>
      <pc:sldChg chg="del">
        <pc:chgData name="Rosie Cooper" userId="bf124abb-9a2b-4602-9121-6ae61623fa8e" providerId="ADAL" clId="{CAB244E2-BE50-437F-A6F4-A3B9459B77C5}" dt="2024-02-02T13:22:50.086" v="1036" actId="47"/>
        <pc:sldMkLst>
          <pc:docMk/>
          <pc:sldMk cId="3885894406" sldId="266"/>
        </pc:sldMkLst>
      </pc:sldChg>
      <pc:sldChg chg="del">
        <pc:chgData name="Rosie Cooper" userId="bf124abb-9a2b-4602-9121-6ae61623fa8e" providerId="ADAL" clId="{CAB244E2-BE50-437F-A6F4-A3B9459B77C5}" dt="2024-02-02T10:49:24.294" v="0" actId="47"/>
        <pc:sldMkLst>
          <pc:docMk/>
          <pc:sldMk cId="4032837913" sldId="267"/>
        </pc:sldMkLst>
      </pc:sldChg>
      <pc:sldChg chg="modSp mod">
        <pc:chgData name="Rosie Cooper" userId="bf124abb-9a2b-4602-9121-6ae61623fa8e" providerId="ADAL" clId="{CAB244E2-BE50-437F-A6F4-A3B9459B77C5}" dt="2024-02-02T13:10:50.395" v="883" actId="33524"/>
        <pc:sldMkLst>
          <pc:docMk/>
          <pc:sldMk cId="3803241487" sldId="268"/>
        </pc:sldMkLst>
        <pc:spChg chg="mod">
          <ac:chgData name="Rosie Cooper" userId="bf124abb-9a2b-4602-9121-6ae61623fa8e" providerId="ADAL" clId="{CAB244E2-BE50-437F-A6F4-A3B9459B77C5}" dt="2024-02-02T13:10:48.649" v="882" actId="33524"/>
          <ac:spMkLst>
            <pc:docMk/>
            <pc:sldMk cId="3803241487" sldId="268"/>
            <ac:spMk id="33" creationId="{EF32A54C-E6D5-A3D5-4E12-ADD107B11EEC}"/>
          </ac:spMkLst>
        </pc:spChg>
        <pc:spChg chg="mod">
          <ac:chgData name="Rosie Cooper" userId="bf124abb-9a2b-4602-9121-6ae61623fa8e" providerId="ADAL" clId="{CAB244E2-BE50-437F-A6F4-A3B9459B77C5}" dt="2024-02-02T13:10:50.395" v="883" actId="33524"/>
          <ac:spMkLst>
            <pc:docMk/>
            <pc:sldMk cId="3803241487" sldId="268"/>
            <ac:spMk id="65" creationId="{5F5E9072-3CA2-A0BF-6A2B-F0048FB91933}"/>
          </ac:spMkLst>
        </pc:spChg>
      </pc:sldChg>
      <pc:sldChg chg="modSp add del mod">
        <pc:chgData name="Rosie Cooper" userId="bf124abb-9a2b-4602-9121-6ae61623fa8e" providerId="ADAL" clId="{CAB244E2-BE50-437F-A6F4-A3B9459B77C5}" dt="2024-02-02T13:27:54.981" v="1084"/>
        <pc:sldMkLst>
          <pc:docMk/>
          <pc:sldMk cId="789785739" sldId="269"/>
        </pc:sldMkLst>
        <pc:spChg chg="mod">
          <ac:chgData name="Rosie Cooper" userId="bf124abb-9a2b-4602-9121-6ae61623fa8e" providerId="ADAL" clId="{CAB244E2-BE50-437F-A6F4-A3B9459B77C5}" dt="2024-02-02T13:27:54.981" v="1084"/>
          <ac:spMkLst>
            <pc:docMk/>
            <pc:sldMk cId="789785739" sldId="269"/>
            <ac:spMk id="2" creationId="{29001B14-B837-68EC-485E-0DB41DAE4B40}"/>
          </ac:spMkLst>
        </pc:spChg>
        <pc:spChg chg="mod">
          <ac:chgData name="Rosie Cooper" userId="bf124abb-9a2b-4602-9121-6ae61623fa8e" providerId="ADAL" clId="{CAB244E2-BE50-437F-A6F4-A3B9459B77C5}" dt="2024-02-02T13:23:42.489" v="1040"/>
          <ac:spMkLst>
            <pc:docMk/>
            <pc:sldMk cId="789785739" sldId="269"/>
            <ac:spMk id="10" creationId="{D845CFDD-E078-E193-4727-8B67D6F700F3}"/>
          </ac:spMkLst>
        </pc:spChg>
        <pc:spChg chg="mod">
          <ac:chgData name="Rosie Cooper" userId="bf124abb-9a2b-4602-9121-6ae61623fa8e" providerId="ADAL" clId="{CAB244E2-BE50-437F-A6F4-A3B9459B77C5}" dt="2024-02-02T13:23:55.229" v="1042"/>
          <ac:spMkLst>
            <pc:docMk/>
            <pc:sldMk cId="789785739" sldId="269"/>
            <ac:spMk id="76" creationId="{4F910C85-0973-6C4E-7F8A-86224D837953}"/>
          </ac:spMkLst>
        </pc:spChg>
        <pc:spChg chg="mod">
          <ac:chgData name="Rosie Cooper" userId="bf124abb-9a2b-4602-9121-6ae61623fa8e" providerId="ADAL" clId="{CAB244E2-BE50-437F-A6F4-A3B9459B77C5}" dt="2024-02-02T13:24:26.058" v="1050" actId="20577"/>
          <ac:spMkLst>
            <pc:docMk/>
            <pc:sldMk cId="789785739" sldId="269"/>
            <ac:spMk id="79" creationId="{1E863A37-F0E6-F099-695D-70642992B512}"/>
          </ac:spMkLst>
        </pc:spChg>
        <pc:spChg chg="mod">
          <ac:chgData name="Rosie Cooper" userId="bf124abb-9a2b-4602-9121-6ae61623fa8e" providerId="ADAL" clId="{CAB244E2-BE50-437F-A6F4-A3B9459B77C5}" dt="2024-02-02T13:24:42.879" v="1053"/>
          <ac:spMkLst>
            <pc:docMk/>
            <pc:sldMk cId="789785739" sldId="269"/>
            <ac:spMk id="82" creationId="{88FE2E61-157E-1C69-B8DD-3934B4CB815E}"/>
          </ac:spMkLst>
        </pc:spChg>
        <pc:spChg chg="mod">
          <ac:chgData name="Rosie Cooper" userId="bf124abb-9a2b-4602-9121-6ae61623fa8e" providerId="ADAL" clId="{CAB244E2-BE50-437F-A6F4-A3B9459B77C5}" dt="2024-02-02T13:24:55.059" v="1055"/>
          <ac:spMkLst>
            <pc:docMk/>
            <pc:sldMk cId="789785739" sldId="269"/>
            <ac:spMk id="91" creationId="{DBFB54E3-A83A-8B8D-5CAD-830115C982EF}"/>
          </ac:spMkLst>
        </pc:spChg>
        <pc:spChg chg="mod">
          <ac:chgData name="Rosie Cooper" userId="bf124abb-9a2b-4602-9121-6ae61623fa8e" providerId="ADAL" clId="{CAB244E2-BE50-437F-A6F4-A3B9459B77C5}" dt="2024-02-02T13:25:11.578" v="1057"/>
          <ac:spMkLst>
            <pc:docMk/>
            <pc:sldMk cId="789785739" sldId="269"/>
            <ac:spMk id="94" creationId="{316ACEB5-91F0-1690-97DB-F2C29EA1B03F}"/>
          </ac:spMkLst>
        </pc:spChg>
        <pc:spChg chg="mod">
          <ac:chgData name="Rosie Cooper" userId="bf124abb-9a2b-4602-9121-6ae61623fa8e" providerId="ADAL" clId="{CAB244E2-BE50-437F-A6F4-A3B9459B77C5}" dt="2024-02-02T13:25:27.219" v="1059"/>
          <ac:spMkLst>
            <pc:docMk/>
            <pc:sldMk cId="789785739" sldId="269"/>
            <ac:spMk id="97" creationId="{5C169D68-789C-81C5-C2F4-D592C4B12250}"/>
          </ac:spMkLst>
        </pc:spChg>
        <pc:spChg chg="mod">
          <ac:chgData name="Rosie Cooper" userId="bf124abb-9a2b-4602-9121-6ae61623fa8e" providerId="ADAL" clId="{CAB244E2-BE50-437F-A6F4-A3B9459B77C5}" dt="2024-02-02T13:25:49.288" v="1068" actId="6549"/>
          <ac:spMkLst>
            <pc:docMk/>
            <pc:sldMk cId="789785739" sldId="269"/>
            <ac:spMk id="100" creationId="{A5AC3E77-5DA7-1B61-3F8E-37F49F9F5BA0}"/>
          </ac:spMkLst>
        </pc:spChg>
        <pc:spChg chg="mod">
          <ac:chgData name="Rosie Cooper" userId="bf124abb-9a2b-4602-9121-6ae61623fa8e" providerId="ADAL" clId="{CAB244E2-BE50-437F-A6F4-A3B9459B77C5}" dt="2024-02-02T13:26:05.328" v="1070"/>
          <ac:spMkLst>
            <pc:docMk/>
            <pc:sldMk cId="789785739" sldId="269"/>
            <ac:spMk id="103" creationId="{117BC865-21C3-CDD4-BB12-2EC3A930D99C}"/>
          </ac:spMkLst>
        </pc:spChg>
        <pc:spChg chg="mod">
          <ac:chgData name="Rosie Cooper" userId="bf124abb-9a2b-4602-9121-6ae61623fa8e" providerId="ADAL" clId="{CAB244E2-BE50-437F-A6F4-A3B9459B77C5}" dt="2024-02-02T13:26:18.958" v="1072"/>
          <ac:spMkLst>
            <pc:docMk/>
            <pc:sldMk cId="789785739" sldId="269"/>
            <ac:spMk id="106" creationId="{B242F1EA-7DFF-6433-0EE7-D37CE9ECE83E}"/>
          </ac:spMkLst>
        </pc:spChg>
        <pc:spChg chg="mod">
          <ac:chgData name="Rosie Cooper" userId="bf124abb-9a2b-4602-9121-6ae61623fa8e" providerId="ADAL" clId="{CAB244E2-BE50-437F-A6F4-A3B9459B77C5}" dt="2024-02-02T13:26:36.798" v="1074"/>
          <ac:spMkLst>
            <pc:docMk/>
            <pc:sldMk cId="789785739" sldId="269"/>
            <ac:spMk id="109" creationId="{A28FD74D-AC09-286B-4D00-B5D5B5E187A1}"/>
          </ac:spMkLst>
        </pc:spChg>
        <pc:spChg chg="mod">
          <ac:chgData name="Rosie Cooper" userId="bf124abb-9a2b-4602-9121-6ae61623fa8e" providerId="ADAL" clId="{CAB244E2-BE50-437F-A6F4-A3B9459B77C5}" dt="2024-02-02T13:26:55.338" v="1076"/>
          <ac:spMkLst>
            <pc:docMk/>
            <pc:sldMk cId="789785739" sldId="269"/>
            <ac:spMk id="112" creationId="{5F4B14DB-7EA2-0A7B-60D3-A64F4DB68AC1}"/>
          </ac:spMkLst>
        </pc:spChg>
        <pc:spChg chg="mod">
          <ac:chgData name="Rosie Cooper" userId="bf124abb-9a2b-4602-9121-6ae61623fa8e" providerId="ADAL" clId="{CAB244E2-BE50-437F-A6F4-A3B9459B77C5}" dt="2024-02-02T13:27:08.330" v="1078"/>
          <ac:spMkLst>
            <pc:docMk/>
            <pc:sldMk cId="789785739" sldId="269"/>
            <ac:spMk id="115" creationId="{10971D7F-BCE5-B696-BFF1-1436CF97D928}"/>
          </ac:spMkLst>
        </pc:spChg>
        <pc:spChg chg="mod">
          <ac:chgData name="Rosie Cooper" userId="bf124abb-9a2b-4602-9121-6ae61623fa8e" providerId="ADAL" clId="{CAB244E2-BE50-437F-A6F4-A3B9459B77C5}" dt="2024-02-02T13:27:23.238" v="1080"/>
          <ac:spMkLst>
            <pc:docMk/>
            <pc:sldMk cId="789785739" sldId="269"/>
            <ac:spMk id="118" creationId="{F26483E9-1D1D-FD3A-6FD1-2813E00BA620}"/>
          </ac:spMkLst>
        </pc:spChg>
        <pc:spChg chg="mod">
          <ac:chgData name="Rosie Cooper" userId="bf124abb-9a2b-4602-9121-6ae61623fa8e" providerId="ADAL" clId="{CAB244E2-BE50-437F-A6F4-A3B9459B77C5}" dt="2024-02-02T13:27:41.899" v="1082"/>
          <ac:spMkLst>
            <pc:docMk/>
            <pc:sldMk cId="789785739" sldId="269"/>
            <ac:spMk id="121" creationId="{BAA3352C-8503-D8C2-9AE4-8BBDE3F78D40}"/>
          </ac:spMkLst>
        </pc:spChg>
        <pc:grpChg chg="mod">
          <ac:chgData name="Rosie Cooper" userId="bf124abb-9a2b-4602-9121-6ae61623fa8e" providerId="ADAL" clId="{CAB244E2-BE50-437F-A6F4-A3B9459B77C5}" dt="2024-02-02T13:25:34.273" v="1061" actId="1076"/>
          <ac:grpSpMkLst>
            <pc:docMk/>
            <pc:sldMk cId="789785739" sldId="269"/>
            <ac:grpSpMk id="99" creationId="{606BAD87-466F-76FC-AD87-7BFDF36C3EB0}"/>
          </ac:grpSpMkLst>
        </pc:grpChg>
      </pc:sldChg>
      <pc:sldChg chg="del">
        <pc:chgData name="Rosie Cooper" userId="bf124abb-9a2b-4602-9121-6ae61623fa8e" providerId="ADAL" clId="{CAB244E2-BE50-437F-A6F4-A3B9459B77C5}" dt="2024-02-02T11:17:13.512" v="247" actId="47"/>
        <pc:sldMkLst>
          <pc:docMk/>
          <pc:sldMk cId="999019947" sldId="270"/>
        </pc:sldMkLst>
      </pc:sldChg>
      <pc:sldChg chg="del">
        <pc:chgData name="Rosie Cooper" userId="bf124abb-9a2b-4602-9121-6ae61623fa8e" providerId="ADAL" clId="{CAB244E2-BE50-437F-A6F4-A3B9459B77C5}" dt="2024-02-02T11:17:13.780" v="248" actId="47"/>
        <pc:sldMkLst>
          <pc:docMk/>
          <pc:sldMk cId="2821758118" sldId="271"/>
        </pc:sldMkLst>
      </pc:sldChg>
      <pc:sldChg chg="del">
        <pc:chgData name="Rosie Cooper" userId="bf124abb-9a2b-4602-9121-6ae61623fa8e" providerId="ADAL" clId="{CAB244E2-BE50-437F-A6F4-A3B9459B77C5}" dt="2024-02-02T11:17:13.981" v="249" actId="47"/>
        <pc:sldMkLst>
          <pc:docMk/>
          <pc:sldMk cId="328375856" sldId="272"/>
        </pc:sldMkLst>
      </pc:sldChg>
      <pc:sldChg chg="del">
        <pc:chgData name="Rosie Cooper" userId="bf124abb-9a2b-4602-9121-6ae61623fa8e" providerId="ADAL" clId="{CAB244E2-BE50-437F-A6F4-A3B9459B77C5}" dt="2024-02-02T11:17:15.190" v="251" actId="47"/>
        <pc:sldMkLst>
          <pc:docMk/>
          <pc:sldMk cId="3368033604" sldId="273"/>
        </pc:sldMkLst>
      </pc:sldChg>
      <pc:sldChg chg="del">
        <pc:chgData name="Rosie Cooper" userId="bf124abb-9a2b-4602-9121-6ae61623fa8e" providerId="ADAL" clId="{CAB244E2-BE50-437F-A6F4-A3B9459B77C5}" dt="2024-02-02T10:49:43.008" v="2" actId="47"/>
        <pc:sldMkLst>
          <pc:docMk/>
          <pc:sldMk cId="534259785" sldId="274"/>
        </pc:sldMkLst>
      </pc:sldChg>
      <pc:sldChg chg="del">
        <pc:chgData name="Rosie Cooper" userId="bf124abb-9a2b-4602-9121-6ae61623fa8e" providerId="ADAL" clId="{CAB244E2-BE50-437F-A6F4-A3B9459B77C5}" dt="2024-02-02T11:17:15.850" v="252" actId="47"/>
        <pc:sldMkLst>
          <pc:docMk/>
          <pc:sldMk cId="2229024707" sldId="275"/>
        </pc:sldMkLst>
      </pc:sldChg>
      <pc:sldChg chg="del">
        <pc:chgData name="Rosie Cooper" userId="bf124abb-9a2b-4602-9121-6ae61623fa8e" providerId="ADAL" clId="{CAB244E2-BE50-437F-A6F4-A3B9459B77C5}" dt="2024-02-02T11:17:14.252" v="250" actId="47"/>
        <pc:sldMkLst>
          <pc:docMk/>
          <pc:sldMk cId="230868623" sldId="276"/>
        </pc:sldMkLst>
      </pc:sldChg>
      <pc:sldChg chg="addSp delSp modSp add mod">
        <pc:chgData name="Rosie Cooper" userId="bf124abb-9a2b-4602-9121-6ae61623fa8e" providerId="ADAL" clId="{CAB244E2-BE50-437F-A6F4-A3B9459B77C5}" dt="2024-02-02T11:00:12.848" v="139" actId="6549"/>
        <pc:sldMkLst>
          <pc:docMk/>
          <pc:sldMk cId="3333987398" sldId="278"/>
        </pc:sldMkLst>
        <pc:spChg chg="add mod ord">
          <ac:chgData name="Rosie Cooper" userId="bf124abb-9a2b-4602-9121-6ae61623fa8e" providerId="ADAL" clId="{CAB244E2-BE50-437F-A6F4-A3B9459B77C5}" dt="2024-02-02T10:57:57.541" v="129" actId="12788"/>
          <ac:spMkLst>
            <pc:docMk/>
            <pc:sldMk cId="3333987398" sldId="278"/>
            <ac:spMk id="6" creationId="{AFFD69E2-AF87-A3A3-F08A-5F2328022325}"/>
          </ac:spMkLst>
        </pc:spChg>
        <pc:spChg chg="mod">
          <ac:chgData name="Rosie Cooper" userId="bf124abb-9a2b-4602-9121-6ae61623fa8e" providerId="ADAL" clId="{CAB244E2-BE50-437F-A6F4-A3B9459B77C5}" dt="2024-02-02T10:49:46.387" v="10" actId="20577"/>
          <ac:spMkLst>
            <pc:docMk/>
            <pc:sldMk cId="3333987398" sldId="278"/>
            <ac:spMk id="8" creationId="{7759A5BB-587E-31A9-7AB4-6303F41118E7}"/>
          </ac:spMkLst>
        </pc:spChg>
        <pc:spChg chg="del">
          <ac:chgData name="Rosie Cooper" userId="bf124abb-9a2b-4602-9121-6ae61623fa8e" providerId="ADAL" clId="{CAB244E2-BE50-437F-A6F4-A3B9459B77C5}" dt="2024-02-02T10:59:45.155" v="137" actId="478"/>
          <ac:spMkLst>
            <pc:docMk/>
            <pc:sldMk cId="3333987398" sldId="278"/>
            <ac:spMk id="11" creationId="{390F9BF8-3617-3276-7EC8-5C7454ED2F0A}"/>
          </ac:spMkLst>
        </pc:spChg>
        <pc:spChg chg="mod">
          <ac:chgData name="Rosie Cooper" userId="bf124abb-9a2b-4602-9121-6ae61623fa8e" providerId="ADAL" clId="{CAB244E2-BE50-437F-A6F4-A3B9459B77C5}" dt="2024-02-02T10:55:25.236" v="99"/>
          <ac:spMkLst>
            <pc:docMk/>
            <pc:sldMk cId="3333987398" sldId="278"/>
            <ac:spMk id="13" creationId="{3E5D88A1-7ACB-6EC5-FF29-F93AD0C7A520}"/>
          </ac:spMkLst>
        </pc:spChg>
        <pc:spChg chg="mod">
          <ac:chgData name="Rosie Cooper" userId="bf124abb-9a2b-4602-9121-6ae61623fa8e" providerId="ADAL" clId="{CAB244E2-BE50-437F-A6F4-A3B9459B77C5}" dt="2024-02-02T10:55:34.451" v="100"/>
          <ac:spMkLst>
            <pc:docMk/>
            <pc:sldMk cId="3333987398" sldId="278"/>
            <ac:spMk id="15" creationId="{65343910-726F-C7F6-5C42-6FE85492193C}"/>
          </ac:spMkLst>
        </pc:spChg>
        <pc:spChg chg="mod">
          <ac:chgData name="Rosie Cooper" userId="bf124abb-9a2b-4602-9121-6ae61623fa8e" providerId="ADAL" clId="{CAB244E2-BE50-437F-A6F4-A3B9459B77C5}" dt="2024-02-02T10:57:16.946" v="119" actId="5793"/>
          <ac:spMkLst>
            <pc:docMk/>
            <pc:sldMk cId="3333987398" sldId="278"/>
            <ac:spMk id="20" creationId="{8EF1E5E4-D4E4-2461-6588-FCEC11B04F50}"/>
          </ac:spMkLst>
        </pc:spChg>
        <pc:spChg chg="add del mod">
          <ac:chgData name="Rosie Cooper" userId="bf124abb-9a2b-4602-9121-6ae61623fa8e" providerId="ADAL" clId="{CAB244E2-BE50-437F-A6F4-A3B9459B77C5}" dt="2024-02-02T10:57:35.689" v="124" actId="478"/>
          <ac:spMkLst>
            <pc:docMk/>
            <pc:sldMk cId="3333987398" sldId="278"/>
            <ac:spMk id="21" creationId="{57547A0F-BC75-20C7-F99A-D404369F9F5F}"/>
          </ac:spMkLst>
        </pc:spChg>
        <pc:spChg chg="mod">
          <ac:chgData name="Rosie Cooper" userId="bf124abb-9a2b-4602-9121-6ae61623fa8e" providerId="ADAL" clId="{CAB244E2-BE50-437F-A6F4-A3B9459B77C5}" dt="2024-02-02T10:51:55.907" v="18" actId="20577"/>
          <ac:spMkLst>
            <pc:docMk/>
            <pc:sldMk cId="3333987398" sldId="278"/>
            <ac:spMk id="23" creationId="{959E2155-F00F-75D2-58C0-8B9EB84878F7}"/>
          </ac:spMkLst>
        </pc:spChg>
        <pc:spChg chg="add mod">
          <ac:chgData name="Rosie Cooper" userId="bf124abb-9a2b-4602-9121-6ae61623fa8e" providerId="ADAL" clId="{CAB244E2-BE50-437F-A6F4-A3B9459B77C5}" dt="2024-02-02T11:00:12.848" v="139" actId="6549"/>
          <ac:spMkLst>
            <pc:docMk/>
            <pc:sldMk cId="3333987398" sldId="278"/>
            <ac:spMk id="24" creationId="{0F96F97B-1C1B-C4CE-FC1D-3A81F647CDC6}"/>
          </ac:spMkLst>
        </pc:spChg>
        <pc:spChg chg="mod">
          <ac:chgData name="Rosie Cooper" userId="bf124abb-9a2b-4602-9121-6ae61623fa8e" providerId="ADAL" clId="{CAB244E2-BE50-437F-A6F4-A3B9459B77C5}" dt="2024-02-02T10:54:30.848" v="79" actId="113"/>
          <ac:spMkLst>
            <pc:docMk/>
            <pc:sldMk cId="3333987398" sldId="278"/>
            <ac:spMk id="25" creationId="{7239B626-E470-0840-109D-8271BFADF3F8}"/>
          </ac:spMkLst>
        </pc:spChg>
        <pc:spChg chg="mod">
          <ac:chgData name="Rosie Cooper" userId="bf124abb-9a2b-4602-9121-6ae61623fa8e" providerId="ADAL" clId="{CAB244E2-BE50-437F-A6F4-A3B9459B77C5}" dt="2024-02-02T10:49:55.114" v="11"/>
          <ac:spMkLst>
            <pc:docMk/>
            <pc:sldMk cId="3333987398" sldId="278"/>
            <ac:spMk id="26" creationId="{BC68A432-C1DD-9610-BEDF-FCBE2EB535ED}"/>
          </ac:spMkLst>
        </pc:spChg>
        <pc:spChg chg="add mod">
          <ac:chgData name="Rosie Cooper" userId="bf124abb-9a2b-4602-9121-6ae61623fa8e" providerId="ADAL" clId="{CAB244E2-BE50-437F-A6F4-A3B9459B77C5}" dt="2024-02-02T10:58:15.175" v="135" actId="313"/>
          <ac:spMkLst>
            <pc:docMk/>
            <pc:sldMk cId="3333987398" sldId="278"/>
            <ac:spMk id="27" creationId="{7F4955FB-88D0-29C1-C73D-B9AD04116A33}"/>
          </ac:spMkLst>
        </pc:spChg>
        <pc:spChg chg="add mod">
          <ac:chgData name="Rosie Cooper" userId="bf124abb-9a2b-4602-9121-6ae61623fa8e" providerId="ADAL" clId="{CAB244E2-BE50-437F-A6F4-A3B9459B77C5}" dt="2024-02-02T10:59:54.264" v="138"/>
          <ac:spMkLst>
            <pc:docMk/>
            <pc:sldMk cId="3333987398" sldId="278"/>
            <ac:spMk id="28" creationId="{E13E78C5-5D99-3019-E2BE-47C2FEAA5AF3}"/>
          </ac:spMkLst>
        </pc:spChg>
        <pc:spChg chg="del">
          <ac:chgData name="Rosie Cooper" userId="bf124abb-9a2b-4602-9121-6ae61623fa8e" providerId="ADAL" clId="{CAB244E2-BE50-437F-A6F4-A3B9459B77C5}" dt="2024-02-02T10:53:28.627" v="62" actId="478"/>
          <ac:spMkLst>
            <pc:docMk/>
            <pc:sldMk cId="3333987398" sldId="278"/>
            <ac:spMk id="44" creationId="{C15B7CD0-E2EB-50E3-7551-7D54FD5C7457}"/>
          </ac:spMkLst>
        </pc:spChg>
        <pc:picChg chg="add del mod">
          <ac:chgData name="Rosie Cooper" userId="bf124abb-9a2b-4602-9121-6ae61623fa8e" providerId="ADAL" clId="{CAB244E2-BE50-437F-A6F4-A3B9459B77C5}" dt="2024-02-02T10:57:29.996" v="122" actId="478"/>
          <ac:picMkLst>
            <pc:docMk/>
            <pc:sldMk cId="3333987398" sldId="278"/>
            <ac:picMk id="5" creationId="{B589A858-1C9F-67E4-15F7-E41E3EBE7EE2}"/>
          </ac:picMkLst>
        </pc:picChg>
        <pc:picChg chg="add mod">
          <ac:chgData name="Rosie Cooper" userId="bf124abb-9a2b-4602-9121-6ae61623fa8e" providerId="ADAL" clId="{CAB244E2-BE50-437F-A6F4-A3B9459B77C5}" dt="2024-02-02T10:57:57.541" v="129" actId="12788"/>
          <ac:picMkLst>
            <pc:docMk/>
            <pc:sldMk cId="3333987398" sldId="278"/>
            <ac:picMk id="7" creationId="{E8C505A4-E9EF-5318-C011-08942956E234}"/>
          </ac:picMkLst>
        </pc:picChg>
        <pc:picChg chg="mod">
          <ac:chgData name="Rosie Cooper" userId="bf124abb-9a2b-4602-9121-6ae61623fa8e" providerId="ADAL" clId="{CAB244E2-BE50-437F-A6F4-A3B9459B77C5}" dt="2024-02-02T10:59:42.233" v="136" actId="14826"/>
          <ac:picMkLst>
            <pc:docMk/>
            <pc:sldMk cId="3333987398" sldId="278"/>
            <ac:picMk id="9" creationId="{FB4AAD1C-9DE3-CF7F-8522-9817C59E6935}"/>
          </ac:picMkLst>
        </pc:picChg>
        <pc:picChg chg="del">
          <ac:chgData name="Rosie Cooper" userId="bf124abb-9a2b-4602-9121-6ae61623fa8e" providerId="ADAL" clId="{CAB244E2-BE50-437F-A6F4-A3B9459B77C5}" dt="2024-02-02T10:53:28.627" v="62" actId="478"/>
          <ac:picMkLst>
            <pc:docMk/>
            <pc:sldMk cId="3333987398" sldId="278"/>
            <ac:picMk id="10" creationId="{831F01BA-2B97-53B9-F092-8D91571FB52C}"/>
          </ac:picMkLst>
        </pc:picChg>
      </pc:sldChg>
      <pc:sldChg chg="addSp delSp modSp add mod ord">
        <pc:chgData name="Rosie Cooper" userId="bf124abb-9a2b-4602-9121-6ae61623fa8e" providerId="ADAL" clId="{CAB244E2-BE50-437F-A6F4-A3B9459B77C5}" dt="2024-02-02T13:22:22.099" v="1035" actId="113"/>
        <pc:sldMkLst>
          <pc:docMk/>
          <pc:sldMk cId="3684664007" sldId="279"/>
        </pc:sldMkLst>
        <pc:spChg chg="add mod">
          <ac:chgData name="Rosie Cooper" userId="bf124abb-9a2b-4602-9121-6ae61623fa8e" providerId="ADAL" clId="{CAB244E2-BE50-437F-A6F4-A3B9459B77C5}" dt="2024-02-02T13:15:31.101" v="1005" actId="1076"/>
          <ac:spMkLst>
            <pc:docMk/>
            <pc:sldMk cId="3684664007" sldId="279"/>
            <ac:spMk id="6" creationId="{90850B8C-8ECA-5745-F22C-33F97BF52FEB}"/>
          </ac:spMkLst>
        </pc:spChg>
        <pc:spChg chg="add del mod">
          <ac:chgData name="Rosie Cooper" userId="bf124abb-9a2b-4602-9121-6ae61623fa8e" providerId="ADAL" clId="{CAB244E2-BE50-437F-A6F4-A3B9459B77C5}" dt="2024-02-02T13:14:46.669" v="984" actId="478"/>
          <ac:spMkLst>
            <pc:docMk/>
            <pc:sldMk cId="3684664007" sldId="279"/>
            <ac:spMk id="7" creationId="{9D5BE077-279E-7319-1CAA-5CF713075D9D}"/>
          </ac:spMkLst>
        </pc:spChg>
        <pc:spChg chg="mod">
          <ac:chgData name="Rosie Cooper" userId="bf124abb-9a2b-4602-9121-6ae61623fa8e" providerId="ADAL" clId="{CAB244E2-BE50-437F-A6F4-A3B9459B77C5}" dt="2024-02-02T13:11:18.762" v="894" actId="20577"/>
          <ac:spMkLst>
            <pc:docMk/>
            <pc:sldMk cId="3684664007" sldId="279"/>
            <ac:spMk id="8" creationId="{7759A5BB-587E-31A9-7AB4-6303F41118E7}"/>
          </ac:spMkLst>
        </pc:spChg>
        <pc:spChg chg="del">
          <ac:chgData name="Rosie Cooper" userId="bf124abb-9a2b-4602-9121-6ae61623fa8e" providerId="ADAL" clId="{CAB244E2-BE50-437F-A6F4-A3B9459B77C5}" dt="2024-02-02T11:04:23.024" v="187" actId="478"/>
          <ac:spMkLst>
            <pc:docMk/>
            <pc:sldMk cId="3684664007" sldId="279"/>
            <ac:spMk id="10" creationId="{55BD8EF3-CEC2-4BAB-7B24-67E3BEF77EA4}"/>
          </ac:spMkLst>
        </pc:spChg>
        <pc:spChg chg="del">
          <ac:chgData name="Rosie Cooper" userId="bf124abb-9a2b-4602-9121-6ae61623fa8e" providerId="ADAL" clId="{CAB244E2-BE50-437F-A6F4-A3B9459B77C5}" dt="2024-02-02T13:17:35.581" v="1014" actId="478"/>
          <ac:spMkLst>
            <pc:docMk/>
            <pc:sldMk cId="3684664007" sldId="279"/>
            <ac:spMk id="11" creationId="{390F9BF8-3617-3276-7EC8-5C7454ED2F0A}"/>
          </ac:spMkLst>
        </pc:spChg>
        <pc:spChg chg="add del mod">
          <ac:chgData name="Rosie Cooper" userId="bf124abb-9a2b-4602-9121-6ae61623fa8e" providerId="ADAL" clId="{CAB244E2-BE50-437F-A6F4-A3B9459B77C5}" dt="2024-02-02T13:14:45.021" v="983" actId="478"/>
          <ac:spMkLst>
            <pc:docMk/>
            <pc:sldMk cId="3684664007" sldId="279"/>
            <ac:spMk id="12" creationId="{36657F36-679D-5E2C-D48F-BE1F0ACB596A}"/>
          </ac:spMkLst>
        </pc:spChg>
        <pc:spChg chg="add mod">
          <ac:chgData name="Rosie Cooper" userId="bf124abb-9a2b-4602-9121-6ae61623fa8e" providerId="ADAL" clId="{CAB244E2-BE50-437F-A6F4-A3B9459B77C5}" dt="2024-02-02T13:15:47.001" v="1009" actId="1076"/>
          <ac:spMkLst>
            <pc:docMk/>
            <pc:sldMk cId="3684664007" sldId="279"/>
            <ac:spMk id="14" creationId="{2E3763A9-69CC-ED59-D3DD-F54C9188817A}"/>
          </ac:spMkLst>
        </pc:spChg>
        <pc:spChg chg="add mod">
          <ac:chgData name="Rosie Cooper" userId="bf124abb-9a2b-4602-9121-6ae61623fa8e" providerId="ADAL" clId="{CAB244E2-BE50-437F-A6F4-A3B9459B77C5}" dt="2024-02-02T13:17:35.890" v="1015"/>
          <ac:spMkLst>
            <pc:docMk/>
            <pc:sldMk cId="3684664007" sldId="279"/>
            <ac:spMk id="16" creationId="{7584F865-FC28-55C2-C457-2EC892ACDD6E}"/>
          </ac:spMkLst>
        </pc:spChg>
        <pc:spChg chg="mod">
          <ac:chgData name="Rosie Cooper" userId="bf124abb-9a2b-4602-9121-6ae61623fa8e" providerId="ADAL" clId="{CAB244E2-BE50-437F-A6F4-A3B9459B77C5}" dt="2024-02-02T13:22:08.040" v="1031" actId="113"/>
          <ac:spMkLst>
            <pc:docMk/>
            <pc:sldMk cId="3684664007" sldId="279"/>
            <ac:spMk id="20" creationId="{8EF1E5E4-D4E4-2461-6588-FCEC11B04F50}"/>
          </ac:spMkLst>
        </pc:spChg>
        <pc:spChg chg="mod">
          <ac:chgData name="Rosie Cooper" userId="bf124abb-9a2b-4602-9121-6ae61623fa8e" providerId="ADAL" clId="{CAB244E2-BE50-437F-A6F4-A3B9459B77C5}" dt="2024-02-02T13:12:14.752" v="910" actId="20577"/>
          <ac:spMkLst>
            <pc:docMk/>
            <pc:sldMk cId="3684664007" sldId="279"/>
            <ac:spMk id="22" creationId="{3BF1A004-F71B-F10F-C57B-32A9032C7ED1}"/>
          </ac:spMkLst>
        </pc:spChg>
        <pc:spChg chg="mod">
          <ac:chgData name="Rosie Cooper" userId="bf124abb-9a2b-4602-9121-6ae61623fa8e" providerId="ADAL" clId="{CAB244E2-BE50-437F-A6F4-A3B9459B77C5}" dt="2024-02-02T13:13:04.012" v="929" actId="20577"/>
          <ac:spMkLst>
            <pc:docMk/>
            <pc:sldMk cId="3684664007" sldId="279"/>
            <ac:spMk id="23" creationId="{959E2155-F00F-75D2-58C0-8B9EB84878F7}"/>
          </ac:spMkLst>
        </pc:spChg>
        <pc:spChg chg="mod">
          <ac:chgData name="Rosie Cooper" userId="bf124abb-9a2b-4602-9121-6ae61623fa8e" providerId="ADAL" clId="{CAB244E2-BE50-437F-A6F4-A3B9459B77C5}" dt="2024-02-02T13:22:22.099" v="1035" actId="113"/>
          <ac:spMkLst>
            <pc:docMk/>
            <pc:sldMk cId="3684664007" sldId="279"/>
            <ac:spMk id="25" creationId="{7239B626-E470-0840-109D-8271BFADF3F8}"/>
          </ac:spMkLst>
        </pc:spChg>
        <pc:spChg chg="mod">
          <ac:chgData name="Rosie Cooper" userId="bf124abb-9a2b-4602-9121-6ae61623fa8e" providerId="ADAL" clId="{CAB244E2-BE50-437F-A6F4-A3B9459B77C5}" dt="2024-02-02T13:11:27.332" v="895"/>
          <ac:spMkLst>
            <pc:docMk/>
            <pc:sldMk cId="3684664007" sldId="279"/>
            <ac:spMk id="26" creationId="{BC68A432-C1DD-9610-BEDF-FCBE2EB535ED}"/>
          </ac:spMkLst>
        </pc:spChg>
        <pc:spChg chg="mod">
          <ac:chgData name="Rosie Cooper" userId="bf124abb-9a2b-4602-9121-6ae61623fa8e" providerId="ADAL" clId="{CAB244E2-BE50-437F-A6F4-A3B9459B77C5}" dt="2024-02-02T13:15:57.471" v="1010"/>
          <ac:spMkLst>
            <pc:docMk/>
            <pc:sldMk cId="3684664007" sldId="279"/>
            <ac:spMk id="30" creationId="{E760C43B-56D3-1C0A-33BF-B7BD43DE76B0}"/>
          </ac:spMkLst>
        </pc:spChg>
        <pc:spChg chg="mod">
          <ac:chgData name="Rosie Cooper" userId="bf124abb-9a2b-4602-9121-6ae61623fa8e" providerId="ADAL" clId="{CAB244E2-BE50-437F-A6F4-A3B9459B77C5}" dt="2024-02-02T13:16:03.921" v="1011"/>
          <ac:spMkLst>
            <pc:docMk/>
            <pc:sldMk cId="3684664007" sldId="279"/>
            <ac:spMk id="32" creationId="{700EF7AB-D8DA-CC24-2EF3-D25CA99CF61F}"/>
          </ac:spMkLst>
        </pc:spChg>
        <pc:spChg chg="mod">
          <ac:chgData name="Rosie Cooper" userId="bf124abb-9a2b-4602-9121-6ae61623fa8e" providerId="ADAL" clId="{CAB244E2-BE50-437F-A6F4-A3B9459B77C5}" dt="2024-02-02T13:16:13.471" v="1012"/>
          <ac:spMkLst>
            <pc:docMk/>
            <pc:sldMk cId="3684664007" sldId="279"/>
            <ac:spMk id="34" creationId="{374A7331-0E73-FEA1-FE94-F3C20509FD81}"/>
          </ac:spMkLst>
        </pc:spChg>
        <pc:picChg chg="mod">
          <ac:chgData name="Rosie Cooper" userId="bf124abb-9a2b-4602-9121-6ae61623fa8e" providerId="ADAL" clId="{CAB244E2-BE50-437F-A6F4-A3B9459B77C5}" dt="2024-02-02T11:05:17.913" v="190" actId="1076"/>
          <ac:picMkLst>
            <pc:docMk/>
            <pc:sldMk cId="3684664007" sldId="279"/>
            <ac:picMk id="3" creationId="{6E409DC5-A305-9971-9550-31F31CC11970}"/>
          </ac:picMkLst>
        </pc:picChg>
        <pc:picChg chg="add mod">
          <ac:chgData name="Rosie Cooper" userId="bf124abb-9a2b-4602-9121-6ae61623fa8e" providerId="ADAL" clId="{CAB244E2-BE50-437F-A6F4-A3B9459B77C5}" dt="2024-02-02T13:15:31.101" v="1005" actId="1076"/>
          <ac:picMkLst>
            <pc:docMk/>
            <pc:sldMk cId="3684664007" sldId="279"/>
            <ac:picMk id="4" creationId="{421ECA24-F69D-4463-A5AD-FCA7D0E6D0CF}"/>
          </ac:picMkLst>
        </pc:picChg>
        <pc:picChg chg="del">
          <ac:chgData name="Rosie Cooper" userId="bf124abb-9a2b-4602-9121-6ae61623fa8e" providerId="ADAL" clId="{CAB244E2-BE50-437F-A6F4-A3B9459B77C5}" dt="2024-02-02T11:04:23.024" v="187" actId="478"/>
          <ac:picMkLst>
            <pc:docMk/>
            <pc:sldMk cId="3684664007" sldId="279"/>
            <ac:picMk id="5" creationId="{173EA55F-5EAD-075E-F15D-404551F7DA25}"/>
          </ac:picMkLst>
        </pc:picChg>
        <pc:picChg chg="mod">
          <ac:chgData name="Rosie Cooper" userId="bf124abb-9a2b-4602-9121-6ae61623fa8e" providerId="ADAL" clId="{CAB244E2-BE50-437F-A6F4-A3B9459B77C5}" dt="2024-02-02T13:17:26.091" v="1013" actId="14826"/>
          <ac:picMkLst>
            <pc:docMk/>
            <pc:sldMk cId="3684664007" sldId="279"/>
            <ac:picMk id="9" creationId="{FB4AAD1C-9DE3-CF7F-8522-9817C59E6935}"/>
          </ac:picMkLst>
        </pc:picChg>
        <pc:picChg chg="add mod">
          <ac:chgData name="Rosie Cooper" userId="bf124abb-9a2b-4602-9121-6ae61623fa8e" providerId="ADAL" clId="{CAB244E2-BE50-437F-A6F4-A3B9459B77C5}" dt="2024-02-02T13:15:34.281" v="1006" actId="1076"/>
          <ac:picMkLst>
            <pc:docMk/>
            <pc:sldMk cId="3684664007" sldId="279"/>
            <ac:picMk id="13" creationId="{5F53DAF8-C5A5-2F53-1F0D-8683DF1867F7}"/>
          </ac:picMkLst>
        </pc:picChg>
        <pc:picChg chg="add del">
          <ac:chgData name="Rosie Cooper" userId="bf124abb-9a2b-4602-9121-6ae61623fa8e" providerId="ADAL" clId="{CAB244E2-BE50-437F-A6F4-A3B9459B77C5}" dt="2024-02-02T11:13:08.723" v="205"/>
          <ac:picMkLst>
            <pc:docMk/>
            <pc:sldMk cId="3684664007" sldId="279"/>
            <ac:picMk id="15" creationId="{127AA383-5B61-0F6F-E9EE-DDA07603F225}"/>
          </ac:picMkLst>
        </pc:picChg>
        <pc:picChg chg="mod">
          <ac:chgData name="Rosie Cooper" userId="bf124abb-9a2b-4602-9121-6ae61623fa8e" providerId="ADAL" clId="{CAB244E2-BE50-437F-A6F4-A3B9459B77C5}" dt="2024-02-02T11:01:56.129" v="142" actId="1076"/>
          <ac:picMkLst>
            <pc:docMk/>
            <pc:sldMk cId="3684664007" sldId="279"/>
            <ac:picMk id="47" creationId="{AFF0CBA8-16E7-5C6A-7B37-4C6FF3C6B767}"/>
          </ac:picMkLst>
        </pc:picChg>
      </pc:sldChg>
      <pc:sldChg chg="modSp add mod">
        <pc:chgData name="Rosie Cooper" userId="bf124abb-9a2b-4602-9121-6ae61623fa8e" providerId="ADAL" clId="{CAB244E2-BE50-437F-A6F4-A3B9459B77C5}" dt="2024-02-02T13:20:51.235" v="1022" actId="14100"/>
        <pc:sldMkLst>
          <pc:docMk/>
          <pc:sldMk cId="817115345" sldId="280"/>
        </pc:sldMkLst>
        <pc:spChg chg="mod">
          <ac:chgData name="Rosie Cooper" userId="bf124abb-9a2b-4602-9121-6ae61623fa8e" providerId="ADAL" clId="{CAB244E2-BE50-437F-A6F4-A3B9459B77C5}" dt="2024-02-02T11:43:30.923" v="352" actId="1035"/>
          <ac:spMkLst>
            <pc:docMk/>
            <pc:sldMk cId="817115345" sldId="280"/>
            <ac:spMk id="6" creationId="{90850B8C-8ECA-5745-F22C-33F97BF52FEB}"/>
          </ac:spMkLst>
        </pc:spChg>
        <pc:spChg chg="mod">
          <ac:chgData name="Rosie Cooper" userId="bf124abb-9a2b-4602-9121-6ae61623fa8e" providerId="ADAL" clId="{CAB244E2-BE50-437F-A6F4-A3B9459B77C5}" dt="2024-02-02T11:44:15.604" v="381" actId="1036"/>
          <ac:spMkLst>
            <pc:docMk/>
            <pc:sldMk cId="817115345" sldId="280"/>
            <ac:spMk id="7" creationId="{9D5BE077-279E-7319-1CAA-5CF713075D9D}"/>
          </ac:spMkLst>
        </pc:spChg>
        <pc:spChg chg="mod">
          <ac:chgData name="Rosie Cooper" userId="bf124abb-9a2b-4602-9121-6ae61623fa8e" providerId="ADAL" clId="{CAB244E2-BE50-437F-A6F4-A3B9459B77C5}" dt="2024-02-02T13:20:51.235" v="1022" actId="14100"/>
          <ac:spMkLst>
            <pc:docMk/>
            <pc:sldMk cId="817115345" sldId="280"/>
            <ac:spMk id="8" creationId="{7759A5BB-587E-31A9-7AB4-6303F41118E7}"/>
          </ac:spMkLst>
        </pc:spChg>
        <pc:spChg chg="mod">
          <ac:chgData name="Rosie Cooper" userId="bf124abb-9a2b-4602-9121-6ae61623fa8e" providerId="ADAL" clId="{CAB244E2-BE50-437F-A6F4-A3B9459B77C5}" dt="2024-02-02T11:44:15.604" v="381" actId="1036"/>
          <ac:spMkLst>
            <pc:docMk/>
            <pc:sldMk cId="817115345" sldId="280"/>
            <ac:spMk id="12" creationId="{36657F36-679D-5E2C-D48F-BE1F0ACB596A}"/>
          </ac:spMkLst>
        </pc:spChg>
        <pc:spChg chg="mod">
          <ac:chgData name="Rosie Cooper" userId="bf124abb-9a2b-4602-9121-6ae61623fa8e" providerId="ADAL" clId="{CAB244E2-BE50-437F-A6F4-A3B9459B77C5}" dt="2024-02-02T11:43:35.183" v="361" actId="1036"/>
          <ac:spMkLst>
            <pc:docMk/>
            <pc:sldMk cId="817115345" sldId="280"/>
            <ac:spMk id="14" creationId="{2E3763A9-69CC-ED59-D3DD-F54C9188817A}"/>
          </ac:spMkLst>
        </pc:spChg>
        <pc:spChg chg="mod">
          <ac:chgData name="Rosie Cooper" userId="bf124abb-9a2b-4602-9121-6ae61623fa8e" providerId="ADAL" clId="{CAB244E2-BE50-437F-A6F4-A3B9459B77C5}" dt="2024-02-02T11:42:58.233" v="331" actId="113"/>
          <ac:spMkLst>
            <pc:docMk/>
            <pc:sldMk cId="817115345" sldId="280"/>
            <ac:spMk id="20" creationId="{8EF1E5E4-D4E4-2461-6588-FCEC11B04F50}"/>
          </ac:spMkLst>
        </pc:spChg>
        <pc:spChg chg="mod">
          <ac:chgData name="Rosie Cooper" userId="bf124abb-9a2b-4602-9121-6ae61623fa8e" providerId="ADAL" clId="{CAB244E2-BE50-437F-A6F4-A3B9459B77C5}" dt="2024-02-02T11:40:41.264" v="299" actId="20577"/>
          <ac:spMkLst>
            <pc:docMk/>
            <pc:sldMk cId="817115345" sldId="280"/>
            <ac:spMk id="22" creationId="{3BF1A004-F71B-F10F-C57B-32A9032C7ED1}"/>
          </ac:spMkLst>
        </pc:spChg>
        <pc:spChg chg="mod">
          <ac:chgData name="Rosie Cooper" userId="bf124abb-9a2b-4602-9121-6ae61623fa8e" providerId="ADAL" clId="{CAB244E2-BE50-437F-A6F4-A3B9459B77C5}" dt="2024-02-02T13:12:39.231" v="916" actId="14100"/>
          <ac:spMkLst>
            <pc:docMk/>
            <pc:sldMk cId="817115345" sldId="280"/>
            <ac:spMk id="23" creationId="{959E2155-F00F-75D2-58C0-8B9EB84878F7}"/>
          </ac:spMkLst>
        </pc:spChg>
        <pc:spChg chg="mod">
          <ac:chgData name="Rosie Cooper" userId="bf124abb-9a2b-4602-9121-6ae61623fa8e" providerId="ADAL" clId="{CAB244E2-BE50-437F-A6F4-A3B9459B77C5}" dt="2024-02-02T11:41:55.668" v="324" actId="6549"/>
          <ac:spMkLst>
            <pc:docMk/>
            <pc:sldMk cId="817115345" sldId="280"/>
            <ac:spMk id="25" creationId="{7239B626-E470-0840-109D-8271BFADF3F8}"/>
          </ac:spMkLst>
        </pc:spChg>
        <pc:spChg chg="mod">
          <ac:chgData name="Rosie Cooper" userId="bf124abb-9a2b-4602-9121-6ae61623fa8e" providerId="ADAL" clId="{CAB244E2-BE50-437F-A6F4-A3B9459B77C5}" dt="2024-02-02T11:39:50.046" v="279"/>
          <ac:spMkLst>
            <pc:docMk/>
            <pc:sldMk cId="817115345" sldId="280"/>
            <ac:spMk id="26" creationId="{BC68A432-C1DD-9610-BEDF-FCBE2EB535ED}"/>
          </ac:spMkLst>
        </pc:spChg>
        <pc:spChg chg="mod">
          <ac:chgData name="Rosie Cooper" userId="bf124abb-9a2b-4602-9121-6ae61623fa8e" providerId="ADAL" clId="{CAB244E2-BE50-437F-A6F4-A3B9459B77C5}" dt="2024-02-02T11:44:23.173" v="382"/>
          <ac:spMkLst>
            <pc:docMk/>
            <pc:sldMk cId="817115345" sldId="280"/>
            <ac:spMk id="30" creationId="{E760C43B-56D3-1C0A-33BF-B7BD43DE76B0}"/>
          </ac:spMkLst>
        </pc:spChg>
        <pc:spChg chg="mod">
          <ac:chgData name="Rosie Cooper" userId="bf124abb-9a2b-4602-9121-6ae61623fa8e" providerId="ADAL" clId="{CAB244E2-BE50-437F-A6F4-A3B9459B77C5}" dt="2024-02-02T11:44:32.146" v="385"/>
          <ac:spMkLst>
            <pc:docMk/>
            <pc:sldMk cId="817115345" sldId="280"/>
            <ac:spMk id="32" creationId="{700EF7AB-D8DA-CC24-2EF3-D25CA99CF61F}"/>
          </ac:spMkLst>
        </pc:spChg>
        <pc:spChg chg="mod">
          <ac:chgData name="Rosie Cooper" userId="bf124abb-9a2b-4602-9121-6ae61623fa8e" providerId="ADAL" clId="{CAB244E2-BE50-437F-A6F4-A3B9459B77C5}" dt="2024-02-02T11:44:44.853" v="386"/>
          <ac:spMkLst>
            <pc:docMk/>
            <pc:sldMk cId="817115345" sldId="280"/>
            <ac:spMk id="34" creationId="{374A7331-0E73-FEA1-FE94-F3C20509FD81}"/>
          </ac:spMkLst>
        </pc:spChg>
        <pc:picChg chg="mod">
          <ac:chgData name="Rosie Cooper" userId="bf124abb-9a2b-4602-9121-6ae61623fa8e" providerId="ADAL" clId="{CAB244E2-BE50-437F-A6F4-A3B9459B77C5}" dt="2024-02-02T11:43:30.923" v="352" actId="1035"/>
          <ac:picMkLst>
            <pc:docMk/>
            <pc:sldMk cId="817115345" sldId="280"/>
            <ac:picMk id="4" creationId="{421ECA24-F69D-4463-A5AD-FCA7D0E6D0CF}"/>
          </ac:picMkLst>
        </pc:picChg>
        <pc:picChg chg="mod">
          <ac:chgData name="Rosie Cooper" userId="bf124abb-9a2b-4602-9121-6ae61623fa8e" providerId="ADAL" clId="{CAB244E2-BE50-437F-A6F4-A3B9459B77C5}" dt="2024-02-02T13:19:49.720" v="1021" actId="14826"/>
          <ac:picMkLst>
            <pc:docMk/>
            <pc:sldMk cId="817115345" sldId="280"/>
            <ac:picMk id="9" creationId="{FB4AAD1C-9DE3-CF7F-8522-9817C59E6935}"/>
          </ac:picMkLst>
        </pc:picChg>
        <pc:picChg chg="mod">
          <ac:chgData name="Rosie Cooper" userId="bf124abb-9a2b-4602-9121-6ae61623fa8e" providerId="ADAL" clId="{CAB244E2-BE50-437F-A6F4-A3B9459B77C5}" dt="2024-02-02T11:43:35.183" v="361" actId="1036"/>
          <ac:picMkLst>
            <pc:docMk/>
            <pc:sldMk cId="817115345" sldId="280"/>
            <ac:picMk id="13" creationId="{5F53DAF8-C5A5-2F53-1F0D-8683DF1867F7}"/>
          </ac:picMkLst>
        </pc:picChg>
      </pc:sldChg>
      <pc:sldChg chg="delSp modSp add mod">
        <pc:chgData name="Rosie Cooper" userId="bf124abb-9a2b-4602-9121-6ae61623fa8e" providerId="ADAL" clId="{CAB244E2-BE50-437F-A6F4-A3B9459B77C5}" dt="2024-02-02T13:12:25.477" v="912" actId="20577"/>
        <pc:sldMkLst>
          <pc:docMk/>
          <pc:sldMk cId="3883570175" sldId="281"/>
        </pc:sldMkLst>
        <pc:spChg chg="del">
          <ac:chgData name="Rosie Cooper" userId="bf124abb-9a2b-4602-9121-6ae61623fa8e" providerId="ADAL" clId="{CAB244E2-BE50-437F-A6F4-A3B9459B77C5}" dt="2024-02-02T11:54:15.251" v="424" actId="478"/>
          <ac:spMkLst>
            <pc:docMk/>
            <pc:sldMk cId="3883570175" sldId="281"/>
            <ac:spMk id="6" creationId="{90850B8C-8ECA-5745-F22C-33F97BF52FEB}"/>
          </ac:spMkLst>
        </pc:spChg>
        <pc:spChg chg="del">
          <ac:chgData name="Rosie Cooper" userId="bf124abb-9a2b-4602-9121-6ae61623fa8e" providerId="ADAL" clId="{CAB244E2-BE50-437F-A6F4-A3B9459B77C5}" dt="2024-02-02T11:54:17.320" v="425" actId="478"/>
          <ac:spMkLst>
            <pc:docMk/>
            <pc:sldMk cId="3883570175" sldId="281"/>
            <ac:spMk id="7" creationId="{9D5BE077-279E-7319-1CAA-5CF713075D9D}"/>
          </ac:spMkLst>
        </pc:spChg>
        <pc:spChg chg="mod">
          <ac:chgData name="Rosie Cooper" userId="bf124abb-9a2b-4602-9121-6ae61623fa8e" providerId="ADAL" clId="{CAB244E2-BE50-437F-A6F4-A3B9459B77C5}" dt="2024-02-02T11:53:15.410" v="404" actId="20577"/>
          <ac:spMkLst>
            <pc:docMk/>
            <pc:sldMk cId="3883570175" sldId="281"/>
            <ac:spMk id="8" creationId="{7759A5BB-587E-31A9-7AB4-6303F41118E7}"/>
          </ac:spMkLst>
        </pc:spChg>
        <pc:spChg chg="del">
          <ac:chgData name="Rosie Cooper" userId="bf124abb-9a2b-4602-9121-6ae61623fa8e" providerId="ADAL" clId="{CAB244E2-BE50-437F-A6F4-A3B9459B77C5}" dt="2024-02-02T11:54:18.540" v="426" actId="478"/>
          <ac:spMkLst>
            <pc:docMk/>
            <pc:sldMk cId="3883570175" sldId="281"/>
            <ac:spMk id="12" creationId="{36657F36-679D-5E2C-D48F-BE1F0ACB596A}"/>
          </ac:spMkLst>
        </pc:spChg>
        <pc:spChg chg="mod">
          <ac:chgData name="Rosie Cooper" userId="bf124abb-9a2b-4602-9121-6ae61623fa8e" providerId="ADAL" clId="{CAB244E2-BE50-437F-A6F4-A3B9459B77C5}" dt="2024-02-02T11:55:45.749" v="460" actId="1076"/>
          <ac:spMkLst>
            <pc:docMk/>
            <pc:sldMk cId="3883570175" sldId="281"/>
            <ac:spMk id="14" creationId="{2E3763A9-69CC-ED59-D3DD-F54C9188817A}"/>
          </ac:spMkLst>
        </pc:spChg>
        <pc:spChg chg="mod">
          <ac:chgData name="Rosie Cooper" userId="bf124abb-9a2b-4602-9121-6ae61623fa8e" providerId="ADAL" clId="{CAB244E2-BE50-437F-A6F4-A3B9459B77C5}" dt="2024-02-02T11:57:02.299" v="493" actId="6549"/>
          <ac:spMkLst>
            <pc:docMk/>
            <pc:sldMk cId="3883570175" sldId="281"/>
            <ac:spMk id="20" creationId="{8EF1E5E4-D4E4-2461-6588-FCEC11B04F50}"/>
          </ac:spMkLst>
        </pc:spChg>
        <pc:spChg chg="mod">
          <ac:chgData name="Rosie Cooper" userId="bf124abb-9a2b-4602-9121-6ae61623fa8e" providerId="ADAL" clId="{CAB244E2-BE50-437F-A6F4-A3B9459B77C5}" dt="2024-02-02T13:12:25.477" v="912" actId="20577"/>
          <ac:spMkLst>
            <pc:docMk/>
            <pc:sldMk cId="3883570175" sldId="281"/>
            <ac:spMk id="23" creationId="{959E2155-F00F-75D2-58C0-8B9EB84878F7}"/>
          </ac:spMkLst>
        </pc:spChg>
        <pc:spChg chg="mod">
          <ac:chgData name="Rosie Cooper" userId="bf124abb-9a2b-4602-9121-6ae61623fa8e" providerId="ADAL" clId="{CAB244E2-BE50-437F-A6F4-A3B9459B77C5}" dt="2024-02-02T11:57:11.259" v="515" actId="20577"/>
          <ac:spMkLst>
            <pc:docMk/>
            <pc:sldMk cId="3883570175" sldId="281"/>
            <ac:spMk id="25" creationId="{7239B626-E470-0840-109D-8271BFADF3F8}"/>
          </ac:spMkLst>
        </pc:spChg>
        <pc:spChg chg="mod">
          <ac:chgData name="Rosie Cooper" userId="bf124abb-9a2b-4602-9121-6ae61623fa8e" providerId="ADAL" clId="{CAB244E2-BE50-437F-A6F4-A3B9459B77C5}" dt="2024-02-02T11:53:21.114" v="405"/>
          <ac:spMkLst>
            <pc:docMk/>
            <pc:sldMk cId="3883570175" sldId="281"/>
            <ac:spMk id="26" creationId="{BC68A432-C1DD-9610-BEDF-FCBE2EB535ED}"/>
          </ac:spMkLst>
        </pc:spChg>
        <pc:spChg chg="mod">
          <ac:chgData name="Rosie Cooper" userId="bf124abb-9a2b-4602-9121-6ae61623fa8e" providerId="ADAL" clId="{CAB244E2-BE50-437F-A6F4-A3B9459B77C5}" dt="2024-02-02T11:56:28.570" v="468"/>
          <ac:spMkLst>
            <pc:docMk/>
            <pc:sldMk cId="3883570175" sldId="281"/>
            <ac:spMk id="30" creationId="{E760C43B-56D3-1C0A-33BF-B7BD43DE76B0}"/>
          </ac:spMkLst>
        </pc:spChg>
        <pc:spChg chg="mod">
          <ac:chgData name="Rosie Cooper" userId="bf124abb-9a2b-4602-9121-6ae61623fa8e" providerId="ADAL" clId="{CAB244E2-BE50-437F-A6F4-A3B9459B77C5}" dt="2024-02-02T11:56:34.282" v="469"/>
          <ac:spMkLst>
            <pc:docMk/>
            <pc:sldMk cId="3883570175" sldId="281"/>
            <ac:spMk id="32" creationId="{700EF7AB-D8DA-CC24-2EF3-D25CA99CF61F}"/>
          </ac:spMkLst>
        </pc:spChg>
        <pc:spChg chg="mod">
          <ac:chgData name="Rosie Cooper" userId="bf124abb-9a2b-4602-9121-6ae61623fa8e" providerId="ADAL" clId="{CAB244E2-BE50-437F-A6F4-A3B9459B77C5}" dt="2024-02-02T11:56:42.442" v="470"/>
          <ac:spMkLst>
            <pc:docMk/>
            <pc:sldMk cId="3883570175" sldId="281"/>
            <ac:spMk id="34" creationId="{374A7331-0E73-FEA1-FE94-F3C20509FD81}"/>
          </ac:spMkLst>
        </pc:spChg>
        <pc:picChg chg="del">
          <ac:chgData name="Rosie Cooper" userId="bf124abb-9a2b-4602-9121-6ae61623fa8e" providerId="ADAL" clId="{CAB244E2-BE50-437F-A6F4-A3B9459B77C5}" dt="2024-02-02T11:54:15.251" v="424" actId="478"/>
          <ac:picMkLst>
            <pc:docMk/>
            <pc:sldMk cId="3883570175" sldId="281"/>
            <ac:picMk id="4" creationId="{421ECA24-F69D-4463-A5AD-FCA7D0E6D0CF}"/>
          </ac:picMkLst>
        </pc:picChg>
        <pc:picChg chg="mod">
          <ac:chgData name="Rosie Cooper" userId="bf124abb-9a2b-4602-9121-6ae61623fa8e" providerId="ADAL" clId="{CAB244E2-BE50-437F-A6F4-A3B9459B77C5}" dt="2024-02-02T11:58:25.193" v="516" actId="14826"/>
          <ac:picMkLst>
            <pc:docMk/>
            <pc:sldMk cId="3883570175" sldId="281"/>
            <ac:picMk id="9" creationId="{FB4AAD1C-9DE3-CF7F-8522-9817C59E6935}"/>
          </ac:picMkLst>
        </pc:picChg>
        <pc:picChg chg="mod">
          <ac:chgData name="Rosie Cooper" userId="bf124abb-9a2b-4602-9121-6ae61623fa8e" providerId="ADAL" clId="{CAB244E2-BE50-437F-A6F4-A3B9459B77C5}" dt="2024-02-02T11:55:45.749" v="460" actId="1076"/>
          <ac:picMkLst>
            <pc:docMk/>
            <pc:sldMk cId="3883570175" sldId="281"/>
            <ac:picMk id="13" creationId="{5F53DAF8-C5A5-2F53-1F0D-8683DF1867F7}"/>
          </ac:picMkLst>
        </pc:picChg>
      </pc:sldChg>
      <pc:sldChg chg="addSp delSp modSp add mod ord">
        <pc:chgData name="Rosie Cooper" userId="bf124abb-9a2b-4602-9121-6ae61623fa8e" providerId="ADAL" clId="{CAB244E2-BE50-437F-A6F4-A3B9459B77C5}" dt="2024-02-02T13:21:03.269" v="1023" actId="14100"/>
        <pc:sldMkLst>
          <pc:docMk/>
          <pc:sldMk cId="2103250816" sldId="282"/>
        </pc:sldMkLst>
        <pc:spChg chg="add mod">
          <ac:chgData name="Rosie Cooper" userId="bf124abb-9a2b-4602-9121-6ae61623fa8e" providerId="ADAL" clId="{CAB244E2-BE50-437F-A6F4-A3B9459B77C5}" dt="2024-02-02T12:27:23.580" v="646"/>
          <ac:spMkLst>
            <pc:docMk/>
            <pc:sldMk cId="2103250816" sldId="282"/>
            <ac:spMk id="5" creationId="{CBC880DC-9DE7-500C-DCA0-875DF6902E1E}"/>
          </ac:spMkLst>
        </pc:spChg>
        <pc:spChg chg="mod">
          <ac:chgData name="Rosie Cooper" userId="bf124abb-9a2b-4602-9121-6ae61623fa8e" providerId="ADAL" clId="{CAB244E2-BE50-437F-A6F4-A3B9459B77C5}" dt="2024-02-02T12:25:48.654" v="632" actId="12788"/>
          <ac:spMkLst>
            <pc:docMk/>
            <pc:sldMk cId="2103250816" sldId="282"/>
            <ac:spMk id="6" creationId="{AFFD69E2-AF87-A3A3-F08A-5F2328022325}"/>
          </ac:spMkLst>
        </pc:spChg>
        <pc:spChg chg="mod">
          <ac:chgData name="Rosie Cooper" userId="bf124abb-9a2b-4602-9121-6ae61623fa8e" providerId="ADAL" clId="{CAB244E2-BE50-437F-A6F4-A3B9459B77C5}" dt="2024-02-02T13:21:03.269" v="1023" actId="14100"/>
          <ac:spMkLst>
            <pc:docMk/>
            <pc:sldMk cId="2103250816" sldId="282"/>
            <ac:spMk id="8" creationId="{7759A5BB-587E-31A9-7AB4-6303F41118E7}"/>
          </ac:spMkLst>
        </pc:spChg>
        <pc:spChg chg="mod">
          <ac:chgData name="Rosie Cooper" userId="bf124abb-9a2b-4602-9121-6ae61623fa8e" providerId="ADAL" clId="{CAB244E2-BE50-437F-A6F4-A3B9459B77C5}" dt="2024-02-02T12:25:57.882" v="633"/>
          <ac:spMkLst>
            <pc:docMk/>
            <pc:sldMk cId="2103250816" sldId="282"/>
            <ac:spMk id="13" creationId="{3E5D88A1-7ACB-6EC5-FF29-F93AD0C7A520}"/>
          </ac:spMkLst>
        </pc:spChg>
        <pc:spChg chg="mod">
          <ac:chgData name="Rosie Cooper" userId="bf124abb-9a2b-4602-9121-6ae61623fa8e" providerId="ADAL" clId="{CAB244E2-BE50-437F-A6F4-A3B9459B77C5}" dt="2024-02-02T12:26:23.679" v="643" actId="1035"/>
          <ac:spMkLst>
            <pc:docMk/>
            <pc:sldMk cId="2103250816" sldId="282"/>
            <ac:spMk id="15" creationId="{65343910-726F-C7F6-5C42-6FE85492193C}"/>
          </ac:spMkLst>
        </pc:spChg>
        <pc:spChg chg="mod">
          <ac:chgData name="Rosie Cooper" userId="bf124abb-9a2b-4602-9121-6ae61623fa8e" providerId="ADAL" clId="{CAB244E2-BE50-437F-A6F4-A3B9459B77C5}" dt="2024-02-02T12:26:23.679" v="643" actId="1035"/>
          <ac:spMkLst>
            <pc:docMk/>
            <pc:sldMk cId="2103250816" sldId="282"/>
            <ac:spMk id="16" creationId="{EC8C46F4-A9A4-8EBC-5337-ABE5E13D6105}"/>
          </ac:spMkLst>
        </pc:spChg>
        <pc:spChg chg="mod">
          <ac:chgData name="Rosie Cooper" userId="bf124abb-9a2b-4602-9121-6ae61623fa8e" providerId="ADAL" clId="{CAB244E2-BE50-437F-A6F4-A3B9459B77C5}" dt="2024-02-02T12:23:43.135" v="596" actId="20577"/>
          <ac:spMkLst>
            <pc:docMk/>
            <pc:sldMk cId="2103250816" sldId="282"/>
            <ac:spMk id="20" creationId="{8EF1E5E4-D4E4-2461-6588-FCEC11B04F50}"/>
          </ac:spMkLst>
        </pc:spChg>
        <pc:spChg chg="mod">
          <ac:chgData name="Rosie Cooper" userId="bf124abb-9a2b-4602-9121-6ae61623fa8e" providerId="ADAL" clId="{CAB244E2-BE50-437F-A6F4-A3B9459B77C5}" dt="2024-02-02T12:21:33.106" v="549" actId="20577"/>
          <ac:spMkLst>
            <pc:docMk/>
            <pc:sldMk cId="2103250816" sldId="282"/>
            <ac:spMk id="22" creationId="{3BF1A004-F71B-F10F-C57B-32A9032C7ED1}"/>
          </ac:spMkLst>
        </pc:spChg>
        <pc:spChg chg="mod">
          <ac:chgData name="Rosie Cooper" userId="bf124abb-9a2b-4602-9121-6ae61623fa8e" providerId="ADAL" clId="{CAB244E2-BE50-437F-A6F4-A3B9459B77C5}" dt="2024-02-02T12:00:00.668" v="543"/>
          <ac:spMkLst>
            <pc:docMk/>
            <pc:sldMk cId="2103250816" sldId="282"/>
            <ac:spMk id="23" creationId="{959E2155-F00F-75D2-58C0-8B9EB84878F7}"/>
          </ac:spMkLst>
        </pc:spChg>
        <pc:spChg chg="del">
          <ac:chgData name="Rosie Cooper" userId="bf124abb-9a2b-4602-9121-6ae61623fa8e" providerId="ADAL" clId="{CAB244E2-BE50-437F-A6F4-A3B9459B77C5}" dt="2024-02-02T12:24:33.435" v="607" actId="478"/>
          <ac:spMkLst>
            <pc:docMk/>
            <pc:sldMk cId="2103250816" sldId="282"/>
            <ac:spMk id="24" creationId="{0F96F97B-1C1B-C4CE-FC1D-3A81F647CDC6}"/>
          </ac:spMkLst>
        </pc:spChg>
        <pc:spChg chg="mod">
          <ac:chgData name="Rosie Cooper" userId="bf124abb-9a2b-4602-9121-6ae61623fa8e" providerId="ADAL" clId="{CAB244E2-BE50-437F-A6F4-A3B9459B77C5}" dt="2024-02-02T12:24:02.245" v="600" actId="113"/>
          <ac:spMkLst>
            <pc:docMk/>
            <pc:sldMk cId="2103250816" sldId="282"/>
            <ac:spMk id="25" creationId="{7239B626-E470-0840-109D-8271BFADF3F8}"/>
          </ac:spMkLst>
        </pc:spChg>
        <pc:spChg chg="mod">
          <ac:chgData name="Rosie Cooper" userId="bf124abb-9a2b-4602-9121-6ae61623fa8e" providerId="ADAL" clId="{CAB244E2-BE50-437F-A6F4-A3B9459B77C5}" dt="2024-02-02T11:59:40.124" v="537"/>
          <ac:spMkLst>
            <pc:docMk/>
            <pc:sldMk cId="2103250816" sldId="282"/>
            <ac:spMk id="26" creationId="{BC68A432-C1DD-9610-BEDF-FCBE2EB535ED}"/>
          </ac:spMkLst>
        </pc:spChg>
        <pc:spChg chg="mod">
          <ac:chgData name="Rosie Cooper" userId="bf124abb-9a2b-4602-9121-6ae61623fa8e" providerId="ADAL" clId="{CAB244E2-BE50-437F-A6F4-A3B9459B77C5}" dt="2024-02-02T12:25:33.216" v="630" actId="20577"/>
          <ac:spMkLst>
            <pc:docMk/>
            <pc:sldMk cId="2103250816" sldId="282"/>
            <ac:spMk id="27" creationId="{7F4955FB-88D0-29C1-C73D-B9AD04116A33}"/>
          </ac:spMkLst>
        </pc:spChg>
        <pc:spChg chg="del">
          <ac:chgData name="Rosie Cooper" userId="bf124abb-9a2b-4602-9121-6ae61623fa8e" providerId="ADAL" clId="{CAB244E2-BE50-437F-A6F4-A3B9459B77C5}" dt="2024-02-02T12:27:22.764" v="645" actId="478"/>
          <ac:spMkLst>
            <pc:docMk/>
            <pc:sldMk cId="2103250816" sldId="282"/>
            <ac:spMk id="28" creationId="{E13E78C5-5D99-3019-E2BE-47C2FEAA5AF3}"/>
          </ac:spMkLst>
        </pc:spChg>
        <pc:picChg chg="mod">
          <ac:chgData name="Rosie Cooper" userId="bf124abb-9a2b-4602-9121-6ae61623fa8e" providerId="ADAL" clId="{CAB244E2-BE50-437F-A6F4-A3B9459B77C5}" dt="2024-02-02T12:25:48.654" v="632" actId="12788"/>
          <ac:picMkLst>
            <pc:docMk/>
            <pc:sldMk cId="2103250816" sldId="282"/>
            <ac:picMk id="7" creationId="{E8C505A4-E9EF-5318-C011-08942956E234}"/>
          </ac:picMkLst>
        </pc:picChg>
        <pc:picChg chg="mod">
          <ac:chgData name="Rosie Cooper" userId="bf124abb-9a2b-4602-9121-6ae61623fa8e" providerId="ADAL" clId="{CAB244E2-BE50-437F-A6F4-A3B9459B77C5}" dt="2024-02-02T12:27:10.334" v="644" actId="14826"/>
          <ac:picMkLst>
            <pc:docMk/>
            <pc:sldMk cId="2103250816" sldId="282"/>
            <ac:picMk id="9" creationId="{FB4AAD1C-9DE3-CF7F-8522-9817C59E6935}"/>
          </ac:picMkLst>
        </pc:picChg>
        <pc:cxnChg chg="mod">
          <ac:chgData name="Rosie Cooper" userId="bf124abb-9a2b-4602-9121-6ae61623fa8e" providerId="ADAL" clId="{CAB244E2-BE50-437F-A6F4-A3B9459B77C5}" dt="2024-02-02T12:26:23.679" v="643" actId="1035"/>
          <ac:cxnSpMkLst>
            <pc:docMk/>
            <pc:sldMk cId="2103250816" sldId="282"/>
            <ac:cxnSpMk id="17" creationId="{26DFA4CC-047D-6D58-EA41-44283020E80F}"/>
          </ac:cxnSpMkLst>
        </pc:cxnChg>
      </pc:sldChg>
      <pc:sldChg chg="addSp delSp modSp add mod">
        <pc:chgData name="Rosie Cooper" userId="bf124abb-9a2b-4602-9121-6ae61623fa8e" providerId="ADAL" clId="{CAB244E2-BE50-437F-A6F4-A3B9459B77C5}" dt="2024-02-02T12:34:28.447" v="764" actId="14826"/>
        <pc:sldMkLst>
          <pc:docMk/>
          <pc:sldMk cId="3835679220" sldId="283"/>
        </pc:sldMkLst>
        <pc:spChg chg="del">
          <ac:chgData name="Rosie Cooper" userId="bf124abb-9a2b-4602-9121-6ae61623fa8e" providerId="ADAL" clId="{CAB244E2-BE50-437F-A6F4-A3B9459B77C5}" dt="2024-02-02T12:32:03.643" v="728" actId="478"/>
          <ac:spMkLst>
            <pc:docMk/>
            <pc:sldMk cId="3835679220" sldId="283"/>
            <ac:spMk id="6" creationId="{AFFD69E2-AF87-A3A3-F08A-5F2328022325}"/>
          </ac:spMkLst>
        </pc:spChg>
        <pc:spChg chg="mod">
          <ac:chgData name="Rosie Cooper" userId="bf124abb-9a2b-4602-9121-6ae61623fa8e" providerId="ADAL" clId="{CAB244E2-BE50-437F-A6F4-A3B9459B77C5}" dt="2024-02-02T12:28:19.554" v="656" actId="20577"/>
          <ac:spMkLst>
            <pc:docMk/>
            <pc:sldMk cId="3835679220" sldId="283"/>
            <ac:spMk id="8" creationId="{7759A5BB-587E-31A9-7AB4-6303F41118E7}"/>
          </ac:spMkLst>
        </pc:spChg>
        <pc:spChg chg="add mod">
          <ac:chgData name="Rosie Cooper" userId="bf124abb-9a2b-4602-9121-6ae61623fa8e" providerId="ADAL" clId="{CAB244E2-BE50-437F-A6F4-A3B9459B77C5}" dt="2024-02-02T12:32:25.193" v="732"/>
          <ac:spMkLst>
            <pc:docMk/>
            <pc:sldMk cId="3835679220" sldId="283"/>
            <ac:spMk id="11" creationId="{C66CA6E9-4E0A-6846-F537-CE297A3864DC}"/>
          </ac:spMkLst>
        </pc:spChg>
        <pc:spChg chg="mod">
          <ac:chgData name="Rosie Cooper" userId="bf124abb-9a2b-4602-9121-6ae61623fa8e" providerId="ADAL" clId="{CAB244E2-BE50-437F-A6F4-A3B9459B77C5}" dt="2024-02-02T12:33:33.653" v="760"/>
          <ac:spMkLst>
            <pc:docMk/>
            <pc:sldMk cId="3835679220" sldId="283"/>
            <ac:spMk id="13" creationId="{3E5D88A1-7ACB-6EC5-FF29-F93AD0C7A520}"/>
          </ac:spMkLst>
        </pc:spChg>
        <pc:spChg chg="mod">
          <ac:chgData name="Rosie Cooper" userId="bf124abb-9a2b-4602-9121-6ae61623fa8e" providerId="ADAL" clId="{CAB244E2-BE50-437F-A6F4-A3B9459B77C5}" dt="2024-02-02T12:33:39.605" v="761"/>
          <ac:spMkLst>
            <pc:docMk/>
            <pc:sldMk cId="3835679220" sldId="283"/>
            <ac:spMk id="15" creationId="{65343910-726F-C7F6-5C42-6FE85492193C}"/>
          </ac:spMkLst>
        </pc:spChg>
        <pc:spChg chg="mod">
          <ac:chgData name="Rosie Cooper" userId="bf124abb-9a2b-4602-9121-6ae61623fa8e" providerId="ADAL" clId="{CAB244E2-BE50-437F-A6F4-A3B9459B77C5}" dt="2024-02-02T12:31:33.823" v="725" actId="20577"/>
          <ac:spMkLst>
            <pc:docMk/>
            <pc:sldMk cId="3835679220" sldId="283"/>
            <ac:spMk id="20" creationId="{8EF1E5E4-D4E4-2461-6588-FCEC11B04F50}"/>
          </ac:spMkLst>
        </pc:spChg>
        <pc:spChg chg="add mod">
          <ac:chgData name="Rosie Cooper" userId="bf124abb-9a2b-4602-9121-6ae61623fa8e" providerId="ADAL" clId="{CAB244E2-BE50-437F-A6F4-A3B9459B77C5}" dt="2024-02-02T12:33:21.593" v="753" actId="1076"/>
          <ac:spMkLst>
            <pc:docMk/>
            <pc:sldMk cId="3835679220" sldId="283"/>
            <ac:spMk id="21" creationId="{AE1FFC14-9148-28E2-F1E8-0537F9E760E0}"/>
          </ac:spMkLst>
        </pc:spChg>
        <pc:spChg chg="mod">
          <ac:chgData name="Rosie Cooper" userId="bf124abb-9a2b-4602-9121-6ae61623fa8e" providerId="ADAL" clId="{CAB244E2-BE50-437F-A6F4-A3B9459B77C5}" dt="2024-02-02T12:29:47.208" v="672" actId="20577"/>
          <ac:spMkLst>
            <pc:docMk/>
            <pc:sldMk cId="3835679220" sldId="283"/>
            <ac:spMk id="22" creationId="{3BF1A004-F71B-F10F-C57B-32A9032C7ED1}"/>
          </ac:spMkLst>
        </pc:spChg>
        <pc:spChg chg="mod">
          <ac:chgData name="Rosie Cooper" userId="bf124abb-9a2b-4602-9121-6ae61623fa8e" providerId="ADAL" clId="{CAB244E2-BE50-437F-A6F4-A3B9459B77C5}" dt="2024-02-02T12:29:35.504" v="670" actId="20577"/>
          <ac:spMkLst>
            <pc:docMk/>
            <pc:sldMk cId="3835679220" sldId="283"/>
            <ac:spMk id="23" creationId="{959E2155-F00F-75D2-58C0-8B9EB84878F7}"/>
          </ac:spMkLst>
        </pc:spChg>
        <pc:spChg chg="add mod">
          <ac:chgData name="Rosie Cooper" userId="bf124abb-9a2b-4602-9121-6ae61623fa8e" providerId="ADAL" clId="{CAB244E2-BE50-437F-A6F4-A3B9459B77C5}" dt="2024-02-02T12:33:56.802" v="763" actId="207"/>
          <ac:spMkLst>
            <pc:docMk/>
            <pc:sldMk cId="3835679220" sldId="283"/>
            <ac:spMk id="24" creationId="{9D2EC4F2-F5FB-407E-DC8D-132E908D032D}"/>
          </ac:spMkLst>
        </pc:spChg>
        <pc:spChg chg="mod">
          <ac:chgData name="Rosie Cooper" userId="bf124abb-9a2b-4602-9121-6ae61623fa8e" providerId="ADAL" clId="{CAB244E2-BE50-437F-A6F4-A3B9459B77C5}" dt="2024-02-02T12:31:44.152" v="727" actId="113"/>
          <ac:spMkLst>
            <pc:docMk/>
            <pc:sldMk cId="3835679220" sldId="283"/>
            <ac:spMk id="25" creationId="{7239B626-E470-0840-109D-8271BFADF3F8}"/>
          </ac:spMkLst>
        </pc:spChg>
        <pc:spChg chg="mod">
          <ac:chgData name="Rosie Cooper" userId="bf124abb-9a2b-4602-9121-6ae61623fa8e" providerId="ADAL" clId="{CAB244E2-BE50-437F-A6F4-A3B9459B77C5}" dt="2024-02-02T12:28:26.438" v="657"/>
          <ac:spMkLst>
            <pc:docMk/>
            <pc:sldMk cId="3835679220" sldId="283"/>
            <ac:spMk id="26" creationId="{BC68A432-C1DD-9610-BEDF-FCBE2EB535ED}"/>
          </ac:spMkLst>
        </pc:spChg>
        <pc:spChg chg="del">
          <ac:chgData name="Rosie Cooper" userId="bf124abb-9a2b-4602-9121-6ae61623fa8e" providerId="ADAL" clId="{CAB244E2-BE50-437F-A6F4-A3B9459B77C5}" dt="2024-02-02T12:32:05.503" v="730" actId="478"/>
          <ac:spMkLst>
            <pc:docMk/>
            <pc:sldMk cId="3835679220" sldId="283"/>
            <ac:spMk id="27" creationId="{7F4955FB-88D0-29C1-C73D-B9AD04116A33}"/>
          </ac:spMkLst>
        </pc:spChg>
        <pc:spChg chg="add mod">
          <ac:chgData name="Rosie Cooper" userId="bf124abb-9a2b-4602-9121-6ae61623fa8e" providerId="ADAL" clId="{CAB244E2-BE50-437F-A6F4-A3B9459B77C5}" dt="2024-02-02T12:33:24.812" v="759" actId="1036"/>
          <ac:spMkLst>
            <pc:docMk/>
            <pc:sldMk cId="3835679220" sldId="283"/>
            <ac:spMk id="29" creationId="{AE8ABB00-40F2-CF06-5014-2C6865DA33AB}"/>
          </ac:spMkLst>
        </pc:spChg>
        <pc:picChg chg="del">
          <ac:chgData name="Rosie Cooper" userId="bf124abb-9a2b-4602-9121-6ae61623fa8e" providerId="ADAL" clId="{CAB244E2-BE50-437F-A6F4-A3B9459B77C5}" dt="2024-02-02T12:32:04.127" v="729" actId="478"/>
          <ac:picMkLst>
            <pc:docMk/>
            <pc:sldMk cId="3835679220" sldId="283"/>
            <ac:picMk id="7" creationId="{E8C505A4-E9EF-5318-C011-08942956E234}"/>
          </ac:picMkLst>
        </pc:picChg>
        <pc:picChg chg="mod">
          <ac:chgData name="Rosie Cooper" userId="bf124abb-9a2b-4602-9121-6ae61623fa8e" providerId="ADAL" clId="{CAB244E2-BE50-437F-A6F4-A3B9459B77C5}" dt="2024-02-02T12:34:28.447" v="764" actId="14826"/>
          <ac:picMkLst>
            <pc:docMk/>
            <pc:sldMk cId="3835679220" sldId="283"/>
            <ac:picMk id="9" creationId="{FB4AAD1C-9DE3-CF7F-8522-9817C59E6935}"/>
          </ac:picMkLst>
        </pc:picChg>
        <pc:picChg chg="add mod">
          <ac:chgData name="Rosie Cooper" userId="bf124abb-9a2b-4602-9121-6ae61623fa8e" providerId="ADAL" clId="{CAB244E2-BE50-437F-A6F4-A3B9459B77C5}" dt="2024-02-02T12:32:06.410" v="731"/>
          <ac:picMkLst>
            <pc:docMk/>
            <pc:sldMk cId="3835679220" sldId="283"/>
            <ac:picMk id="10" creationId="{1B720EFE-CE9F-3517-7F7C-54FB509077F3}"/>
          </ac:picMkLst>
        </pc:picChg>
        <pc:picChg chg="add mod">
          <ac:chgData name="Rosie Cooper" userId="bf124abb-9a2b-4602-9121-6ae61623fa8e" providerId="ADAL" clId="{CAB244E2-BE50-437F-A6F4-A3B9459B77C5}" dt="2024-02-02T12:33:24.812" v="759" actId="1036"/>
          <ac:picMkLst>
            <pc:docMk/>
            <pc:sldMk cId="3835679220" sldId="283"/>
            <ac:picMk id="28" creationId="{A25C07D0-D497-E049-410F-25A0E5E03B5F}"/>
          </ac:picMkLst>
        </pc:picChg>
      </pc:sldChg>
      <pc:sldChg chg="addSp delSp modSp add mod">
        <pc:chgData name="Rosie Cooper" userId="bf124abb-9a2b-4602-9121-6ae61623fa8e" providerId="ADAL" clId="{CAB244E2-BE50-437F-A6F4-A3B9459B77C5}" dt="2024-02-02T13:21:32.119" v="1029" actId="1035"/>
        <pc:sldMkLst>
          <pc:docMk/>
          <pc:sldMk cId="242429859" sldId="284"/>
        </pc:sldMkLst>
        <pc:spChg chg="add del">
          <ac:chgData name="Rosie Cooper" userId="bf124abb-9a2b-4602-9121-6ae61623fa8e" providerId="ADAL" clId="{CAB244E2-BE50-437F-A6F4-A3B9459B77C5}" dt="2024-02-02T13:07:18.203" v="821" actId="22"/>
          <ac:spMkLst>
            <pc:docMk/>
            <pc:sldMk cId="242429859" sldId="284"/>
            <ac:spMk id="7" creationId="{6EAC1445-D40F-4C78-9532-11978C32F7A1}"/>
          </ac:spMkLst>
        </pc:spChg>
        <pc:spChg chg="mod">
          <ac:chgData name="Rosie Cooper" userId="bf124abb-9a2b-4602-9121-6ae61623fa8e" providerId="ADAL" clId="{CAB244E2-BE50-437F-A6F4-A3B9459B77C5}" dt="2024-02-02T13:04:59.796" v="772" actId="20577"/>
          <ac:spMkLst>
            <pc:docMk/>
            <pc:sldMk cId="242429859" sldId="284"/>
            <ac:spMk id="8" creationId="{7759A5BB-587E-31A9-7AB4-6303F41118E7}"/>
          </ac:spMkLst>
        </pc:spChg>
        <pc:spChg chg="add del mod">
          <ac:chgData name="Rosie Cooper" userId="bf124abb-9a2b-4602-9121-6ae61623fa8e" providerId="ADAL" clId="{CAB244E2-BE50-437F-A6F4-A3B9459B77C5}" dt="2024-02-02T13:21:32.119" v="1029" actId="1035"/>
          <ac:spMkLst>
            <pc:docMk/>
            <pc:sldMk cId="242429859" sldId="284"/>
            <ac:spMk id="11" creationId="{C66CA6E9-4E0A-6846-F537-CE297A3864DC}"/>
          </ac:spMkLst>
        </pc:spChg>
        <pc:spChg chg="mod">
          <ac:chgData name="Rosie Cooper" userId="bf124abb-9a2b-4602-9121-6ae61623fa8e" providerId="ADAL" clId="{CAB244E2-BE50-437F-A6F4-A3B9459B77C5}" dt="2024-02-02T13:08:46.273" v="857"/>
          <ac:spMkLst>
            <pc:docMk/>
            <pc:sldMk cId="242429859" sldId="284"/>
            <ac:spMk id="13" creationId="{3E5D88A1-7ACB-6EC5-FF29-F93AD0C7A520}"/>
          </ac:spMkLst>
        </pc:spChg>
        <pc:spChg chg="mod">
          <ac:chgData name="Rosie Cooper" userId="bf124abb-9a2b-4602-9121-6ae61623fa8e" providerId="ADAL" clId="{CAB244E2-BE50-437F-A6F4-A3B9459B77C5}" dt="2024-02-02T13:08:55.963" v="858"/>
          <ac:spMkLst>
            <pc:docMk/>
            <pc:sldMk cId="242429859" sldId="284"/>
            <ac:spMk id="15" creationId="{65343910-726F-C7F6-5C42-6FE85492193C}"/>
          </ac:spMkLst>
        </pc:spChg>
        <pc:spChg chg="mod">
          <ac:chgData name="Rosie Cooper" userId="bf124abb-9a2b-4602-9121-6ae61623fa8e" providerId="ADAL" clId="{CAB244E2-BE50-437F-A6F4-A3B9459B77C5}" dt="2024-02-02T13:09:44.223" v="870" actId="20577"/>
          <ac:spMkLst>
            <pc:docMk/>
            <pc:sldMk cId="242429859" sldId="284"/>
            <ac:spMk id="20" creationId="{8EF1E5E4-D4E4-2461-6588-FCEC11B04F50}"/>
          </ac:spMkLst>
        </pc:spChg>
        <pc:spChg chg="mod">
          <ac:chgData name="Rosie Cooper" userId="bf124abb-9a2b-4602-9121-6ae61623fa8e" providerId="ADAL" clId="{CAB244E2-BE50-437F-A6F4-A3B9459B77C5}" dt="2024-02-02T13:08:16.243" v="847" actId="20577"/>
          <ac:spMkLst>
            <pc:docMk/>
            <pc:sldMk cId="242429859" sldId="284"/>
            <ac:spMk id="21" creationId="{AE1FFC14-9148-28E2-F1E8-0537F9E760E0}"/>
          </ac:spMkLst>
        </pc:spChg>
        <pc:spChg chg="mod">
          <ac:chgData name="Rosie Cooper" userId="bf124abb-9a2b-4602-9121-6ae61623fa8e" providerId="ADAL" clId="{CAB244E2-BE50-437F-A6F4-A3B9459B77C5}" dt="2024-02-02T13:05:27.187" v="779" actId="20577"/>
          <ac:spMkLst>
            <pc:docMk/>
            <pc:sldMk cId="242429859" sldId="284"/>
            <ac:spMk id="22" creationId="{3BF1A004-F71B-F10F-C57B-32A9032C7ED1}"/>
          </ac:spMkLst>
        </pc:spChg>
        <pc:spChg chg="mod">
          <ac:chgData name="Rosie Cooper" userId="bf124abb-9a2b-4602-9121-6ae61623fa8e" providerId="ADAL" clId="{CAB244E2-BE50-437F-A6F4-A3B9459B77C5}" dt="2024-02-02T13:05:17.454" v="776" actId="20577"/>
          <ac:spMkLst>
            <pc:docMk/>
            <pc:sldMk cId="242429859" sldId="284"/>
            <ac:spMk id="23" creationId="{959E2155-F00F-75D2-58C0-8B9EB84878F7}"/>
          </ac:spMkLst>
        </pc:spChg>
        <pc:spChg chg="mod">
          <ac:chgData name="Rosie Cooper" userId="bf124abb-9a2b-4602-9121-6ae61623fa8e" providerId="ADAL" clId="{CAB244E2-BE50-437F-A6F4-A3B9459B77C5}" dt="2024-02-02T13:08:24.938" v="853" actId="313"/>
          <ac:spMkLst>
            <pc:docMk/>
            <pc:sldMk cId="242429859" sldId="284"/>
            <ac:spMk id="24" creationId="{9D2EC4F2-F5FB-407E-DC8D-132E908D032D}"/>
          </ac:spMkLst>
        </pc:spChg>
        <pc:spChg chg="mod">
          <ac:chgData name="Rosie Cooper" userId="bf124abb-9a2b-4602-9121-6ae61623fa8e" providerId="ADAL" clId="{CAB244E2-BE50-437F-A6F4-A3B9459B77C5}" dt="2024-02-02T13:09:56.193" v="877" actId="20577"/>
          <ac:spMkLst>
            <pc:docMk/>
            <pc:sldMk cId="242429859" sldId="284"/>
            <ac:spMk id="25" creationId="{7239B626-E470-0840-109D-8271BFADF3F8}"/>
          </ac:spMkLst>
        </pc:spChg>
        <pc:spChg chg="mod">
          <ac:chgData name="Rosie Cooper" userId="bf124abb-9a2b-4602-9121-6ae61623fa8e" providerId="ADAL" clId="{CAB244E2-BE50-437F-A6F4-A3B9459B77C5}" dt="2024-02-02T13:05:08.404" v="773"/>
          <ac:spMkLst>
            <pc:docMk/>
            <pc:sldMk cId="242429859" sldId="284"/>
            <ac:spMk id="26" creationId="{BC68A432-C1DD-9610-BEDF-FCBE2EB535ED}"/>
          </ac:spMkLst>
        </pc:spChg>
        <pc:spChg chg="mod">
          <ac:chgData name="Rosie Cooper" userId="bf124abb-9a2b-4602-9121-6ae61623fa8e" providerId="ADAL" clId="{CAB244E2-BE50-437F-A6F4-A3B9459B77C5}" dt="2024-02-02T13:10:04.532" v="879" actId="20577"/>
          <ac:spMkLst>
            <pc:docMk/>
            <pc:sldMk cId="242429859" sldId="284"/>
            <ac:spMk id="29" creationId="{AE8ABB00-40F2-CF06-5014-2C6865DA33AB}"/>
          </ac:spMkLst>
        </pc:spChg>
        <pc:picChg chg="mod">
          <ac:chgData name="Rosie Cooper" userId="bf124abb-9a2b-4602-9121-6ae61623fa8e" providerId="ADAL" clId="{CAB244E2-BE50-437F-A6F4-A3B9459B77C5}" dt="2024-02-02T13:10:38.212" v="881" actId="14826"/>
          <ac:picMkLst>
            <pc:docMk/>
            <pc:sldMk cId="242429859" sldId="284"/>
            <ac:picMk id="9" creationId="{FB4AAD1C-9DE3-CF7F-8522-9817C59E6935}"/>
          </ac:picMkLst>
        </pc:picChg>
        <pc:picChg chg="mod">
          <ac:chgData name="Rosie Cooper" userId="bf124abb-9a2b-4602-9121-6ae61623fa8e" providerId="ADAL" clId="{CAB244E2-BE50-437F-A6F4-A3B9459B77C5}" dt="2024-02-02T13:21:32.119" v="1029" actId="1035"/>
          <ac:picMkLst>
            <pc:docMk/>
            <pc:sldMk cId="242429859" sldId="284"/>
            <ac:picMk id="10" creationId="{1B720EFE-CE9F-3517-7F7C-54FB509077F3}"/>
          </ac:picMkLst>
        </pc:picChg>
        <pc:picChg chg="mod">
          <ac:chgData name="Rosie Cooper" userId="bf124abb-9a2b-4602-9121-6ae61623fa8e" providerId="ADAL" clId="{CAB244E2-BE50-437F-A6F4-A3B9459B77C5}" dt="2024-02-02T13:08:39.733" v="856" actId="12788"/>
          <ac:picMkLst>
            <pc:docMk/>
            <pc:sldMk cId="242429859" sldId="284"/>
            <ac:picMk id="28" creationId="{A25C07D0-D497-E049-410F-25A0E5E03B5F}"/>
          </ac:picMkLst>
        </pc:picChg>
      </pc:sldChg>
      <pc:sldChg chg="modSp add mod">
        <pc:chgData name="Rosie Cooper" userId="bf124abb-9a2b-4602-9121-6ae61623fa8e" providerId="ADAL" clId="{CAB244E2-BE50-437F-A6F4-A3B9459B77C5}" dt="2024-02-02T13:12:48.232" v="919" actId="14100"/>
        <pc:sldMkLst>
          <pc:docMk/>
          <pc:sldMk cId="625782985" sldId="285"/>
        </pc:sldMkLst>
        <pc:spChg chg="mod">
          <ac:chgData name="Rosie Cooper" userId="bf124abb-9a2b-4602-9121-6ae61623fa8e" providerId="ADAL" clId="{CAB244E2-BE50-437F-A6F4-A3B9459B77C5}" dt="2024-02-02T13:12:48.232" v="919" actId="14100"/>
          <ac:spMkLst>
            <pc:docMk/>
            <pc:sldMk cId="625782985" sldId="285"/>
            <ac:spMk id="23" creationId="{959E2155-F00F-75D2-58C0-8B9EB84878F7}"/>
          </ac:spMkLst>
        </pc:spChg>
      </pc:sldChg>
      <pc:sldChg chg="delSp modSp add mod">
        <pc:chgData name="Rosie Cooper" userId="bf124abb-9a2b-4602-9121-6ae61623fa8e" providerId="ADAL" clId="{CAB244E2-BE50-437F-A6F4-A3B9459B77C5}" dt="2024-02-02T13:34:49.696" v="1298"/>
        <pc:sldMkLst>
          <pc:docMk/>
          <pc:sldMk cId="2648111338" sldId="286"/>
        </pc:sldMkLst>
        <pc:spChg chg="del mod">
          <ac:chgData name="Rosie Cooper" userId="bf124abb-9a2b-4602-9121-6ae61623fa8e" providerId="ADAL" clId="{CAB244E2-BE50-437F-A6F4-A3B9459B77C5}" dt="2024-02-02T13:34:49.696" v="1298"/>
          <ac:spMkLst>
            <pc:docMk/>
            <pc:sldMk cId="2648111338" sldId="286"/>
            <ac:spMk id="2" creationId="{29001B14-B837-68EC-485E-0DB41DAE4B40}"/>
          </ac:spMkLst>
        </pc:spChg>
        <pc:spChg chg="mod">
          <ac:chgData name="Rosie Cooper" userId="bf124abb-9a2b-4602-9121-6ae61623fa8e" providerId="ADAL" clId="{CAB244E2-BE50-437F-A6F4-A3B9459B77C5}" dt="2024-02-02T13:28:10.147" v="1086"/>
          <ac:spMkLst>
            <pc:docMk/>
            <pc:sldMk cId="2648111338" sldId="286"/>
            <ac:spMk id="10" creationId="{D845CFDD-E078-E193-4727-8B67D6F700F3}"/>
          </ac:spMkLst>
        </pc:spChg>
        <pc:spChg chg="mod">
          <ac:chgData name="Rosie Cooper" userId="bf124abb-9a2b-4602-9121-6ae61623fa8e" providerId="ADAL" clId="{CAB244E2-BE50-437F-A6F4-A3B9459B77C5}" dt="2024-02-02T13:30:11.784" v="1257" actId="20577"/>
          <ac:spMkLst>
            <pc:docMk/>
            <pc:sldMk cId="2648111338" sldId="286"/>
            <ac:spMk id="76" creationId="{4F910C85-0973-6C4E-7F8A-86224D837953}"/>
          </ac:spMkLst>
        </pc:spChg>
        <pc:spChg chg="mod">
          <ac:chgData name="Rosie Cooper" userId="bf124abb-9a2b-4602-9121-6ae61623fa8e" providerId="ADAL" clId="{CAB244E2-BE50-437F-A6F4-A3B9459B77C5}" dt="2024-02-02T13:30:26.257" v="1259"/>
          <ac:spMkLst>
            <pc:docMk/>
            <pc:sldMk cId="2648111338" sldId="286"/>
            <ac:spMk id="79" creationId="{1E863A37-F0E6-F099-695D-70642992B512}"/>
          </ac:spMkLst>
        </pc:spChg>
        <pc:spChg chg="mod">
          <ac:chgData name="Rosie Cooper" userId="bf124abb-9a2b-4602-9121-6ae61623fa8e" providerId="ADAL" clId="{CAB244E2-BE50-437F-A6F4-A3B9459B77C5}" dt="2024-02-02T13:30:39.433" v="1261"/>
          <ac:spMkLst>
            <pc:docMk/>
            <pc:sldMk cId="2648111338" sldId="286"/>
            <ac:spMk id="82" creationId="{88FE2E61-157E-1C69-B8DD-3934B4CB815E}"/>
          </ac:spMkLst>
        </pc:spChg>
        <pc:spChg chg="mod">
          <ac:chgData name="Rosie Cooper" userId="bf124abb-9a2b-4602-9121-6ae61623fa8e" providerId="ADAL" clId="{CAB244E2-BE50-437F-A6F4-A3B9459B77C5}" dt="2024-02-02T13:30:56.599" v="1263"/>
          <ac:spMkLst>
            <pc:docMk/>
            <pc:sldMk cId="2648111338" sldId="286"/>
            <ac:spMk id="91" creationId="{DBFB54E3-A83A-8B8D-5CAD-830115C982EF}"/>
          </ac:spMkLst>
        </pc:spChg>
        <pc:spChg chg="mod">
          <ac:chgData name="Rosie Cooper" userId="bf124abb-9a2b-4602-9121-6ae61623fa8e" providerId="ADAL" clId="{CAB244E2-BE50-437F-A6F4-A3B9459B77C5}" dt="2024-02-02T13:31:08.467" v="1265"/>
          <ac:spMkLst>
            <pc:docMk/>
            <pc:sldMk cId="2648111338" sldId="286"/>
            <ac:spMk id="94" creationId="{316ACEB5-91F0-1690-97DB-F2C29EA1B03F}"/>
          </ac:spMkLst>
        </pc:spChg>
        <pc:spChg chg="mod">
          <ac:chgData name="Rosie Cooper" userId="bf124abb-9a2b-4602-9121-6ae61623fa8e" providerId="ADAL" clId="{CAB244E2-BE50-437F-A6F4-A3B9459B77C5}" dt="2024-02-02T13:31:21.153" v="1267"/>
          <ac:spMkLst>
            <pc:docMk/>
            <pc:sldMk cId="2648111338" sldId="286"/>
            <ac:spMk id="97" creationId="{5C169D68-789C-81C5-C2F4-D592C4B12250}"/>
          </ac:spMkLst>
        </pc:spChg>
        <pc:spChg chg="mod">
          <ac:chgData name="Rosie Cooper" userId="bf124abb-9a2b-4602-9121-6ae61623fa8e" providerId="ADAL" clId="{CAB244E2-BE50-437F-A6F4-A3B9459B77C5}" dt="2024-02-02T13:31:34.596" v="1269"/>
          <ac:spMkLst>
            <pc:docMk/>
            <pc:sldMk cId="2648111338" sldId="286"/>
            <ac:spMk id="100" creationId="{A5AC3E77-5DA7-1B61-3F8E-37F49F9F5BA0}"/>
          </ac:spMkLst>
        </pc:spChg>
        <pc:spChg chg="mod">
          <ac:chgData name="Rosie Cooper" userId="bf124abb-9a2b-4602-9121-6ae61623fa8e" providerId="ADAL" clId="{CAB244E2-BE50-437F-A6F4-A3B9459B77C5}" dt="2024-02-02T13:32:14.937" v="1275"/>
          <ac:spMkLst>
            <pc:docMk/>
            <pc:sldMk cId="2648111338" sldId="286"/>
            <ac:spMk id="103" creationId="{117BC865-21C3-CDD4-BB12-2EC3A930D99C}"/>
          </ac:spMkLst>
        </pc:spChg>
        <pc:spChg chg="mod">
          <ac:chgData name="Rosie Cooper" userId="bf124abb-9a2b-4602-9121-6ae61623fa8e" providerId="ADAL" clId="{CAB244E2-BE50-437F-A6F4-A3B9459B77C5}" dt="2024-02-02T13:32:54.697" v="1278"/>
          <ac:spMkLst>
            <pc:docMk/>
            <pc:sldMk cId="2648111338" sldId="286"/>
            <ac:spMk id="106" creationId="{B242F1EA-7DFF-6433-0EE7-D37CE9ECE83E}"/>
          </ac:spMkLst>
        </pc:spChg>
        <pc:spChg chg="mod">
          <ac:chgData name="Rosie Cooper" userId="bf124abb-9a2b-4602-9121-6ae61623fa8e" providerId="ADAL" clId="{CAB244E2-BE50-437F-A6F4-A3B9459B77C5}" dt="2024-02-02T13:33:13.796" v="1280"/>
          <ac:spMkLst>
            <pc:docMk/>
            <pc:sldMk cId="2648111338" sldId="286"/>
            <ac:spMk id="109" creationId="{A28FD74D-AC09-286B-4D00-B5D5B5E187A1}"/>
          </ac:spMkLst>
        </pc:spChg>
        <pc:spChg chg="mod">
          <ac:chgData name="Rosie Cooper" userId="bf124abb-9a2b-4602-9121-6ae61623fa8e" providerId="ADAL" clId="{CAB244E2-BE50-437F-A6F4-A3B9459B77C5}" dt="2024-02-02T13:33:30.446" v="1282"/>
          <ac:spMkLst>
            <pc:docMk/>
            <pc:sldMk cId="2648111338" sldId="286"/>
            <ac:spMk id="112" creationId="{5F4B14DB-7EA2-0A7B-60D3-A64F4DB68AC1}"/>
          </ac:spMkLst>
        </pc:spChg>
        <pc:spChg chg="mod">
          <ac:chgData name="Rosie Cooper" userId="bf124abb-9a2b-4602-9121-6ae61623fa8e" providerId="ADAL" clId="{CAB244E2-BE50-437F-A6F4-A3B9459B77C5}" dt="2024-02-02T13:33:55.776" v="1284"/>
          <ac:spMkLst>
            <pc:docMk/>
            <pc:sldMk cId="2648111338" sldId="286"/>
            <ac:spMk id="115" creationId="{10971D7F-BCE5-B696-BFF1-1436CF97D928}"/>
          </ac:spMkLst>
        </pc:spChg>
        <pc:spChg chg="mod">
          <ac:chgData name="Rosie Cooper" userId="bf124abb-9a2b-4602-9121-6ae61623fa8e" providerId="ADAL" clId="{CAB244E2-BE50-437F-A6F4-A3B9459B77C5}" dt="2024-02-02T13:34:06.046" v="1286"/>
          <ac:spMkLst>
            <pc:docMk/>
            <pc:sldMk cId="2648111338" sldId="286"/>
            <ac:spMk id="118" creationId="{F26483E9-1D1D-FD3A-6FD1-2813E00BA620}"/>
          </ac:spMkLst>
        </pc:spChg>
        <pc:spChg chg="mod">
          <ac:chgData name="Rosie Cooper" userId="bf124abb-9a2b-4602-9121-6ae61623fa8e" providerId="ADAL" clId="{CAB244E2-BE50-437F-A6F4-A3B9459B77C5}" dt="2024-02-02T13:34:20.606" v="1288"/>
          <ac:spMkLst>
            <pc:docMk/>
            <pc:sldMk cId="2648111338" sldId="286"/>
            <ac:spMk id="121" creationId="{BAA3352C-8503-D8C2-9AE4-8BBDE3F78D40}"/>
          </ac:spMkLst>
        </pc:spChg>
      </pc:sldChg>
      <pc:sldChg chg="addSp delSp modSp add mod">
        <pc:chgData name="Rosie Cooper" userId="bf124abb-9a2b-4602-9121-6ae61623fa8e" providerId="ADAL" clId="{CAB244E2-BE50-437F-A6F4-A3B9459B77C5}" dt="2024-02-02T13:38:40.719" v="1337" actId="478"/>
        <pc:sldMkLst>
          <pc:docMk/>
          <pc:sldMk cId="3655076312" sldId="287"/>
        </pc:sldMkLst>
        <pc:spChg chg="mod">
          <ac:chgData name="Rosie Cooper" userId="bf124abb-9a2b-4602-9121-6ae61623fa8e" providerId="ADAL" clId="{CAB244E2-BE50-437F-A6F4-A3B9459B77C5}" dt="2024-02-02T13:36:47.025" v="1314"/>
          <ac:spMkLst>
            <pc:docMk/>
            <pc:sldMk cId="3655076312" sldId="287"/>
            <ac:spMk id="3" creationId="{B2D563B0-DF88-08C5-7CEF-9CE638E8B569}"/>
          </ac:spMkLst>
        </pc:spChg>
        <pc:spChg chg="mod">
          <ac:chgData name="Rosie Cooper" userId="bf124abb-9a2b-4602-9121-6ae61623fa8e" providerId="ADAL" clId="{CAB244E2-BE50-437F-A6F4-A3B9459B77C5}" dt="2024-02-02T13:36:59.609" v="1316"/>
          <ac:spMkLst>
            <pc:docMk/>
            <pc:sldMk cId="3655076312" sldId="287"/>
            <ac:spMk id="8" creationId="{782958A7-9DAA-D560-1843-2C8080079939}"/>
          </ac:spMkLst>
        </pc:spChg>
        <pc:spChg chg="mod">
          <ac:chgData name="Rosie Cooper" userId="bf124abb-9a2b-4602-9121-6ae61623fa8e" providerId="ADAL" clId="{CAB244E2-BE50-437F-A6F4-A3B9459B77C5}" dt="2024-02-02T13:34:52.596" v="1299"/>
          <ac:spMkLst>
            <pc:docMk/>
            <pc:sldMk cId="3655076312" sldId="287"/>
            <ac:spMk id="10" creationId="{D845CFDD-E078-E193-4727-8B67D6F700F3}"/>
          </ac:spMkLst>
        </pc:spChg>
        <pc:spChg chg="mod">
          <ac:chgData name="Rosie Cooper" userId="bf124abb-9a2b-4602-9121-6ae61623fa8e" providerId="ADAL" clId="{CAB244E2-BE50-437F-A6F4-A3B9459B77C5}" dt="2024-02-02T13:37:19.331" v="1318"/>
          <ac:spMkLst>
            <pc:docMk/>
            <pc:sldMk cId="3655076312" sldId="287"/>
            <ac:spMk id="13" creationId="{A5763FF2-46E6-1591-1B97-6C33CD4F1CCC}"/>
          </ac:spMkLst>
        </pc:spChg>
        <pc:spChg chg="mod">
          <ac:chgData name="Rosie Cooper" userId="bf124abb-9a2b-4602-9121-6ae61623fa8e" providerId="ADAL" clId="{CAB244E2-BE50-437F-A6F4-A3B9459B77C5}" dt="2024-02-02T13:37:29.984" v="1320"/>
          <ac:spMkLst>
            <pc:docMk/>
            <pc:sldMk cId="3655076312" sldId="287"/>
            <ac:spMk id="16" creationId="{BAB0AB55-4EC7-98E0-108B-B8137B9093DD}"/>
          </ac:spMkLst>
        </pc:spChg>
        <pc:spChg chg="mod">
          <ac:chgData name="Rosie Cooper" userId="bf124abb-9a2b-4602-9121-6ae61623fa8e" providerId="ADAL" clId="{CAB244E2-BE50-437F-A6F4-A3B9459B77C5}" dt="2024-02-02T13:38:32.346" v="1334"/>
          <ac:spMkLst>
            <pc:docMk/>
            <pc:sldMk cId="3655076312" sldId="287"/>
            <ac:spMk id="20" creationId="{11785221-A631-920C-221F-8F93049699F4}"/>
          </ac:spMkLst>
        </pc:spChg>
        <pc:spChg chg="mod">
          <ac:chgData name="Rosie Cooper" userId="bf124abb-9a2b-4602-9121-6ae61623fa8e" providerId="ADAL" clId="{CAB244E2-BE50-437F-A6F4-A3B9459B77C5}" dt="2024-02-02T13:36:31.155" v="1312"/>
          <ac:spMkLst>
            <pc:docMk/>
            <pc:sldMk cId="3655076312" sldId="287"/>
            <ac:spMk id="23" creationId="{39643E36-3BE7-D154-E8FC-A7F522F060D1}"/>
          </ac:spMkLst>
        </pc:spChg>
        <pc:spChg chg="del mod topLvl">
          <ac:chgData name="Rosie Cooper" userId="bf124abb-9a2b-4602-9121-6ae61623fa8e" providerId="ADAL" clId="{CAB244E2-BE50-437F-A6F4-A3B9459B77C5}" dt="2024-02-02T13:38:35.705" v="1336" actId="478"/>
          <ac:spMkLst>
            <pc:docMk/>
            <pc:sldMk cId="3655076312" sldId="287"/>
            <ac:spMk id="26" creationId="{587716B9-FE95-5E3D-5C92-A8E76D67EC89}"/>
          </ac:spMkLst>
        </pc:spChg>
        <pc:spChg chg="mod">
          <ac:chgData name="Rosie Cooper" userId="bf124abb-9a2b-4602-9121-6ae61623fa8e" providerId="ADAL" clId="{CAB244E2-BE50-437F-A6F4-A3B9459B77C5}" dt="2024-02-02T13:35:11.337" v="1303"/>
          <ac:spMkLst>
            <pc:docMk/>
            <pc:sldMk cId="3655076312" sldId="287"/>
            <ac:spMk id="76" creationId="{4F910C85-0973-6C4E-7F8A-86224D837953}"/>
          </ac:spMkLst>
        </pc:spChg>
        <pc:spChg chg="mod">
          <ac:chgData name="Rosie Cooper" userId="bf124abb-9a2b-4602-9121-6ae61623fa8e" providerId="ADAL" clId="{CAB244E2-BE50-437F-A6F4-A3B9459B77C5}" dt="2024-02-02T13:35:33.042" v="1305"/>
          <ac:spMkLst>
            <pc:docMk/>
            <pc:sldMk cId="3655076312" sldId="287"/>
            <ac:spMk id="79" creationId="{1E863A37-F0E6-F099-695D-70642992B512}"/>
          </ac:spMkLst>
        </pc:spChg>
        <pc:spChg chg="mod">
          <ac:chgData name="Rosie Cooper" userId="bf124abb-9a2b-4602-9121-6ae61623fa8e" providerId="ADAL" clId="{CAB244E2-BE50-437F-A6F4-A3B9459B77C5}" dt="2024-02-02T13:35:49.748" v="1307"/>
          <ac:spMkLst>
            <pc:docMk/>
            <pc:sldMk cId="3655076312" sldId="287"/>
            <ac:spMk id="82" creationId="{88FE2E61-157E-1C69-B8DD-3934B4CB815E}"/>
          </ac:spMkLst>
        </pc:spChg>
        <pc:spChg chg="mod">
          <ac:chgData name="Rosie Cooper" userId="bf124abb-9a2b-4602-9121-6ae61623fa8e" providerId="ADAL" clId="{CAB244E2-BE50-437F-A6F4-A3B9459B77C5}" dt="2024-02-02T13:36:07.215" v="1311" actId="20577"/>
          <ac:spMkLst>
            <pc:docMk/>
            <pc:sldMk cId="3655076312" sldId="287"/>
            <ac:spMk id="91" creationId="{DBFB54E3-A83A-8B8D-5CAD-830115C982EF}"/>
          </ac:spMkLst>
        </pc:spChg>
        <pc:grpChg chg="add mod">
          <ac:chgData name="Rosie Cooper" userId="bf124abb-9a2b-4602-9121-6ae61623fa8e" providerId="ADAL" clId="{CAB244E2-BE50-437F-A6F4-A3B9459B77C5}" dt="2024-02-02T13:36:31.155" v="1312"/>
          <ac:grpSpMkLst>
            <pc:docMk/>
            <pc:sldMk cId="3655076312" sldId="287"/>
            <ac:grpSpMk id="2" creationId="{80D3C850-75C5-B23E-6153-3A67501B1C3D}"/>
          </ac:grpSpMkLst>
        </pc:grpChg>
        <pc:grpChg chg="add mod">
          <ac:chgData name="Rosie Cooper" userId="bf124abb-9a2b-4602-9121-6ae61623fa8e" providerId="ADAL" clId="{CAB244E2-BE50-437F-A6F4-A3B9459B77C5}" dt="2024-02-02T13:36:31.155" v="1312"/>
          <ac:grpSpMkLst>
            <pc:docMk/>
            <pc:sldMk cId="3655076312" sldId="287"/>
            <ac:grpSpMk id="5" creationId="{FD1267F5-26E5-3DDE-692B-9CE2004DADA2}"/>
          </ac:grpSpMkLst>
        </pc:grpChg>
        <pc:grpChg chg="add mod">
          <ac:chgData name="Rosie Cooper" userId="bf124abb-9a2b-4602-9121-6ae61623fa8e" providerId="ADAL" clId="{CAB244E2-BE50-437F-A6F4-A3B9459B77C5}" dt="2024-02-02T13:36:31.155" v="1312"/>
          <ac:grpSpMkLst>
            <pc:docMk/>
            <pc:sldMk cId="3655076312" sldId="287"/>
            <ac:grpSpMk id="12" creationId="{23251D17-7C2E-63F9-3AF5-3223C9C3F88D}"/>
          </ac:grpSpMkLst>
        </pc:grpChg>
        <pc:grpChg chg="add mod">
          <ac:chgData name="Rosie Cooper" userId="bf124abb-9a2b-4602-9121-6ae61623fa8e" providerId="ADAL" clId="{CAB244E2-BE50-437F-A6F4-A3B9459B77C5}" dt="2024-02-02T13:36:31.155" v="1312"/>
          <ac:grpSpMkLst>
            <pc:docMk/>
            <pc:sldMk cId="3655076312" sldId="287"/>
            <ac:grpSpMk id="15" creationId="{AE7BA23B-221C-7AAD-4733-76D3BAED376E}"/>
          </ac:grpSpMkLst>
        </pc:grpChg>
        <pc:grpChg chg="add mod">
          <ac:chgData name="Rosie Cooper" userId="bf124abb-9a2b-4602-9121-6ae61623fa8e" providerId="ADAL" clId="{CAB244E2-BE50-437F-A6F4-A3B9459B77C5}" dt="2024-02-02T13:36:31.155" v="1312"/>
          <ac:grpSpMkLst>
            <pc:docMk/>
            <pc:sldMk cId="3655076312" sldId="287"/>
            <ac:grpSpMk id="19" creationId="{4AE3D18E-DD71-60BD-FA40-357328182AE9}"/>
          </ac:grpSpMkLst>
        </pc:grpChg>
        <pc:grpChg chg="add del mod">
          <ac:chgData name="Rosie Cooper" userId="bf124abb-9a2b-4602-9121-6ae61623fa8e" providerId="ADAL" clId="{CAB244E2-BE50-437F-A6F4-A3B9459B77C5}" dt="2024-02-02T13:38:34.445" v="1335" actId="478"/>
          <ac:grpSpMkLst>
            <pc:docMk/>
            <pc:sldMk cId="3655076312" sldId="287"/>
            <ac:grpSpMk id="22" creationId="{35DF6A1B-47AC-E6DA-E16A-2DFD75A83747}"/>
          </ac:grpSpMkLst>
        </pc:grpChg>
        <pc:grpChg chg="add del mod">
          <ac:chgData name="Rosie Cooper" userId="bf124abb-9a2b-4602-9121-6ae61623fa8e" providerId="ADAL" clId="{CAB244E2-BE50-437F-A6F4-A3B9459B77C5}" dt="2024-02-02T13:38:35.705" v="1336" actId="478"/>
          <ac:grpSpMkLst>
            <pc:docMk/>
            <pc:sldMk cId="3655076312" sldId="287"/>
            <ac:grpSpMk id="25" creationId="{7342E205-0909-1C74-5720-EFC33CA6835E}"/>
          </ac:grpSpMkLst>
        </pc:grpChg>
        <pc:cxnChg chg="mod">
          <ac:chgData name="Rosie Cooper" userId="bf124abb-9a2b-4602-9121-6ae61623fa8e" providerId="ADAL" clId="{CAB244E2-BE50-437F-A6F4-A3B9459B77C5}" dt="2024-02-02T13:36:31.155" v="1312"/>
          <ac:cxnSpMkLst>
            <pc:docMk/>
            <pc:sldMk cId="3655076312" sldId="287"/>
            <ac:cxnSpMk id="4" creationId="{DA875189-2CC4-4FB9-3952-72A3815F53DF}"/>
          </ac:cxnSpMkLst>
        </pc:cxnChg>
        <pc:cxnChg chg="mod">
          <ac:chgData name="Rosie Cooper" userId="bf124abb-9a2b-4602-9121-6ae61623fa8e" providerId="ADAL" clId="{CAB244E2-BE50-437F-A6F4-A3B9459B77C5}" dt="2024-02-02T13:36:31.155" v="1312"/>
          <ac:cxnSpMkLst>
            <pc:docMk/>
            <pc:sldMk cId="3655076312" sldId="287"/>
            <ac:cxnSpMk id="11" creationId="{74CF7A3A-37FB-111F-75A8-38085CAB5189}"/>
          </ac:cxnSpMkLst>
        </pc:cxnChg>
        <pc:cxnChg chg="mod">
          <ac:chgData name="Rosie Cooper" userId="bf124abb-9a2b-4602-9121-6ae61623fa8e" providerId="ADAL" clId="{CAB244E2-BE50-437F-A6F4-A3B9459B77C5}" dt="2024-02-02T13:36:31.155" v="1312"/>
          <ac:cxnSpMkLst>
            <pc:docMk/>
            <pc:sldMk cId="3655076312" sldId="287"/>
            <ac:cxnSpMk id="14" creationId="{8500D2C6-7D59-5324-741A-6F73BFAFA16B}"/>
          </ac:cxnSpMkLst>
        </pc:cxnChg>
        <pc:cxnChg chg="mod">
          <ac:chgData name="Rosie Cooper" userId="bf124abb-9a2b-4602-9121-6ae61623fa8e" providerId="ADAL" clId="{CAB244E2-BE50-437F-A6F4-A3B9459B77C5}" dt="2024-02-02T13:36:31.155" v="1312"/>
          <ac:cxnSpMkLst>
            <pc:docMk/>
            <pc:sldMk cId="3655076312" sldId="287"/>
            <ac:cxnSpMk id="17" creationId="{95E7E867-7DB3-C37F-70FF-13557EE5AC37}"/>
          </ac:cxnSpMkLst>
        </pc:cxnChg>
        <pc:cxnChg chg="mod">
          <ac:chgData name="Rosie Cooper" userId="bf124abb-9a2b-4602-9121-6ae61623fa8e" providerId="ADAL" clId="{CAB244E2-BE50-437F-A6F4-A3B9459B77C5}" dt="2024-02-02T13:36:31.155" v="1312"/>
          <ac:cxnSpMkLst>
            <pc:docMk/>
            <pc:sldMk cId="3655076312" sldId="287"/>
            <ac:cxnSpMk id="21" creationId="{9E11B203-D360-5094-80BB-F620421CF7D3}"/>
          </ac:cxnSpMkLst>
        </pc:cxnChg>
        <pc:cxnChg chg="mod">
          <ac:chgData name="Rosie Cooper" userId="bf124abb-9a2b-4602-9121-6ae61623fa8e" providerId="ADAL" clId="{CAB244E2-BE50-437F-A6F4-A3B9459B77C5}" dt="2024-02-02T13:36:31.155" v="1312"/>
          <ac:cxnSpMkLst>
            <pc:docMk/>
            <pc:sldMk cId="3655076312" sldId="287"/>
            <ac:cxnSpMk id="24" creationId="{3CFB7274-72DD-3BD1-B041-43B58497160C}"/>
          </ac:cxnSpMkLst>
        </pc:cxnChg>
        <pc:cxnChg chg="del mod topLvl">
          <ac:chgData name="Rosie Cooper" userId="bf124abb-9a2b-4602-9121-6ae61623fa8e" providerId="ADAL" clId="{CAB244E2-BE50-437F-A6F4-A3B9459B77C5}" dt="2024-02-02T13:38:40.719" v="1337" actId="478"/>
          <ac:cxnSpMkLst>
            <pc:docMk/>
            <pc:sldMk cId="3655076312" sldId="287"/>
            <ac:cxnSpMk id="27" creationId="{B41E049F-E782-0F62-797D-65F04BD6C043}"/>
          </ac:cxnSpMkLst>
        </pc:cxnChg>
      </pc:sldChg>
    </pc:docChg>
  </pc:docChgLst>
  <pc:docChgLst>
    <pc:chgData name="Rosie Cooper" userId="bf124abb-9a2b-4602-9121-6ae61623fa8e" providerId="ADAL" clId="{917287A8-6960-41A9-942E-71962B2E1D91}"/>
    <pc:docChg chg="addSld modSld sldOrd">
      <pc:chgData name="Rosie Cooper" userId="bf124abb-9a2b-4602-9121-6ae61623fa8e" providerId="ADAL" clId="{917287A8-6960-41A9-942E-71962B2E1D91}" dt="2023-11-17T10:20:14.102" v="107" actId="20577"/>
      <pc:docMkLst>
        <pc:docMk/>
      </pc:docMkLst>
      <pc:sldChg chg="modSp mod">
        <pc:chgData name="Rosie Cooper" userId="bf124abb-9a2b-4602-9121-6ae61623fa8e" providerId="ADAL" clId="{917287A8-6960-41A9-942E-71962B2E1D91}" dt="2023-11-17T10:18:34.055" v="20" actId="20577"/>
        <pc:sldMkLst>
          <pc:docMk/>
          <pc:sldMk cId="1248512973" sldId="256"/>
        </pc:sldMkLst>
        <pc:spChg chg="mod">
          <ac:chgData name="Rosie Cooper" userId="bf124abb-9a2b-4602-9121-6ae61623fa8e" providerId="ADAL" clId="{917287A8-6960-41A9-942E-71962B2E1D91}" dt="2023-11-17T10:18:34.055" v="20" actId="20577"/>
          <ac:spMkLst>
            <pc:docMk/>
            <pc:sldMk cId="1248512973" sldId="256"/>
            <ac:spMk id="8" creationId="{7759A5BB-587E-31A9-7AB4-6303F41118E7}"/>
          </ac:spMkLst>
        </pc:spChg>
      </pc:sldChg>
      <pc:sldChg chg="modSp mod">
        <pc:chgData name="Rosie Cooper" userId="bf124abb-9a2b-4602-9121-6ae61623fa8e" providerId="ADAL" clId="{917287A8-6960-41A9-942E-71962B2E1D91}" dt="2023-11-17T10:18:46.226" v="46" actId="14100"/>
        <pc:sldMkLst>
          <pc:docMk/>
          <pc:sldMk cId="999019947" sldId="270"/>
        </pc:sldMkLst>
        <pc:spChg chg="mod">
          <ac:chgData name="Rosie Cooper" userId="bf124abb-9a2b-4602-9121-6ae61623fa8e" providerId="ADAL" clId="{917287A8-6960-41A9-942E-71962B2E1D91}" dt="2023-11-17T10:18:46.226" v="46" actId="14100"/>
          <ac:spMkLst>
            <pc:docMk/>
            <pc:sldMk cId="999019947" sldId="270"/>
            <ac:spMk id="8" creationId="{7759A5BB-587E-31A9-7AB4-6303F41118E7}"/>
          </ac:spMkLst>
        </pc:spChg>
      </pc:sldChg>
      <pc:sldChg chg="modSp mod">
        <pc:chgData name="Rosie Cooper" userId="bf124abb-9a2b-4602-9121-6ae61623fa8e" providerId="ADAL" clId="{917287A8-6960-41A9-942E-71962B2E1D91}" dt="2023-11-17T10:18:51.755" v="56" actId="20577"/>
        <pc:sldMkLst>
          <pc:docMk/>
          <pc:sldMk cId="2821758118" sldId="271"/>
        </pc:sldMkLst>
        <pc:spChg chg="mod">
          <ac:chgData name="Rosie Cooper" userId="bf124abb-9a2b-4602-9121-6ae61623fa8e" providerId="ADAL" clId="{917287A8-6960-41A9-942E-71962B2E1D91}" dt="2023-11-17T10:18:51.755" v="56" actId="20577"/>
          <ac:spMkLst>
            <pc:docMk/>
            <pc:sldMk cId="2821758118" sldId="271"/>
            <ac:spMk id="8" creationId="{7759A5BB-587E-31A9-7AB4-6303F41118E7}"/>
          </ac:spMkLst>
        </pc:spChg>
      </pc:sldChg>
      <pc:sldChg chg="modSp mod">
        <pc:chgData name="Rosie Cooper" userId="bf124abb-9a2b-4602-9121-6ae61623fa8e" providerId="ADAL" clId="{917287A8-6960-41A9-942E-71962B2E1D91}" dt="2023-11-17T10:18:57.695" v="71" actId="20577"/>
        <pc:sldMkLst>
          <pc:docMk/>
          <pc:sldMk cId="328375856" sldId="272"/>
        </pc:sldMkLst>
        <pc:spChg chg="mod">
          <ac:chgData name="Rosie Cooper" userId="bf124abb-9a2b-4602-9121-6ae61623fa8e" providerId="ADAL" clId="{917287A8-6960-41A9-942E-71962B2E1D91}" dt="2023-11-17T10:18:57.695" v="71" actId="20577"/>
          <ac:spMkLst>
            <pc:docMk/>
            <pc:sldMk cId="328375856" sldId="272"/>
            <ac:spMk id="8" creationId="{7759A5BB-587E-31A9-7AB4-6303F41118E7}"/>
          </ac:spMkLst>
        </pc:spChg>
      </pc:sldChg>
      <pc:sldChg chg="modSp mod">
        <pc:chgData name="Rosie Cooper" userId="bf124abb-9a2b-4602-9121-6ae61623fa8e" providerId="ADAL" clId="{917287A8-6960-41A9-942E-71962B2E1D91}" dt="2023-11-17T10:19:23.800" v="87" actId="20577"/>
        <pc:sldMkLst>
          <pc:docMk/>
          <pc:sldMk cId="3368033604" sldId="273"/>
        </pc:sldMkLst>
        <pc:spChg chg="mod">
          <ac:chgData name="Rosie Cooper" userId="bf124abb-9a2b-4602-9121-6ae61623fa8e" providerId="ADAL" clId="{917287A8-6960-41A9-942E-71962B2E1D91}" dt="2023-11-17T10:19:23.800" v="87" actId="20577"/>
          <ac:spMkLst>
            <pc:docMk/>
            <pc:sldMk cId="3368033604" sldId="273"/>
            <ac:spMk id="8" creationId="{7759A5BB-587E-31A9-7AB4-6303F41118E7}"/>
          </ac:spMkLst>
        </pc:spChg>
      </pc:sldChg>
      <pc:sldChg chg="modSp mod">
        <pc:chgData name="Rosie Cooper" userId="bf124abb-9a2b-4602-9121-6ae61623fa8e" providerId="ADAL" clId="{917287A8-6960-41A9-942E-71962B2E1D91}" dt="2023-11-17T10:18:27.534" v="11" actId="20577"/>
        <pc:sldMkLst>
          <pc:docMk/>
          <pc:sldMk cId="534259785" sldId="274"/>
        </pc:sldMkLst>
        <pc:spChg chg="mod">
          <ac:chgData name="Rosie Cooper" userId="bf124abb-9a2b-4602-9121-6ae61623fa8e" providerId="ADAL" clId="{917287A8-6960-41A9-942E-71962B2E1D91}" dt="2023-11-17T10:18:27.534" v="11" actId="20577"/>
          <ac:spMkLst>
            <pc:docMk/>
            <pc:sldMk cId="534259785" sldId="274"/>
            <ac:spMk id="8" creationId="{7759A5BB-587E-31A9-7AB4-6303F41118E7}"/>
          </ac:spMkLst>
        </pc:spChg>
      </pc:sldChg>
      <pc:sldChg chg="modSp mod">
        <pc:chgData name="Rosie Cooper" userId="bf124abb-9a2b-4602-9121-6ae61623fa8e" providerId="ADAL" clId="{917287A8-6960-41A9-942E-71962B2E1D91}" dt="2023-11-17T10:19:35.540" v="95" actId="20577"/>
        <pc:sldMkLst>
          <pc:docMk/>
          <pc:sldMk cId="2229024707" sldId="275"/>
        </pc:sldMkLst>
        <pc:spChg chg="mod">
          <ac:chgData name="Rosie Cooper" userId="bf124abb-9a2b-4602-9121-6ae61623fa8e" providerId="ADAL" clId="{917287A8-6960-41A9-942E-71962B2E1D91}" dt="2023-11-17T10:19:35.540" v="95" actId="20577"/>
          <ac:spMkLst>
            <pc:docMk/>
            <pc:sldMk cId="2229024707" sldId="275"/>
            <ac:spMk id="8" creationId="{7759A5BB-587E-31A9-7AB4-6303F41118E7}"/>
          </ac:spMkLst>
        </pc:spChg>
      </pc:sldChg>
      <pc:sldChg chg="modSp add mod ord">
        <pc:chgData name="Rosie Cooper" userId="bf124abb-9a2b-4602-9121-6ae61623fa8e" providerId="ADAL" clId="{917287A8-6960-41A9-942E-71962B2E1D91}" dt="2023-11-17T10:20:14.102" v="107" actId="20577"/>
        <pc:sldMkLst>
          <pc:docMk/>
          <pc:sldMk cId="230868623" sldId="276"/>
        </pc:sldMkLst>
        <pc:spChg chg="mod">
          <ac:chgData name="Rosie Cooper" userId="bf124abb-9a2b-4602-9121-6ae61623fa8e" providerId="ADAL" clId="{917287A8-6960-41A9-942E-71962B2E1D91}" dt="2023-11-17T10:20:14.102" v="107" actId="20577"/>
          <ac:spMkLst>
            <pc:docMk/>
            <pc:sldMk cId="230868623" sldId="276"/>
            <ac:spMk id="8" creationId="{7759A5BB-587E-31A9-7AB4-6303F41118E7}"/>
          </ac:spMkLst>
        </pc:spChg>
      </pc:sldChg>
    </pc:docChg>
  </pc:docChgLst>
  <pc:docChgLst>
    <pc:chgData name="Louise Quick" userId="S::louise.quick@hrp.org.uk::830c3289-4ca7-43ed-ad7a-41ea76563c00" providerId="AD" clId="Web-{F9530BED-16CB-24A7-00DF-5D300AC13457}"/>
    <pc:docChg chg="modSld">
      <pc:chgData name="Louise Quick" userId="S::louise.quick@hrp.org.uk::830c3289-4ca7-43ed-ad7a-41ea76563c00" providerId="AD" clId="Web-{F9530BED-16CB-24A7-00DF-5D300AC13457}" dt="2024-03-12T16:58:39.891" v="3" actId="20577"/>
      <pc:docMkLst>
        <pc:docMk/>
      </pc:docMkLst>
      <pc:sldChg chg="modSp">
        <pc:chgData name="Louise Quick" userId="S::louise.quick@hrp.org.uk::830c3289-4ca7-43ed-ad7a-41ea76563c00" providerId="AD" clId="Web-{F9530BED-16CB-24A7-00DF-5D300AC13457}" dt="2024-03-12T16:58:39.891" v="3" actId="20577"/>
        <pc:sldMkLst>
          <pc:docMk/>
          <pc:sldMk cId="242429859" sldId="284"/>
        </pc:sldMkLst>
        <pc:spChg chg="mod">
          <ac:chgData name="Louise Quick" userId="S::louise.quick@hrp.org.uk::830c3289-4ca7-43ed-ad7a-41ea76563c00" providerId="AD" clId="Web-{F9530BED-16CB-24A7-00DF-5D300AC13457}" dt="2024-03-12T16:58:39.891" v="3" actId="20577"/>
          <ac:spMkLst>
            <pc:docMk/>
            <pc:sldMk cId="242429859" sldId="284"/>
            <ac:spMk id="20" creationId="{8EF1E5E4-D4E4-2461-6588-FCEC11B04F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George I’s portrait includes a crown, an orb and a sceptre. These are ancient symbols of monarchy.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George I may not have been popular because he spoke little English and frequently returned to Hanover. He was a reluctant king, shy and socially awkward.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223012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II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quote suggests that George II was more upset by petty, unimportant things than by important matters.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George II is portrayed as regal but also kindly.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There is evidence in that George was bad tempered and petty. He fell out with his eldest son. This is different to how he is portrayed in the portrait.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102872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Queen Caroline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decorations in Queen Caroline’s portrait include lace, jewels and fur. The jewels are diamonds and pearls. The fur is ermine: a stoat whose fur turns white in winter and has a black tip to its tail.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decorations on Queen Caroline’s clothing create an impression of glamour and wealth.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There are lots of examples that Queen Caroline was ‘forward thinking’. She had her children vaccinated against smallpox and she spent time with scientists, artists, writers. She also modernised the gardens at Kensington Palace.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365362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III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George III is wearing coronation robes. He has a fashionable knee length coat, breeches and cloak made from gold silk brocade and lined with ermine.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Some of George III’s better qualities were that took his responsibilities as king seriously. He was conscientious and hard-working.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There are a few examples of George III being over-controlling: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George was over-controlling with his children. This led to poor relationships with them when they grew-up.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 was also over-controlling with the American colonies. Some historians think this contributed to the American War of Independence and the ‘loss’ of the colonies.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41415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Queen Charlotte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her portrait, Queen Charlotte seems kind and gentle, cheerful and lively. Her fancy dress and tall wig, make her appear regal, graceful and fashionable.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Charlotte had a wide range of interests including science, botany and literature. The quote suggests that she recognised that women were as intelligent as men but that they were at a disadvantage because they didn’t have the same education.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101449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IV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George IV might have wanted to create an image of wealth, power and of majesty. He is wearing flamboyant Coronation robes that he designed himself.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George IV was vain of his appearance, wearing tight clothes and a wig in later life. He was also extravagant, he spent vast sums of money on collecting, building projects and his coronation.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122032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William IV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William IV appears to be a regal king, dressed in showy coronation robes. This does not reflect William’s personality as a man with plain and simple tastes and a naval background.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William understood that the role of the monarch in the 19</a:t>
            </a:r>
            <a:r>
              <a:rPr lang="en-GB" sz="1800" b="0" i="0" baseline="30000">
                <a:solidFill>
                  <a:srgbClr val="000000"/>
                </a:solidFill>
                <a:effectLst/>
                <a:latin typeface="Calibri" panose="020F0502020204030204" pitchFamily="34" charset="0"/>
              </a:rPr>
              <a:t>th</a:t>
            </a:r>
            <a:r>
              <a:rPr lang="en-GB" sz="1800" b="0" i="0">
                <a:solidFill>
                  <a:srgbClr val="000000"/>
                </a:solidFill>
                <a:effectLst/>
                <a:latin typeface="Calibri" panose="020F0502020204030204" pitchFamily="34" charset="0"/>
              </a:rPr>
              <a:t> century was limited. He considered it his duty to express an opinion to his ministers but knew that they were the ones that govern the country.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8</a:t>
            </a:fld>
            <a:endParaRPr lang="en-US"/>
          </a:p>
        </p:txBody>
      </p:sp>
    </p:spTree>
    <p:extLst>
      <p:ext uri="{BB962C8B-B14F-4D97-AF65-F5344CB8AC3E}">
        <p14:creationId xmlns:p14="http://schemas.microsoft.com/office/powerpoint/2010/main" val="71710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Victoria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her portrait, Victoria is seated on a throne, wearing her coronation robes over a simple white dress. She wears a crown (the Imperial State Crown) and holds a sceptre (The Sceptre with Cross). She is gazing upwards with the light shining on her face.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portrait creates an impression of a calm, regal, confident, poised, innocent young woman.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Victoria is remembered for lots of things today: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Her marriage to Prince Albert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That she always wore black after he died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Being Empress of India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The length of her reign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The changes that took place during her reign.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9</a:t>
            </a:fld>
            <a:endParaRPr lang="en-US"/>
          </a:p>
        </p:txBody>
      </p:sp>
    </p:spTree>
    <p:extLst>
      <p:ext uri="{BB962C8B-B14F-4D97-AF65-F5344CB8AC3E}">
        <p14:creationId xmlns:p14="http://schemas.microsoft.com/office/powerpoint/2010/main" val="331283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4/16/2024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4/16/2024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npg.org.uk/collections/search/portrait/mw02444/King-George-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npg.org.uk/collections/search/portrait/mw02450/King-George-I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npg.org.uk/collections/search/portrait/mw01095/Caroline-Wilhelmina-of-Brandenburg-Ansba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npg.org.uk/collections/search/portrait/mw02455/King-George-II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hyperlink" Target="https://www.rct.uk/collection/401407/queen-charlotte-1744-181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rct.uk/collection/405918/george-iv-1762-183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hyperlink" Target="https://www.rct.uk/collection/404385/william-iv-1765-183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hyperlink" Target="https://www.rct.uk/collection/401213/queen-victoria-1819-19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pic>
        <p:nvPicPr>
          <p:cNvPr id="2" name="Picture 1">
            <a:extLst>
              <a:ext uri="{FF2B5EF4-FFF2-40B4-BE49-F238E27FC236}">
                <a16:creationId xmlns:a16="http://schemas.microsoft.com/office/drawing/2014/main" id="{C7324B1E-98AB-702C-1A57-FF52295E107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6" name="Title 5">
            <a:extLst>
              <a:ext uri="{FF2B5EF4-FFF2-40B4-BE49-F238E27FC236}">
                <a16:creationId xmlns:a16="http://schemas.microsoft.com/office/drawing/2014/main" id="{D15978E9-61DE-3FD5-B1D3-9BAC333743B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TEMPLATE WORKSHEET</a:t>
            </a:r>
          </a:p>
        </p:txBody>
      </p:sp>
    </p:spTree>
    <p:extLst>
      <p:ext uri="{BB962C8B-B14F-4D97-AF65-F5344CB8AC3E}">
        <p14:creationId xmlns:p14="http://schemas.microsoft.com/office/powerpoint/2010/main" val="380324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abolish    </a:t>
            </a:r>
            <a:r>
              <a:rPr lang="en-GB" sz="1100">
                <a:effectLst/>
                <a:latin typeface="Georgia" panose="02040502050405020303" pitchFamily="18" charset="0"/>
                <a:ea typeface="Open Sans" panose="020B0606030504020204" pitchFamily="34" charset="0"/>
                <a:cs typeface="Open Sans" panose="020B0606030504020204" pitchFamily="34" charset="0"/>
              </a:rPr>
              <a:t>  |  officially end something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BC7F7B-9978-9989-42F5-17E4B3F3AA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afflicted    </a:t>
            </a:r>
            <a:r>
              <a:rPr lang="en-GB" sz="1100">
                <a:effectLst/>
                <a:latin typeface="Georgia" panose="02040502050405020303" pitchFamily="18" charset="0"/>
                <a:ea typeface="Open Sans" panose="020B0606030504020204" pitchFamily="34" charset="0"/>
                <a:cs typeface="Open Sans" panose="020B0606030504020204" pitchFamily="34" charset="0"/>
              </a:rPr>
              <a:t>  |  caused pain or trouble by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American War of Independence </a:t>
            </a:r>
            <a:r>
              <a:rPr lang="en-GB" sz="1100">
                <a:effectLst/>
                <a:latin typeface="Georgia" panose="02040502050405020303" pitchFamily="18" charset="0"/>
                <a:ea typeface="Open Sans" panose="020B0606030504020204" pitchFamily="34" charset="0"/>
                <a:cs typeface="Open Sans" panose="020B0606030504020204" pitchFamily="34" charset="0"/>
              </a:rPr>
              <a:t>|  military campaign by the American colonies to win their independence from Great Britain</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apartment     </a:t>
            </a:r>
            <a:r>
              <a:rPr lang="en-GB" sz="1100">
                <a:effectLst/>
                <a:latin typeface="Georgia" panose="02040502050405020303" pitchFamily="18" charset="0"/>
                <a:ea typeface="Open Sans" panose="020B0606030504020204" pitchFamily="34" charset="0"/>
                <a:cs typeface="Open Sans" panose="020B0606030504020204" pitchFamily="34" charset="0"/>
              </a:rPr>
              <a:t>  |   set of rooms for living in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botany     </a:t>
            </a:r>
            <a:r>
              <a:rPr lang="en-GB" sz="1100">
                <a:effectLst/>
                <a:latin typeface="Georgia" panose="02040502050405020303" pitchFamily="18" charset="0"/>
                <a:ea typeface="Open Sans" panose="020B0606030504020204" pitchFamily="34" charset="0"/>
                <a:cs typeface="Open Sans" panose="020B0606030504020204" pitchFamily="34" charset="0"/>
              </a:rPr>
              <a:t>  |  the scientific study of plants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botanist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studies plants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member of the Roman Catholic Church. A type of Christianity that follows the teachings of the Pope</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colony     </a:t>
            </a:r>
            <a:r>
              <a:rPr lang="en-GB" sz="1100">
                <a:effectLst/>
                <a:latin typeface="Georgia" panose="02040502050405020303" pitchFamily="18" charset="0"/>
                <a:ea typeface="Open Sans" panose="020B0606030504020204" pitchFamily="34" charset="0"/>
                <a:cs typeface="Open Sans" panose="020B0606030504020204" pitchFamily="34" charset="0"/>
              </a:rPr>
              <a:t>  |  a group of people from one country who build a settlement in another land; or a country or area under the control of another country</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crowned     </a:t>
            </a:r>
            <a:r>
              <a:rPr lang="en-GB" sz="1100">
                <a:effectLst/>
                <a:latin typeface="Georgia" panose="02040502050405020303" pitchFamily="18" charset="0"/>
                <a:ea typeface="Open Sans" panose="020B0606030504020204" pitchFamily="34" charset="0"/>
                <a:cs typeface="Open Sans" panose="020B0606030504020204" pitchFamily="34" charset="0"/>
              </a:rPr>
              <a:t>  |  when a crown is placed on the head of someone during a ceremony to recognise them officially as monarch</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Diamond Jubilee      </a:t>
            </a:r>
            <a:r>
              <a:rPr lang="en-GB" sz="1100">
                <a:effectLst/>
                <a:latin typeface="Georgia" panose="02040502050405020303" pitchFamily="18" charset="0"/>
                <a:ea typeface="Open Sans" panose="020B0606030504020204" pitchFamily="34" charset="0"/>
                <a:cs typeface="Open Sans" panose="020B0606030504020204" pitchFamily="34" charset="0"/>
              </a:rPr>
              <a:t>  |  celebrations marking the 60th anniversary of an event, such as someone becoming king or queen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Elector     </a:t>
            </a:r>
            <a:r>
              <a:rPr lang="en-GB" sz="1100">
                <a:effectLst/>
                <a:latin typeface="Georgia" panose="02040502050405020303" pitchFamily="18" charset="0"/>
                <a:ea typeface="Open Sans" panose="020B0606030504020204" pitchFamily="34" charset="0"/>
                <a:cs typeface="Open Sans" panose="020B0606030504020204" pitchFamily="34" charset="0"/>
              </a:rPr>
              <a:t>  |  German prince who had the right to vote in elections to choose the Emperor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empire     </a:t>
            </a:r>
            <a:r>
              <a:rPr lang="en-GB" sz="1100">
                <a:effectLst/>
                <a:latin typeface="Georgia" panose="02040502050405020303" pitchFamily="18" charset="0"/>
                <a:ea typeface="Open Sans" panose="020B0606030504020204" pitchFamily="34" charset="0"/>
                <a:cs typeface="Open Sans" panose="020B0606030504020204" pitchFamily="34" charset="0"/>
              </a:rPr>
              <a:t>  |  large group of countries or regions that are controlled by one ruler or government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empress     </a:t>
            </a:r>
            <a:r>
              <a:rPr lang="en-GB" sz="1100">
                <a:effectLst/>
                <a:latin typeface="Georgia" panose="02040502050405020303" pitchFamily="18" charset="0"/>
                <a:ea typeface="Open Sans" panose="020B0606030504020204" pitchFamily="34" charset="0"/>
                <a:cs typeface="Open Sans" panose="020B0606030504020204" pitchFamily="34" charset="0"/>
              </a:rPr>
              <a:t>  |  woman who rules over an empire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Georgian      </a:t>
            </a:r>
            <a:r>
              <a:rPr lang="en-GB" sz="1100">
                <a:effectLst/>
                <a:latin typeface="Georgia" panose="02040502050405020303" pitchFamily="18" charset="0"/>
                <a:ea typeface="Open Sans" panose="020B0606030504020204" pitchFamily="34" charset="0"/>
                <a:cs typeface="Open Sans" panose="020B0606030504020204" pitchFamily="34" charset="0"/>
              </a:rPr>
              <a:t>|  the time from 1714 to 1830 when Britain and Ireland were ruled by George I-George IV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Golden Jubilee     </a:t>
            </a:r>
            <a:r>
              <a:rPr lang="en-GB" sz="1100">
                <a:effectLst/>
                <a:latin typeface="Georgia" panose="02040502050405020303" pitchFamily="18" charset="0"/>
                <a:ea typeface="Open Sans" panose="020B0606030504020204" pitchFamily="34" charset="0"/>
                <a:cs typeface="Open Sans" panose="020B0606030504020204" pitchFamily="34" charset="0"/>
              </a:rPr>
              <a:t>  |  celebrations marking the 50th anniversary of an event, such as someone becoming king or queen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gout      </a:t>
            </a:r>
            <a:r>
              <a:rPr lang="en-GB" sz="1100">
                <a:effectLst/>
                <a:latin typeface="Georgia" panose="02040502050405020303" pitchFamily="18" charset="0"/>
                <a:ea typeface="Open Sans" panose="020B0606030504020204" pitchFamily="34" charset="0"/>
                <a:cs typeface="Open Sans" panose="020B0606030504020204" pitchFamily="34" charset="0"/>
              </a:rPr>
              <a:t>  |  disease that causes severe pain and swelling, usually of the big toe </a:t>
            </a:r>
          </a:p>
        </p:txBody>
      </p:sp>
      <p:pic>
        <p:nvPicPr>
          <p:cNvPr id="3" name="Picture 2">
            <a:extLst>
              <a:ext uri="{FF2B5EF4-FFF2-40B4-BE49-F238E27FC236}">
                <a16:creationId xmlns:a16="http://schemas.microsoft.com/office/drawing/2014/main" id="{84540C34-985C-1668-7D49-A95542A1D08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0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BC7F7B-9978-9989-42F5-17E4B3F3AA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0776"/>
            <a:ext cx="11673741"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Great Reform Act</a:t>
            </a:r>
            <a:r>
              <a:rPr lang="en-GB" sz="1100">
                <a:effectLst/>
                <a:latin typeface="Georgia"/>
                <a:ea typeface="Open Sans"/>
                <a:cs typeface="Open Sans"/>
              </a:rPr>
              <a:t>| law passed by Parliament in 1832: </a:t>
            </a:r>
            <a:r>
              <a:rPr lang="en-GB" sz="1100">
                <a:latin typeface="Georgia"/>
                <a:ea typeface="Open Sans"/>
                <a:cs typeface="Open Sans"/>
              </a:rPr>
              <a:t>middle</a:t>
            </a:r>
            <a:r>
              <a:rPr lang="en-GB" sz="1100">
                <a:effectLst/>
                <a:latin typeface="Georgia"/>
                <a:ea typeface="Open Sans"/>
                <a:cs typeface="Open Sans"/>
              </a:rPr>
              <a:t> class men could now vote, but not women or other men</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0910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58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harpsichord    </a:t>
            </a:r>
            <a:r>
              <a:rPr lang="en-GB" sz="1100">
                <a:effectLst/>
                <a:latin typeface="Georgia" panose="02040502050405020303" pitchFamily="18" charset="0"/>
                <a:ea typeface="Open Sans" panose="020B0606030504020204" pitchFamily="34" charset="0"/>
                <a:cs typeface="Open Sans" panose="020B0606030504020204" pitchFamily="34" charset="0"/>
              </a:rPr>
              <a:t>  |  musical instrument similar to a piano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414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086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will become the next king or queen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791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15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industrialisation     </a:t>
            </a:r>
            <a:r>
              <a:rPr lang="en-GB" sz="1100">
                <a:effectLst/>
                <a:latin typeface="Georgia" panose="02040502050405020303" pitchFamily="18" charset="0"/>
                <a:ea typeface="Open Sans" panose="020B0606030504020204" pitchFamily="34" charset="0"/>
                <a:cs typeface="Open Sans" panose="020B0606030504020204" pitchFamily="34" charset="0"/>
              </a:rPr>
              <a:t>  |  when manufacturing and other industries are introduced on a large scale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422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094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intellectual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is well educated and interested in studying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4927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859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8431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10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Kensington System     </a:t>
            </a:r>
            <a:r>
              <a:rPr lang="en-GB" sz="1100">
                <a:effectLst/>
                <a:latin typeface="Georgia" panose="02040502050405020303" pitchFamily="18" charset="0"/>
                <a:ea typeface="Open Sans" panose="020B0606030504020204" pitchFamily="34" charset="0"/>
                <a:cs typeface="Open Sans" panose="020B0606030504020204" pitchFamily="34" charset="0"/>
              </a:rPr>
              <a:t>  |  set of rules devised to keep Victoria under strict control at Kensington Palace as a child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1935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56070"/>
            <a:ext cx="10613273" cy="261610"/>
          </a:xfrm>
          <a:prstGeom prst="rect">
            <a:avLst/>
          </a:prstGeom>
          <a:noFill/>
        </p:spPr>
        <p:txBody>
          <a:bodyPr wrap="square" rtlCol="0">
            <a:spAutoFit/>
          </a:bodyPr>
          <a:lstStyle/>
          <a:p>
            <a:r>
              <a:rPr lang="en-GB" sz="1100" b="1">
                <a:solidFill>
                  <a:srgbClr val="9D691F"/>
                </a:solidFill>
                <a:latin typeface="Georgia" panose="02040502050405020303" pitchFamily="18" charset="0"/>
                <a:ea typeface="Open Sans" panose="020B0606030504020204" pitchFamily="34" charset="0"/>
                <a:cs typeface="Open Sans" panose="020B0606030504020204" pitchFamily="34" charset="0"/>
              </a:rPr>
              <a:t>military </a:t>
            </a:r>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5439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0911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38943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2615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100">
                <a:effectLst/>
                <a:latin typeface="Georgia" panose="02040502050405020303" pitchFamily="18" charset="0"/>
                <a:ea typeface="Open Sans" panose="020B0606030504020204" pitchFamily="34" charset="0"/>
                <a:cs typeface="Open Sans" panose="020B0606030504020204" pitchFamily="34" charset="0"/>
              </a:rPr>
              <a:t>  |  ruler of a kingdom or empire, such as a king or queen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2448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6119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monarchy     </a:t>
            </a:r>
            <a:r>
              <a:rPr lang="en-GB" sz="1100">
                <a:effectLst/>
                <a:latin typeface="Georgia" panose="02040502050405020303" pitchFamily="18" charset="0"/>
                <a:ea typeface="Open Sans" panose="020B0606030504020204" pitchFamily="34" charset="0"/>
                <a:cs typeface="Open Sans" panose="020B0606030504020204" pitchFamily="34" charset="0"/>
              </a:rPr>
              <a:t>  |  system of government with a king or queen as its head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5952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0962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mourning     </a:t>
            </a:r>
            <a:r>
              <a:rPr lang="en-GB" sz="1100">
                <a:effectLst/>
                <a:latin typeface="Georgia" panose="02040502050405020303" pitchFamily="18" charset="0"/>
                <a:ea typeface="Open Sans" panose="020B0606030504020204" pitchFamily="34" charset="0"/>
                <a:cs typeface="Open Sans" panose="020B0606030504020204" pitchFamily="34" charset="0"/>
              </a:rPr>
              <a:t>  |  a sign of the deep sadness and loss felt when someone dies (such as wearing black clothes)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3945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312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2960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6632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Queen Consort     </a:t>
            </a:r>
            <a:r>
              <a:rPr lang="en-GB" sz="1100">
                <a:effectLst/>
                <a:latin typeface="Georgia" panose="02040502050405020303" pitchFamily="18" charset="0"/>
                <a:ea typeface="Open Sans" panose="020B0606030504020204" pitchFamily="34" charset="0"/>
                <a:cs typeface="Open Sans" panose="020B0606030504020204" pitchFamily="34" charset="0"/>
              </a:rPr>
              <a:t>  |  the wife of a reigning king </a:t>
            </a:r>
          </a:p>
        </p:txBody>
      </p:sp>
      <p:pic>
        <p:nvPicPr>
          <p:cNvPr id="2" name="Picture 1">
            <a:extLst>
              <a:ext uri="{FF2B5EF4-FFF2-40B4-BE49-F238E27FC236}">
                <a16:creationId xmlns:a16="http://schemas.microsoft.com/office/drawing/2014/main" id="{000CA52E-9AEF-E5D2-B704-2072D85DA3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3" name="Title 2">
            <a:extLst>
              <a:ext uri="{FF2B5EF4-FFF2-40B4-BE49-F238E27FC236}">
                <a16:creationId xmlns:a16="http://schemas.microsoft.com/office/drawing/2014/main" id="{095C9330-3B71-B733-8B9C-32D112784DE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2</a:t>
            </a:r>
            <a:br>
              <a:rPr lang="en-GB">
                <a:solidFill>
                  <a:srgbClr val="E6E6E6"/>
                </a:solidFill>
              </a:rPr>
            </a:br>
            <a:endParaRPr lang="en-GB">
              <a:solidFill>
                <a:srgbClr val="E6E6E6"/>
              </a:solidFill>
            </a:endParaRPr>
          </a:p>
        </p:txBody>
      </p:sp>
    </p:spTree>
    <p:extLst>
      <p:ext uri="{BB962C8B-B14F-4D97-AF65-F5344CB8AC3E}">
        <p14:creationId xmlns:p14="http://schemas.microsoft.com/office/powerpoint/2010/main" val="264811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the group of people elected to make and change laws in a country; in the past only very rich and powerful people were Members of Parliament</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556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BC7F7B-9978-9989-42F5-17E4B3F3AA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76" name="TextBox 75">
            <a:extLst>
              <a:ext uri="{FF2B5EF4-FFF2-40B4-BE49-F238E27FC236}">
                <a16:creationId xmlns:a16="http://schemas.microsoft.com/office/drawing/2014/main" id="{4F910C85-0973-6C4E-7F8A-86224D837953}"/>
              </a:ext>
              <a:ext uri="{C183D7F6-B498-43B3-948B-1728B52AA6E4}">
                <adec:decorative xmlns:adec="http://schemas.microsoft.com/office/drawing/2017/decorative" val="0"/>
              </a:ext>
            </a:extLst>
          </p:cNvPr>
          <p:cNvSpPr txBox="1">
            <a:spLocks/>
          </p:cNvSpPr>
          <p:nvPr/>
        </p:nvSpPr>
        <p:spPr>
          <a:xfrm>
            <a:off x="596014" y="14137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patron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gives financial or other support to a person or organisation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360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5182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philosopher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studies human life and the world, for example how we think and what we value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165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987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Prime Minister     </a:t>
            </a:r>
            <a:r>
              <a:rPr lang="en-GB" sz="1100">
                <a:effectLst/>
                <a:latin typeface="Georgia" panose="02040502050405020303" pitchFamily="18" charset="0"/>
                <a:ea typeface="Open Sans" panose="020B0606030504020204" pitchFamily="34" charset="0"/>
                <a:cs typeface="Open Sans" panose="020B0606030504020204" pitchFamily="34" charset="0"/>
              </a:rPr>
              <a:t>  |   the leader of the government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97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79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77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D563B0-DF88-08C5-7CEF-9CE638E8B569}"/>
              </a:ext>
            </a:extLst>
          </p:cNvPr>
          <p:cNvSpPr txBox="1">
            <a:spLocks/>
          </p:cNvSpPr>
          <p:nvPr/>
        </p:nvSpPr>
        <p:spPr>
          <a:xfrm>
            <a:off x="596014" y="276596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or an action against rules and accepted ways of behaving </a:t>
            </a:r>
          </a:p>
        </p:txBody>
      </p:sp>
      <p:cxnSp>
        <p:nvCxnSpPr>
          <p:cNvPr id="4" name="Straight Connector 3">
            <a:extLst>
              <a:ext uri="{FF2B5EF4-FFF2-40B4-BE49-F238E27FC236}">
                <a16:creationId xmlns:a16="http://schemas.microsoft.com/office/drawing/2014/main" id="{DA875189-2CC4-4FB9-3952-72A3815F53DF}"/>
              </a:ext>
              <a:ext uri="{C183D7F6-B498-43B3-948B-1728B52AA6E4}">
                <adec:decorative xmlns:adec="http://schemas.microsoft.com/office/drawing/2017/decorative" val="1"/>
              </a:ext>
            </a:extLst>
          </p:cNvPr>
          <p:cNvCxnSpPr>
            <a:cxnSpLocks/>
          </p:cNvCxnSpPr>
          <p:nvPr/>
        </p:nvCxnSpPr>
        <p:spPr>
          <a:xfrm>
            <a:off x="596014" y="306579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2958A7-9DAA-D560-1843-2C8080079939}"/>
              </a:ext>
            </a:extLst>
          </p:cNvPr>
          <p:cNvSpPr txBox="1">
            <a:spLocks/>
          </p:cNvSpPr>
          <p:nvPr/>
        </p:nvSpPr>
        <p:spPr>
          <a:xfrm>
            <a:off x="596014" y="310401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   </a:t>
            </a:r>
            <a:r>
              <a:rPr lang="en-GB" sz="1100">
                <a:effectLst/>
                <a:latin typeface="Georgia" panose="02040502050405020303" pitchFamily="18" charset="0"/>
                <a:ea typeface="Open Sans" panose="020B0606030504020204" pitchFamily="34" charset="0"/>
                <a:cs typeface="Open Sans" panose="020B0606030504020204" pitchFamily="34" charset="0"/>
              </a:rPr>
              <a:t>|  person who rules when the king or queen is unable to </a:t>
            </a:r>
          </a:p>
        </p:txBody>
      </p:sp>
      <p:cxnSp>
        <p:nvCxnSpPr>
          <p:cNvPr id="11" name="Straight Connector 10">
            <a:extLst>
              <a:ext uri="{FF2B5EF4-FFF2-40B4-BE49-F238E27FC236}">
                <a16:creationId xmlns:a16="http://schemas.microsoft.com/office/drawing/2014/main" id="{74CF7A3A-37FB-111F-75A8-38085CAB5189}"/>
              </a:ext>
              <a:ext uri="{C183D7F6-B498-43B3-948B-1728B52AA6E4}">
                <adec:decorative xmlns:adec="http://schemas.microsoft.com/office/drawing/2017/decorative" val="1"/>
              </a:ext>
            </a:extLst>
          </p:cNvPr>
          <p:cNvCxnSpPr>
            <a:cxnSpLocks/>
          </p:cNvCxnSpPr>
          <p:nvPr/>
        </p:nvCxnSpPr>
        <p:spPr>
          <a:xfrm>
            <a:off x="596014" y="340383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763FF2-46E6-1591-1B97-6C33CD4F1CCC}"/>
              </a:ext>
            </a:extLst>
          </p:cNvPr>
          <p:cNvSpPr txBox="1">
            <a:spLocks/>
          </p:cNvSpPr>
          <p:nvPr/>
        </p:nvSpPr>
        <p:spPr>
          <a:xfrm>
            <a:off x="596014" y="344205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smallpox      </a:t>
            </a:r>
            <a:r>
              <a:rPr lang="en-GB" sz="1100">
                <a:effectLst/>
                <a:latin typeface="Georgia" panose="02040502050405020303" pitchFamily="18" charset="0"/>
                <a:ea typeface="Open Sans" panose="020B0606030504020204" pitchFamily="34" charset="0"/>
                <a:cs typeface="Open Sans" panose="020B0606030504020204" pitchFamily="34" charset="0"/>
              </a:rPr>
              <a:t>  |  serious and often deadly infectious disease in the past </a:t>
            </a:r>
          </a:p>
        </p:txBody>
      </p:sp>
      <p:cxnSp>
        <p:nvCxnSpPr>
          <p:cNvPr id="14" name="Straight Connector 13">
            <a:extLst>
              <a:ext uri="{FF2B5EF4-FFF2-40B4-BE49-F238E27FC236}">
                <a16:creationId xmlns:a16="http://schemas.microsoft.com/office/drawing/2014/main" id="{8500D2C6-7D59-5324-741A-6F73BFAFA16B}"/>
              </a:ext>
              <a:ext uri="{C183D7F6-B498-43B3-948B-1728B52AA6E4}">
                <adec:decorative xmlns:adec="http://schemas.microsoft.com/office/drawing/2017/decorative" val="1"/>
              </a:ext>
            </a:extLst>
          </p:cNvPr>
          <p:cNvCxnSpPr>
            <a:cxnSpLocks/>
          </p:cNvCxnSpPr>
          <p:nvPr/>
        </p:nvCxnSpPr>
        <p:spPr>
          <a:xfrm>
            <a:off x="596014" y="3741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B0AB55-4EC7-98E0-108B-B8137B9093DD}"/>
              </a:ext>
            </a:extLst>
          </p:cNvPr>
          <p:cNvSpPr txBox="1">
            <a:spLocks/>
          </p:cNvSpPr>
          <p:nvPr/>
        </p:nvSpPr>
        <p:spPr>
          <a:xfrm>
            <a:off x="596014" y="37801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 Apartments      </a:t>
            </a:r>
            <a:r>
              <a:rPr lang="en-GB" sz="1100">
                <a:effectLst/>
                <a:latin typeface="Georgia" panose="02040502050405020303" pitchFamily="18" charset="0"/>
                <a:ea typeface="Open Sans" panose="020B0606030504020204" pitchFamily="34" charset="0"/>
                <a:cs typeface="Open Sans" panose="020B0606030504020204" pitchFamily="34" charset="0"/>
              </a:rPr>
              <a:t>  |  grand public rooms where official visitors are hosted </a:t>
            </a:r>
          </a:p>
        </p:txBody>
      </p:sp>
      <p:cxnSp>
        <p:nvCxnSpPr>
          <p:cNvPr id="17" name="Straight Connector 16">
            <a:extLst>
              <a:ext uri="{FF2B5EF4-FFF2-40B4-BE49-F238E27FC236}">
                <a16:creationId xmlns:a16="http://schemas.microsoft.com/office/drawing/2014/main" id="{95E7E867-7DB3-C37F-70FF-13557EE5AC37}"/>
              </a:ext>
              <a:ext uri="{C183D7F6-B498-43B3-948B-1728B52AA6E4}">
                <adec:decorative xmlns:adec="http://schemas.microsoft.com/office/drawing/2017/decorative" val="1"/>
              </a:ext>
            </a:extLst>
          </p:cNvPr>
          <p:cNvCxnSpPr>
            <a:cxnSpLocks/>
          </p:cNvCxnSpPr>
          <p:nvPr/>
        </p:nvCxnSpPr>
        <p:spPr>
          <a:xfrm>
            <a:off x="596014" y="407993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785221-A631-920C-221F-8F93049699F4}"/>
              </a:ext>
            </a:extLst>
          </p:cNvPr>
          <p:cNvSpPr txBox="1">
            <a:spLocks/>
          </p:cNvSpPr>
          <p:nvPr/>
        </p:nvSpPr>
        <p:spPr>
          <a:xfrm>
            <a:off x="596014" y="411815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widow        </a:t>
            </a:r>
            <a:r>
              <a:rPr lang="en-GB" sz="1100">
                <a:effectLst/>
                <a:latin typeface="Georgia" panose="02040502050405020303" pitchFamily="18" charset="0"/>
                <a:ea typeface="Open Sans" panose="020B0606030504020204" pitchFamily="34" charset="0"/>
                <a:cs typeface="Open Sans" panose="020B0606030504020204" pitchFamily="34" charset="0"/>
              </a:rPr>
              <a:t>|  woman whose husband has died  </a:t>
            </a:r>
          </a:p>
        </p:txBody>
      </p:sp>
      <p:pic>
        <p:nvPicPr>
          <p:cNvPr id="22" name="Picture 21">
            <a:extLst>
              <a:ext uri="{FF2B5EF4-FFF2-40B4-BE49-F238E27FC236}">
                <a16:creationId xmlns:a16="http://schemas.microsoft.com/office/drawing/2014/main" id="{A939261A-BDD5-4515-70C7-75D1522C37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23" name="Picture 22">
            <a:extLst>
              <a:ext uri="{FF2B5EF4-FFF2-40B4-BE49-F238E27FC236}">
                <a16:creationId xmlns:a16="http://schemas.microsoft.com/office/drawing/2014/main" id="{8FAC3159-DE82-D7FC-3EDF-5AFA7E6B701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24" name="Title 23">
            <a:extLst>
              <a:ext uri="{FF2B5EF4-FFF2-40B4-BE49-F238E27FC236}">
                <a16:creationId xmlns:a16="http://schemas.microsoft.com/office/drawing/2014/main" id="{35B35FA4-0D71-AEC1-EDB8-827FB5E15B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3</a:t>
            </a:r>
            <a:br>
              <a:rPr lang="en-GB">
                <a:solidFill>
                  <a:srgbClr val="E6E6E6"/>
                </a:solidFill>
              </a:rPr>
            </a:br>
            <a:endParaRPr lang="en-GB">
              <a:solidFill>
                <a:srgbClr val="E6E6E6"/>
              </a:solidFill>
            </a:endParaRPr>
          </a:p>
        </p:txBody>
      </p:sp>
    </p:spTree>
    <p:extLst>
      <p:ext uri="{BB962C8B-B14F-4D97-AF65-F5344CB8AC3E}">
        <p14:creationId xmlns:p14="http://schemas.microsoft.com/office/powerpoint/2010/main" val="365507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GEORGE I</a:t>
            </a:r>
          </a:p>
        </p:txBody>
      </p:sp>
      <p:pic>
        <p:nvPicPr>
          <p:cNvPr id="9" name="Picture 8" descr="A painting of a man in period dress. He wears a white wig and lavish clothing.">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1714 - 1727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1660 - 1727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Hanover, Germany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Georgian King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647152"/>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I</a:t>
            </a:r>
            <a:r>
              <a:rPr lang="en-GB" sz="1100" dirty="0">
                <a:effectLst/>
                <a:latin typeface="Georgia" panose="02040502050405020303" pitchFamily="18" charset="0"/>
                <a:ea typeface="Open Sans" panose="020B0606030504020204" pitchFamily="34" charset="0"/>
                <a:cs typeface="Open Sans" panose="020B0606030504020204" pitchFamily="34" charset="0"/>
              </a:rPr>
              <a:t>n 1701, </a:t>
            </a:r>
            <a:r>
              <a:rPr lang="en-GB" sz="1100" b="1" dirty="0">
                <a:effectLst/>
                <a:latin typeface="Georgia" panose="02040502050405020303" pitchFamily="18" charset="0"/>
                <a:ea typeface="Open Sans" panose="020B0606030504020204" pitchFamily="34" charset="0"/>
                <a:cs typeface="Open Sans" panose="020B0606030504020204" pitchFamily="34" charset="0"/>
              </a:rPr>
              <a:t>Parliament</a:t>
            </a:r>
            <a:r>
              <a:rPr lang="en-GB" sz="1100" dirty="0">
                <a:effectLst/>
                <a:latin typeface="Georgia" panose="02040502050405020303" pitchFamily="18" charset="0"/>
                <a:ea typeface="Open Sans" panose="020B0606030504020204" pitchFamily="34" charset="0"/>
                <a:cs typeface="Open Sans" panose="020B0606030504020204" pitchFamily="34" charset="0"/>
              </a:rPr>
              <a:t> ordered that British monarchs could not be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a:t>
            </a:r>
            <a:r>
              <a:rPr lang="en-GB" sz="1100" dirty="0">
                <a:effectLst/>
                <a:latin typeface="Georgia" panose="02040502050405020303" pitchFamily="18" charset="0"/>
                <a:ea typeface="Open Sans" panose="020B0606030504020204" pitchFamily="34" charset="0"/>
                <a:cs typeface="Open Sans" panose="020B0606030504020204" pitchFamily="34" charset="0"/>
              </a:rPr>
              <a:t>. Not long after, Queen Anne died without an heir. Over 50 of Anne’s relatives</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could have had a claim to the throne, but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they were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George I was a distant relative of Anne, and he was </a:t>
            </a:r>
            <a:r>
              <a:rPr lang="en-GB" sz="1100" b="1" dirty="0">
                <a:effectLst/>
                <a:latin typeface="Georgia" panose="02040502050405020303" pitchFamily="18" charset="0"/>
                <a:ea typeface="Open Sans" panose="020B0606030504020204" pitchFamily="34" charset="0"/>
                <a:cs typeface="Open Sans" panose="020B0606030504020204" pitchFamily="34" charset="0"/>
              </a:rPr>
              <a:t>Protestant</a:t>
            </a:r>
            <a:r>
              <a:rPr lang="en-GB" sz="1100" dirty="0">
                <a:effectLst/>
                <a:latin typeface="Georgia" panose="02040502050405020303" pitchFamily="18" charset="0"/>
                <a:ea typeface="Open Sans" panose="020B0606030504020204" pitchFamily="34" charset="0"/>
                <a:cs typeface="Open Sans" panose="020B0606030504020204" pitchFamily="34" charset="0"/>
              </a:rPr>
              <a:t>. He became King in 1714. In 1715, Anne’s half-brother, James Stuart, attempted a </a:t>
            </a:r>
            <a:r>
              <a:rPr lang="en-GB" sz="1100" b="1" dirty="0">
                <a:effectLst/>
                <a:latin typeface="Georgia" panose="02040502050405020303" pitchFamily="18" charset="0"/>
                <a:ea typeface="Open Sans" panose="020B0606030504020204" pitchFamily="34" charset="0"/>
                <a:cs typeface="Open Sans" panose="020B0606030504020204" pitchFamily="34" charset="0"/>
              </a:rPr>
              <a:t>rebellion</a:t>
            </a:r>
            <a:r>
              <a:rPr lang="en-GB" sz="1100" dirty="0">
                <a:effectLst/>
                <a:latin typeface="Georgia" panose="02040502050405020303" pitchFamily="18" charset="0"/>
                <a:ea typeface="Open Sans" panose="020B0606030504020204" pitchFamily="34" charset="0"/>
                <a:cs typeface="Open Sans" panose="020B0606030504020204" pitchFamily="34" charset="0"/>
              </a:rPr>
              <a:t> to become king, but this failed.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George visited Kensington Palace for the first time when he came to England in 1714. </a:t>
            </a:r>
          </a:p>
          <a:p>
            <a:pPr marL="171450" indent="-171450" defTabSz="144000">
              <a:buFont typeface="Arial" panose="020B0604020202020204" pitchFamily="34" charset="0"/>
              <a:buChar char="•"/>
            </a:pPr>
            <a:r>
              <a:rPr lang="en-GB" sz="1100" dirty="0">
                <a:latin typeface="Georgia" panose="02040502050405020303" pitchFamily="18" charset="0"/>
              </a:rPr>
              <a:t>He b</a:t>
            </a:r>
            <a:r>
              <a:rPr lang="en-GB" sz="1100" dirty="0">
                <a:effectLst/>
                <a:latin typeface="Georgia" panose="02040502050405020303" pitchFamily="18" charset="0"/>
              </a:rPr>
              <a:t>rought 18 cooks to England with him.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Spoke German and French but only a few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words of English.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Spent little time in England and made regular visits back to Hanover. Left the running of the country to his trusted </a:t>
            </a:r>
            <a:r>
              <a:rPr lang="en-GB" sz="1100" b="1" dirty="0">
                <a:effectLst/>
                <a:latin typeface="Georgia" panose="02040502050405020303" pitchFamily="18" charset="0"/>
                <a:ea typeface="Open Sans" panose="020B0606030504020204" pitchFamily="34" charset="0"/>
                <a:cs typeface="Open Sans" panose="020B0606030504020204" pitchFamily="34" charset="0"/>
              </a:rPr>
              <a:t>ministers</a:t>
            </a:r>
            <a:r>
              <a:rPr lang="en-GB" sz="1100" dirty="0">
                <a:effectLst/>
                <a:latin typeface="Georgia" panose="02040502050405020303" pitchFamily="18" charset="0"/>
                <a:ea typeface="Open Sans" panose="020B0606030504020204" pitchFamily="34" charset="0"/>
                <a:cs typeface="Open Sans" panose="020B0606030504020204" pitchFamily="34" charset="0"/>
              </a:rPr>
              <a:t>, including Britain’s first </a:t>
            </a:r>
            <a:r>
              <a:rPr lang="en-GB" sz="1100" b="1" dirty="0">
                <a:effectLst/>
                <a:latin typeface="Georgia" panose="02040502050405020303" pitchFamily="18" charset="0"/>
                <a:ea typeface="Open Sans" panose="020B0606030504020204" pitchFamily="34" charset="0"/>
                <a:cs typeface="Open Sans" panose="020B0606030504020204" pitchFamily="34" charset="0"/>
              </a:rPr>
              <a:t>Prime Minister</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292935"/>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Divorced his wife so had no </a:t>
            </a:r>
            <a:r>
              <a:rPr lang="en-GB" sz="1100" b="1">
                <a:effectLst/>
                <a:latin typeface="Georgia" panose="02040502050405020303" pitchFamily="18" charset="0"/>
                <a:ea typeface="Open Sans" panose="020B0606030504020204" pitchFamily="34" charset="0"/>
                <a:cs typeface="Open Sans" panose="020B0606030504020204" pitchFamily="34" charset="0"/>
              </a:rPr>
              <a:t>Queen Consort</a:t>
            </a:r>
            <a:r>
              <a:rPr lang="en-GB" sz="1100">
                <a:effectLst/>
                <a:latin typeface="Georgia" panose="02040502050405020303" pitchFamily="18" charset="0"/>
                <a:ea typeface="Open Sans" panose="020B0606030504020204" pitchFamily="34" charset="0"/>
                <a:cs typeface="Open Sans" panose="020B0606030504020204" pitchFamily="34" charset="0"/>
              </a:rPr>
              <a:t>.</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Reportedly died of a stroke brought on by eating too many strawberries while travelling to Hanover. </a:t>
            </a:r>
          </a:p>
          <a:p>
            <a:pPr marL="171450" indent="-171450" defTabSz="144000">
              <a:buFont typeface="Arial" panose="020B0604020202020204" pitchFamily="34" charset="0"/>
              <a:buChar char="•"/>
            </a:pPr>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endParaRPr lang="en-US"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When in England, George I stayed at Hampton Court Palace and at Kensington Palace. He made improvements including: </a:t>
            </a:r>
          </a:p>
          <a:p>
            <a:pPr marL="171450" indent="-171450" defTabSz="144000">
              <a:buFont typeface="Arial" panose="020B0604020202020204" pitchFamily="34" charset="0"/>
              <a:buChar char="•"/>
            </a:pPr>
            <a:r>
              <a:rPr lang="en-GB" sz="1100">
                <a:latin typeface="Georgia" panose="02040502050405020303" pitchFamily="18" charset="0"/>
                <a:ea typeface="Open Sans Semibold" panose="020B0606030504020204" pitchFamily="34" charset="0"/>
                <a:cs typeface="Open Sans Semibold" panose="020B0606030504020204" pitchFamily="34" charset="0"/>
              </a:rPr>
              <a:t>a</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new kitchen and laundry at Hampton Court </a:t>
            </a:r>
          </a:p>
          <a:p>
            <a:pPr marL="171450" indent="-171450" defTabSz="144000">
              <a:buFont typeface="Arial" panose="020B0604020202020204" pitchFamily="34" charset="0"/>
              <a:buChar char="•"/>
            </a:pPr>
            <a:r>
              <a:rPr lang="en-GB" sz="1100">
                <a:latin typeface="Georgia" panose="02040502050405020303" pitchFamily="18" charset="0"/>
                <a:ea typeface="Open Sans Semibold" panose="020B0606030504020204" pitchFamily="34" charset="0"/>
                <a:cs typeface="Open Sans Semibold" panose="020B0606030504020204" pitchFamily="34" charset="0"/>
              </a:rPr>
              <a:t>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ew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apartments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for the Prince and</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Princess of Wales </a:t>
            </a:r>
          </a:p>
          <a:p>
            <a:pPr marL="171450" indent="-171450" defTabSz="144000">
              <a:buFont typeface="Arial" panose="020B0604020202020204" pitchFamily="34" charset="0"/>
              <a:buChar char="•"/>
            </a:pPr>
            <a:r>
              <a:rPr lang="en-GB" sz="1100">
                <a:latin typeface="Georgia" panose="02040502050405020303" pitchFamily="18" charset="0"/>
                <a:ea typeface="Open Sans Semibold" panose="020B0606030504020204" pitchFamily="34" charset="0"/>
                <a:cs typeface="Open Sans Semibold" panose="020B0606030504020204" pitchFamily="34" charset="0"/>
              </a:rPr>
              <a:t>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ebuilding part of the old palace at Kensington to create new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State Apartments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p:txBody>
      </p:sp>
      <p:sp>
        <p:nvSpPr>
          <p:cNvPr id="27" name="TextBox 26">
            <a:extLst>
              <a:ext uri="{FF2B5EF4-FFF2-40B4-BE49-F238E27FC236}">
                <a16:creationId xmlns:a16="http://schemas.microsoft.com/office/drawing/2014/main" id="{7F4955FB-88D0-29C1-C73D-B9AD04116A33}"/>
              </a:ext>
            </a:extLst>
          </p:cNvPr>
          <p:cNvSpPr txBox="1"/>
          <p:nvPr/>
        </p:nvSpPr>
        <p:spPr>
          <a:xfrm>
            <a:off x="9381019" y="3844116"/>
            <a:ext cx="2440412" cy="430887"/>
          </a:xfrm>
          <a:prstGeom prst="rect">
            <a:avLst/>
          </a:prstGeom>
          <a:noFill/>
        </p:spPr>
        <p:txBody>
          <a:bodyPr wrap="square">
            <a:spAutoFit/>
          </a:bodyPr>
          <a:lstStyle/>
          <a:p>
            <a:pPr algn="r"/>
            <a:r>
              <a:rPr lang="en-GB" sz="1100" i="1">
                <a:solidFill>
                  <a:srgbClr val="9D691F"/>
                </a:solidFill>
                <a:latin typeface="Georgia" panose="02040502050405020303" pitchFamily="18" charset="0"/>
              </a:rPr>
              <a:t>“</a:t>
            </a:r>
            <a:r>
              <a:rPr lang="en-GB" sz="1100" i="1">
                <a:solidFill>
                  <a:srgbClr val="9D691F"/>
                </a:solidFill>
                <a:effectLst/>
                <a:latin typeface="Georgia" panose="02040502050405020303" pitchFamily="18" charset="0"/>
              </a:rPr>
              <a:t>In private life he would have been called an honest blockhead” </a:t>
            </a:r>
          </a:p>
        </p:txBody>
      </p:sp>
      <p:sp>
        <p:nvSpPr>
          <p:cNvPr id="24" name="TextBox 23">
            <a:extLst>
              <a:ext uri="{FF2B5EF4-FFF2-40B4-BE49-F238E27FC236}">
                <a16:creationId xmlns:a16="http://schemas.microsoft.com/office/drawing/2014/main" id="{0F96F97B-1C1B-C4CE-FC1D-3A81F647CDC6}"/>
              </a:ext>
            </a:extLst>
          </p:cNvPr>
          <p:cNvSpPr txBox="1"/>
          <p:nvPr/>
        </p:nvSpPr>
        <p:spPr>
          <a:xfrm>
            <a:off x="10312087" y="4217985"/>
            <a:ext cx="1521867" cy="600164"/>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Lady Mary Wortley Montagu writing about George I.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8839" y="4021111"/>
            <a:ext cx="2292935" cy="2292935"/>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344060" y="4952135"/>
            <a:ext cx="1682493" cy="430887"/>
          </a:xfrm>
          <a:prstGeom prst="rect">
            <a:avLst/>
          </a:prstGeom>
          <a:noFill/>
        </p:spPr>
        <p:txBody>
          <a:bodyPr wrap="square" rtlCol="0">
            <a:spAutoFit/>
          </a:bodyPr>
          <a:lstStyle/>
          <a:p>
            <a:pPr algn="ctr"/>
            <a:r>
              <a:rPr lang="en-GB" sz="1100">
                <a:effectLst/>
                <a:latin typeface="Georgia" panose="02040502050405020303" pitchFamily="18" charset="0"/>
              </a:rPr>
              <a:t>He was uncomfortable in social situations. </a:t>
            </a:r>
          </a:p>
        </p:txBody>
      </p:sp>
      <p:sp>
        <p:nvSpPr>
          <p:cNvPr id="28" name="TextBox 27">
            <a:extLst>
              <a:ext uri="{FF2B5EF4-FFF2-40B4-BE49-F238E27FC236}">
                <a16:creationId xmlns:a16="http://schemas.microsoft.com/office/drawing/2014/main" id="{E13E78C5-5D99-3019-E2BE-47C2FEAA5AF3}"/>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What objects in the portrait tell us that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George I is a king?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781473"/>
            <a:ext cx="3038176" cy="430887"/>
          </a:xfrm>
          <a:prstGeom prst="rect">
            <a:avLst/>
          </a:prstGeom>
          <a:noFill/>
        </p:spPr>
        <p:txBody>
          <a:bodyPr wrap="square" rtlCol="0">
            <a:spAutoFit/>
          </a:bodyPr>
          <a:lstStyle/>
          <a:p>
            <a:r>
              <a:rPr lang="en-GB" sz="1100" dirty="0">
                <a:effectLst/>
                <a:latin typeface="Georgia" panose="02040502050405020303" pitchFamily="18" charset="0"/>
              </a:rPr>
              <a:t>What evidence is there to suggest </a:t>
            </a:r>
            <a:r>
              <a:rPr lang="en-GB" sz="1100">
                <a:effectLst/>
                <a:latin typeface="Georgia" panose="02040502050405020303" pitchFamily="18" charset="0"/>
              </a:rPr>
              <a:t>why </a:t>
            </a:r>
            <a:br>
              <a:rPr lang="en-GB" sz="1100">
                <a:effectLst/>
                <a:latin typeface="Georgia" panose="02040502050405020303" pitchFamily="18" charset="0"/>
              </a:rPr>
            </a:br>
            <a:r>
              <a:rPr lang="en-GB" sz="1100">
                <a:effectLst/>
                <a:latin typeface="Georgia" panose="02040502050405020303" pitchFamily="18" charset="0"/>
              </a:rPr>
              <a:t>George </a:t>
            </a:r>
            <a:r>
              <a:rPr lang="en-GB" sz="1100" dirty="0">
                <a:effectLst/>
                <a:latin typeface="Georgia" panose="02040502050405020303" pitchFamily="18" charset="0"/>
              </a:rPr>
              <a:t>I was not a popular king?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79301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6120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98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GEORGE II</a:t>
            </a:r>
          </a:p>
        </p:txBody>
      </p:sp>
      <p:pic>
        <p:nvPicPr>
          <p:cNvPr id="9" name="Picture 8" descr="A painting of a man in period clothing. He wears a white wig, large royal cloaks and has a crown nearby.">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1727 - 1760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600896"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1683 - 1760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Hanover, Germany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last British monarch to lead his troops</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into battle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 uri="{C183D7F6-B498-43B3-948B-1728B52AA6E4}">
                <adec:decorative xmlns:adec="http://schemas.microsoft.com/office/drawing/2017/decorative" val="0"/>
              </a:ext>
            </a:extLst>
          </p:cNvPr>
          <p:cNvSpPr txBox="1"/>
          <p:nvPr/>
        </p:nvSpPr>
        <p:spPr>
          <a:xfrm>
            <a:off x="4188857" y="1387509"/>
            <a:ext cx="3560619" cy="3139321"/>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George II moved into Kensington Palace when he became king. He spoke more English than his father but still spent a lot of time in Hanover. He relied on the </a:t>
            </a:r>
            <a:r>
              <a:rPr lang="en-GB" sz="1100" b="1">
                <a:effectLst/>
                <a:latin typeface="Georgia" panose="02040502050405020303" pitchFamily="18" charset="0"/>
                <a:ea typeface="Open Sans" panose="020B0606030504020204" pitchFamily="34" charset="0"/>
                <a:cs typeface="Open Sans" panose="020B0606030504020204" pitchFamily="34" charset="0"/>
              </a:rPr>
              <a:t>Prime Minister </a:t>
            </a:r>
            <a:r>
              <a:rPr lang="en-GB" sz="1100">
                <a:effectLst/>
                <a:latin typeface="Georgia" panose="02040502050405020303" pitchFamily="18" charset="0"/>
                <a:ea typeface="Open Sans" panose="020B0606030504020204" pitchFamily="34" charset="0"/>
                <a:cs typeface="Open Sans" panose="020B0606030504020204" pitchFamily="34" charset="0"/>
              </a:rPr>
              <a:t>to run the country.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 In 1743, at the Battle of </a:t>
            </a:r>
            <a:r>
              <a:rPr lang="en-GB" sz="1100" err="1">
                <a:effectLst/>
                <a:latin typeface="Georgia" panose="02040502050405020303" pitchFamily="18" charset="0"/>
                <a:ea typeface="Open Sans" panose="020B0606030504020204" pitchFamily="34" charset="0"/>
                <a:cs typeface="Open Sans" panose="020B0606030504020204" pitchFamily="34" charset="0"/>
              </a:rPr>
              <a:t>Dettingen</a:t>
            </a:r>
            <a:r>
              <a:rPr lang="en-GB" sz="1100">
                <a:effectLst/>
                <a:latin typeface="Georgia" panose="02040502050405020303" pitchFamily="18" charset="0"/>
                <a:ea typeface="Open Sans" panose="020B0606030504020204" pitchFamily="34" charset="0"/>
                <a:cs typeface="Open Sans" panose="020B0606030504020204" pitchFamily="34" charset="0"/>
              </a:rPr>
              <a:t> in Germany, he was the last British </a:t>
            </a:r>
            <a:r>
              <a:rPr lang="en-GB" sz="1100" b="1">
                <a:effectLst/>
                <a:latin typeface="Georgia" panose="02040502050405020303" pitchFamily="18" charset="0"/>
                <a:ea typeface="Open Sans" panose="020B0606030504020204" pitchFamily="34" charset="0"/>
                <a:cs typeface="Open Sans" panose="020B0606030504020204" pitchFamily="34" charset="0"/>
              </a:rPr>
              <a:t>monarch</a:t>
            </a:r>
            <a:r>
              <a:rPr lang="en-GB" sz="1100">
                <a:effectLst/>
                <a:latin typeface="Georgia" panose="02040502050405020303" pitchFamily="18" charset="0"/>
                <a:ea typeface="Open Sans" panose="020B0606030504020204" pitchFamily="34" charset="0"/>
                <a:cs typeface="Open Sans" panose="020B0606030504020204" pitchFamily="34" charset="0"/>
              </a:rPr>
              <a:t> to fight alongside his soldiers. His claim to the throne was challenged by Prince Charles Edward Stuart, but the prince’s army was defeated at the Battle of Culloden in 1746.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Dull and self-important.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Often lost his temper.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Sometimes threw off his wig and kicked it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round the room.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Loved order and routine.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Reportedly had his underwear numbered according to the day of the week.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1446550"/>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and his wife, Queen Caroline, made Kensington Palace their main home in London. They also used Hampton Court Palace, particularly during</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summer.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often argued with his eldest son, Frederick, Prince of Wales. In 1737, he banished Frederick and Frederick’s wife from court. </a:t>
            </a:r>
          </a:p>
        </p:txBody>
      </p:sp>
      <p:sp>
        <p:nvSpPr>
          <p:cNvPr id="12" name="TextBox 11">
            <a:extLst>
              <a:ext uri="{FF2B5EF4-FFF2-40B4-BE49-F238E27FC236}">
                <a16:creationId xmlns:a16="http://schemas.microsoft.com/office/drawing/2014/main" id="{36657F36-679D-5E2C-D48F-BE1F0ACB596A}"/>
              </a:ext>
            </a:extLst>
          </p:cNvPr>
          <p:cNvSpPr txBox="1"/>
          <p:nvPr/>
        </p:nvSpPr>
        <p:spPr>
          <a:xfrm>
            <a:off x="9325036" y="2850259"/>
            <a:ext cx="2440412" cy="430887"/>
          </a:xfrm>
          <a:prstGeom prst="rect">
            <a:avLst/>
          </a:prstGeom>
          <a:noFill/>
        </p:spPr>
        <p:txBody>
          <a:bodyPr wrap="square">
            <a:spAutoFit/>
          </a:bodyPr>
          <a:lstStyle/>
          <a:p>
            <a:pPr algn="r"/>
            <a:r>
              <a:rPr lang="en-GB" sz="1100" i="1">
                <a:solidFill>
                  <a:srgbClr val="9D691F"/>
                </a:solidFill>
                <a:latin typeface="Georgia" panose="02040502050405020303" pitchFamily="18" charset="0"/>
              </a:rPr>
              <a:t>“Little things…</a:t>
            </a:r>
            <a:r>
              <a:rPr lang="en-GB" sz="1100" b="1" i="1">
                <a:solidFill>
                  <a:srgbClr val="9D691F"/>
                </a:solidFill>
                <a:latin typeface="Georgia" panose="02040502050405020303" pitchFamily="18" charset="0"/>
              </a:rPr>
              <a:t>afflicted</a:t>
            </a:r>
            <a:r>
              <a:rPr lang="en-GB" sz="1100" i="1">
                <a:solidFill>
                  <a:srgbClr val="9D691F"/>
                </a:solidFill>
                <a:latin typeface="Georgia" panose="02040502050405020303" pitchFamily="18" charset="0"/>
              </a:rPr>
              <a:t> him more than great ones.” </a:t>
            </a:r>
            <a:endParaRPr lang="en-GB" sz="1100" i="1">
              <a:solidFill>
                <a:srgbClr val="9D691F"/>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421ECA24-F69D-4463-A5AD-FCA7D0E6D0C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11408" y="4094041"/>
            <a:ext cx="2044592" cy="2044592"/>
          </a:xfrm>
          <a:prstGeom prst="rect">
            <a:avLst/>
          </a:prstGeom>
        </p:spPr>
      </p:pic>
      <p:pic>
        <p:nvPicPr>
          <p:cNvPr id="13" name="Picture 12">
            <a:extLst>
              <a:ext uri="{FF2B5EF4-FFF2-40B4-BE49-F238E27FC236}">
                <a16:creationId xmlns:a16="http://schemas.microsoft.com/office/drawing/2014/main" id="{5F53DAF8-C5A5-2F53-1F0D-8683DF1867F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48104" y="2984080"/>
            <a:ext cx="1842466" cy="1842466"/>
          </a:xfrm>
          <a:prstGeom prst="rect">
            <a:avLst/>
          </a:prstGeom>
        </p:spPr>
      </p:pic>
      <p:sp>
        <p:nvSpPr>
          <p:cNvPr id="7" name="TextBox 6">
            <a:extLst>
              <a:ext uri="{FF2B5EF4-FFF2-40B4-BE49-F238E27FC236}">
                <a16:creationId xmlns:a16="http://schemas.microsoft.com/office/drawing/2014/main" id="{9D5BE077-279E-7319-1CAA-5CF713075D9D}"/>
              </a:ext>
            </a:extLst>
          </p:cNvPr>
          <p:cNvSpPr txBox="1"/>
          <p:nvPr/>
        </p:nvSpPr>
        <p:spPr>
          <a:xfrm>
            <a:off x="9989198" y="3224128"/>
            <a:ext cx="1788773" cy="430887"/>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The Earl of Chesterfield, writing about George II </a:t>
            </a:r>
          </a:p>
        </p:txBody>
      </p:sp>
      <p:sp>
        <p:nvSpPr>
          <p:cNvPr id="14" name="TextBox 13">
            <a:extLst>
              <a:ext uri="{FF2B5EF4-FFF2-40B4-BE49-F238E27FC236}">
                <a16:creationId xmlns:a16="http://schemas.microsoft.com/office/drawing/2014/main" id="{2E3763A9-69CC-ED59-D3DD-F54C9188817A}"/>
              </a:ext>
            </a:extLst>
          </p:cNvPr>
          <p:cNvSpPr txBox="1"/>
          <p:nvPr/>
        </p:nvSpPr>
        <p:spPr>
          <a:xfrm>
            <a:off x="8050795" y="3674702"/>
            <a:ext cx="1682493" cy="430887"/>
          </a:xfrm>
          <a:prstGeom prst="rect">
            <a:avLst/>
          </a:prstGeom>
          <a:noFill/>
        </p:spPr>
        <p:txBody>
          <a:bodyPr wrap="square" rtlCol="0">
            <a:spAutoFit/>
          </a:bodyPr>
          <a:lstStyle/>
          <a:p>
            <a:pPr algn="ctr"/>
            <a:r>
              <a:rPr lang="en-GB" sz="1100">
                <a:effectLst/>
                <a:latin typeface="Georgia" panose="02040502050405020303" pitchFamily="18" charset="0"/>
              </a:rPr>
              <a:t>Died while on the toilet at Kensington Palace. </a:t>
            </a:r>
          </a:p>
        </p:txBody>
      </p:sp>
      <p:sp>
        <p:nvSpPr>
          <p:cNvPr id="6" name="TextBox 5">
            <a:extLst>
              <a:ext uri="{FF2B5EF4-FFF2-40B4-BE49-F238E27FC236}">
                <a16:creationId xmlns:a16="http://schemas.microsoft.com/office/drawing/2014/main" id="{90850B8C-8ECA-5745-F22C-33F97BF52FEB}"/>
              </a:ext>
            </a:extLst>
          </p:cNvPr>
          <p:cNvSpPr txBox="1"/>
          <p:nvPr/>
        </p:nvSpPr>
        <p:spPr>
          <a:xfrm>
            <a:off x="9781425" y="4900893"/>
            <a:ext cx="1682493" cy="430887"/>
          </a:xfrm>
          <a:prstGeom prst="rect">
            <a:avLst/>
          </a:prstGeom>
          <a:noFill/>
        </p:spPr>
        <p:txBody>
          <a:bodyPr wrap="square" rtlCol="0">
            <a:spAutoFit/>
          </a:bodyPr>
          <a:lstStyle/>
          <a:p>
            <a:pPr algn="ctr"/>
            <a:r>
              <a:rPr lang="en-GB" sz="1100">
                <a:effectLst/>
                <a:latin typeface="Georgia" panose="02040502050405020303" pitchFamily="18" charset="0"/>
              </a:rPr>
              <a:t>Obsessed with facts </a:t>
            </a:r>
            <a:br>
              <a:rPr lang="en-GB" sz="1100">
                <a:effectLst/>
                <a:latin typeface="Georgia" panose="02040502050405020303" pitchFamily="18" charset="0"/>
              </a:rPr>
            </a:br>
            <a:r>
              <a:rPr lang="en-GB" sz="1100">
                <a:effectLst/>
                <a:latin typeface="Georgia" panose="02040502050405020303" pitchFamily="18" charset="0"/>
              </a:rPr>
              <a:t>and figures. </a:t>
            </a: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Can you explain the quote by Earl Chesterfield in your own words?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How would you describe how George II is portrayed in his portrait?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 uri="{C183D7F6-B498-43B3-948B-1728B52AA6E4}">
                <adec:decorative xmlns:adec="http://schemas.microsoft.com/office/drawing/2017/decorative" val="0"/>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that might disagree with the idea of George II as a ‘kind king’?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62578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3" y="386924"/>
            <a:ext cx="81308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QUEEN CAROLINE OF ANSBACH</a:t>
            </a:r>
          </a:p>
        </p:txBody>
      </p:sp>
      <p:pic>
        <p:nvPicPr>
          <p:cNvPr id="9" name="Picture 8" descr="A painting of a woman in period clothing. She wears a dress with diamonds and pearls and has a hand resting on a crown.">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1727 - 1737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600896"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1683 – 1737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Ansbach, Germany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 sophisticated and forward-thinking queen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Brought up at courts of Berlin and Dresden.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Surrounded by artists, writers and </a:t>
            </a:r>
            <a:r>
              <a:rPr lang="en-GB" sz="1100" b="1">
                <a:effectLst/>
                <a:latin typeface="Georgia" panose="02040502050405020303" pitchFamily="18" charset="0"/>
                <a:ea typeface="Open Sans" panose="020B0606030504020204" pitchFamily="34" charset="0"/>
                <a:cs typeface="Open Sans" panose="020B0606030504020204" pitchFamily="34" charset="0"/>
              </a:rPr>
              <a:t>intellectuals</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Developed keen interest in art, history and science.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Caroline married the future George II in 1705. She moved with him to England in 1714. At this time, her title was Princess of Wales. As George’s father had divorced his own wife, Caroline became the most senior woman at court. She became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b="1">
                <a:effectLst/>
                <a:latin typeface="Georgia" panose="02040502050405020303" pitchFamily="18" charset="0"/>
                <a:ea typeface="Open Sans" panose="020B0606030504020204" pitchFamily="34" charset="0"/>
                <a:cs typeface="Open Sans" panose="020B0606030504020204" pitchFamily="34" charset="0"/>
              </a:rPr>
              <a:t>Queen</a:t>
            </a:r>
            <a:r>
              <a:rPr lang="en-GB" sz="1100">
                <a:effectLst/>
                <a:latin typeface="Georgia" panose="02040502050405020303" pitchFamily="18" charset="0"/>
                <a:ea typeface="Open Sans" panose="020B0606030504020204" pitchFamily="34" charset="0"/>
                <a:cs typeface="Open Sans" panose="020B0606030504020204" pitchFamily="34" charset="0"/>
              </a:rPr>
              <a:t> </a:t>
            </a:r>
            <a:r>
              <a:rPr lang="en-GB" sz="1100" b="1">
                <a:effectLst/>
                <a:latin typeface="Georgia" panose="02040502050405020303" pitchFamily="18" charset="0"/>
                <a:ea typeface="Open Sans" panose="020B0606030504020204" pitchFamily="34" charset="0"/>
                <a:cs typeface="Open Sans" panose="020B0606030504020204" pitchFamily="34" charset="0"/>
              </a:rPr>
              <a:t>Consort</a:t>
            </a:r>
            <a:r>
              <a:rPr lang="en-GB" sz="1100">
                <a:effectLst/>
                <a:latin typeface="Georgia" panose="02040502050405020303" pitchFamily="18" charset="0"/>
                <a:ea typeface="Open Sans" panose="020B0606030504020204" pitchFamily="34" charset="0"/>
                <a:cs typeface="Open Sans" panose="020B0606030504020204" pitchFamily="34" charset="0"/>
              </a:rPr>
              <a:t> in 1727.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brought glamour, intelligence and liveliness to court. Her husband discussed politics with her and trusted her judgement. He appointed her as </a:t>
            </a:r>
            <a:r>
              <a:rPr lang="en-GB" sz="1100" b="1">
                <a:effectLst/>
                <a:latin typeface="Georgia" panose="02040502050405020303" pitchFamily="18" charset="0"/>
                <a:ea typeface="Open Sans" panose="020B0606030504020204" pitchFamily="34" charset="0"/>
                <a:cs typeface="Open Sans" panose="020B0606030504020204" pitchFamily="34" charset="0"/>
              </a:rPr>
              <a:t>regent</a:t>
            </a:r>
            <a:r>
              <a:rPr lang="en-GB" sz="1100">
                <a:effectLst/>
                <a:latin typeface="Georgia" panose="02040502050405020303" pitchFamily="18" charset="0"/>
                <a:ea typeface="Open Sans" panose="020B0606030504020204" pitchFamily="34" charset="0"/>
                <a:cs typeface="Open Sans" panose="020B0606030504020204" pitchFamily="34" charset="0"/>
              </a:rPr>
              <a:t> on several occasions when he was away in Hanover.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made Kensington Palace a glittering centre of court life. She invited </a:t>
            </a:r>
            <a:r>
              <a:rPr lang="en-GB" sz="1100" b="1">
                <a:effectLst/>
                <a:latin typeface="Georgia" panose="02040502050405020303" pitchFamily="18" charset="0"/>
                <a:ea typeface="Open Sans" panose="020B0606030504020204" pitchFamily="34" charset="0"/>
                <a:cs typeface="Open Sans" panose="020B0606030504020204" pitchFamily="34" charset="0"/>
              </a:rPr>
              <a:t>philosophers</a:t>
            </a:r>
            <a:r>
              <a:rPr lang="en-GB" sz="1100">
                <a:effectLst/>
                <a:latin typeface="Georgia" panose="02040502050405020303" pitchFamily="18" charset="0"/>
                <a:ea typeface="Open Sans" panose="020B0606030504020204" pitchFamily="34" charset="0"/>
                <a:cs typeface="Open Sans" panose="020B0606030504020204" pitchFamily="34" charset="0"/>
              </a:rPr>
              <a:t>, scientists, artists, writers and gardeners to her receptions.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1615827"/>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also hired William Kent to transform the gardens at Kensington Palace. The old gardens were replaced with more fashionable, ‘natural’ ones.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 Caroline and George II were very different but had a successful marriage. They had nine children and Caroline made sure they were well-educated and cared for. However, she had a poor relationship with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eldest son, Frederick. </a:t>
            </a:r>
          </a:p>
        </p:txBody>
      </p:sp>
      <p:sp>
        <p:nvSpPr>
          <p:cNvPr id="12" name="TextBox 11">
            <a:extLst>
              <a:ext uri="{FF2B5EF4-FFF2-40B4-BE49-F238E27FC236}">
                <a16:creationId xmlns:a16="http://schemas.microsoft.com/office/drawing/2014/main" id="{36657F36-679D-5E2C-D48F-BE1F0ACB596A}"/>
              </a:ext>
            </a:extLst>
          </p:cNvPr>
          <p:cNvSpPr txBox="1"/>
          <p:nvPr/>
        </p:nvSpPr>
        <p:spPr>
          <a:xfrm>
            <a:off x="9325036" y="2846085"/>
            <a:ext cx="2440412" cy="430887"/>
          </a:xfrm>
          <a:prstGeom prst="rect">
            <a:avLst/>
          </a:prstGeom>
          <a:noFill/>
        </p:spPr>
        <p:txBody>
          <a:bodyPr wrap="square" lIns="91440" tIns="45720" rIns="91440" bIns="45720" anchor="t">
            <a:spAutoFit/>
          </a:bodyPr>
          <a:lstStyle/>
          <a:p>
            <a:pPr algn="r"/>
            <a:r>
              <a:rPr lang="en-GB" sz="1100" i="1">
                <a:solidFill>
                  <a:srgbClr val="9D691F"/>
                </a:solidFill>
                <a:latin typeface="Georgia"/>
              </a:rPr>
              <a:t>"Born to encourage the arts and the well-being of mankind."</a:t>
            </a:r>
            <a:endParaRPr lang="en-GB" sz="1100" i="1">
              <a:solidFill>
                <a:srgbClr val="9D691F"/>
              </a:solidFill>
              <a:latin typeface="Georgia" panose="02040502050405020303" pitchFamily="18" charset="0"/>
            </a:endParaRPr>
          </a:p>
        </p:txBody>
      </p:sp>
      <p:sp>
        <p:nvSpPr>
          <p:cNvPr id="7" name="TextBox 6">
            <a:extLst>
              <a:ext uri="{FF2B5EF4-FFF2-40B4-BE49-F238E27FC236}">
                <a16:creationId xmlns:a16="http://schemas.microsoft.com/office/drawing/2014/main" id="{9D5BE077-279E-7319-1CAA-5CF713075D9D}"/>
              </a:ext>
            </a:extLst>
          </p:cNvPr>
          <p:cNvSpPr txBox="1"/>
          <p:nvPr/>
        </p:nvSpPr>
        <p:spPr>
          <a:xfrm>
            <a:off x="10256104" y="3219954"/>
            <a:ext cx="1521867" cy="769441"/>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Voltaire (a French </a:t>
            </a:r>
            <a:r>
              <a:rPr lang="en-GB" sz="1100" b="1">
                <a:solidFill>
                  <a:srgbClr val="9D691F"/>
                </a:solidFill>
                <a:effectLst/>
                <a:latin typeface="Georgia" panose="02040502050405020303" pitchFamily="18" charset="0"/>
              </a:rPr>
              <a:t>philosopher</a:t>
            </a:r>
            <a:r>
              <a:rPr lang="en-GB" sz="1100">
                <a:solidFill>
                  <a:srgbClr val="9D691F"/>
                </a:solidFill>
                <a:effectLst/>
                <a:latin typeface="Georgia" panose="02040502050405020303" pitchFamily="18" charset="0"/>
              </a:rPr>
              <a:t>) speaking of Queen Caroline </a:t>
            </a:r>
          </a:p>
        </p:txBody>
      </p:sp>
      <p:pic>
        <p:nvPicPr>
          <p:cNvPr id="13" name="Picture 12">
            <a:extLst>
              <a:ext uri="{FF2B5EF4-FFF2-40B4-BE49-F238E27FC236}">
                <a16:creationId xmlns:a16="http://schemas.microsoft.com/office/drawing/2014/main" id="{5F53DAF8-C5A5-2F53-1F0D-8683DF1867F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32228" y="3041808"/>
            <a:ext cx="1946561" cy="1946561"/>
          </a:xfrm>
          <a:prstGeom prst="rect">
            <a:avLst/>
          </a:prstGeom>
        </p:spPr>
      </p:pic>
      <p:pic>
        <p:nvPicPr>
          <p:cNvPr id="4" name="Picture 3">
            <a:extLst>
              <a:ext uri="{FF2B5EF4-FFF2-40B4-BE49-F238E27FC236}">
                <a16:creationId xmlns:a16="http://schemas.microsoft.com/office/drawing/2014/main" id="{421ECA24-F69D-4463-A5AD-FCA7D0E6D0C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63065" y="3892353"/>
            <a:ext cx="2292935" cy="2292935"/>
          </a:xfrm>
          <a:prstGeom prst="rect">
            <a:avLst/>
          </a:prstGeom>
        </p:spPr>
      </p:pic>
      <p:sp>
        <p:nvSpPr>
          <p:cNvPr id="14" name="TextBox 13">
            <a:extLst>
              <a:ext uri="{FF2B5EF4-FFF2-40B4-BE49-F238E27FC236}">
                <a16:creationId xmlns:a16="http://schemas.microsoft.com/office/drawing/2014/main" id="{2E3763A9-69CC-ED59-D3DD-F54C9188817A}"/>
              </a:ext>
            </a:extLst>
          </p:cNvPr>
          <p:cNvSpPr txBox="1"/>
          <p:nvPr/>
        </p:nvSpPr>
        <p:spPr>
          <a:xfrm>
            <a:off x="7964261" y="3773951"/>
            <a:ext cx="1682493" cy="430887"/>
          </a:xfrm>
          <a:prstGeom prst="rect">
            <a:avLst/>
          </a:prstGeom>
          <a:noFill/>
        </p:spPr>
        <p:txBody>
          <a:bodyPr wrap="square" rtlCol="0">
            <a:spAutoFit/>
          </a:bodyPr>
          <a:lstStyle/>
          <a:p>
            <a:pPr algn="ctr"/>
            <a:r>
              <a:rPr lang="en-GB" sz="1100" dirty="0">
                <a:effectLst/>
                <a:latin typeface="Georgia" panose="02040502050405020303" pitchFamily="18" charset="0"/>
              </a:rPr>
              <a:t>She collected</a:t>
            </a:r>
            <a:br>
              <a:rPr lang="en-GB" sz="1100" dirty="0">
                <a:effectLst/>
                <a:latin typeface="Georgia" panose="02040502050405020303" pitchFamily="18" charset="0"/>
              </a:rPr>
            </a:br>
            <a:r>
              <a:rPr lang="en-GB" sz="1100" dirty="0">
                <a:effectLst/>
                <a:latin typeface="Georgia" panose="02040502050405020303" pitchFamily="18" charset="0"/>
              </a:rPr>
              <a:t>miniature portraits. </a:t>
            </a:r>
          </a:p>
        </p:txBody>
      </p:sp>
      <p:sp>
        <p:nvSpPr>
          <p:cNvPr id="6" name="TextBox 5">
            <a:extLst>
              <a:ext uri="{FF2B5EF4-FFF2-40B4-BE49-F238E27FC236}">
                <a16:creationId xmlns:a16="http://schemas.microsoft.com/office/drawing/2014/main" id="{90850B8C-8ECA-5745-F22C-33F97BF52FEB}"/>
              </a:ext>
            </a:extLst>
          </p:cNvPr>
          <p:cNvSpPr txBox="1"/>
          <p:nvPr/>
        </p:nvSpPr>
        <p:spPr>
          <a:xfrm>
            <a:off x="9464847" y="4823377"/>
            <a:ext cx="2065919" cy="430887"/>
          </a:xfrm>
          <a:prstGeom prst="rect">
            <a:avLst/>
          </a:prstGeom>
          <a:noFill/>
        </p:spPr>
        <p:txBody>
          <a:bodyPr wrap="square" rtlCol="0">
            <a:spAutoFit/>
          </a:bodyPr>
          <a:lstStyle/>
          <a:p>
            <a:pPr algn="ctr"/>
            <a:r>
              <a:rPr lang="en-GB" sz="1100" dirty="0">
                <a:effectLst/>
                <a:latin typeface="Georgia" panose="02040502050405020303" pitchFamily="18" charset="0"/>
              </a:rPr>
              <a:t>Had all her children vaccinated against smallpox.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How is Caroline’s clothing decorated in her portrait?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436676"/>
            <a:ext cx="3038176" cy="261610"/>
          </a:xfrm>
          <a:prstGeom prst="rect">
            <a:avLst/>
          </a:prstGeom>
          <a:noFill/>
        </p:spPr>
        <p:txBody>
          <a:bodyPr wrap="square" rtlCol="0">
            <a:spAutoFit/>
          </a:bodyPr>
          <a:lstStyle/>
          <a:p>
            <a:r>
              <a:rPr lang="en-GB" sz="1100">
                <a:effectLst/>
                <a:latin typeface="Georgia" panose="02040502050405020303" pitchFamily="18" charset="0"/>
              </a:rPr>
              <a:t>What impression do these decorations create?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44821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Can you give one example of Caroline being ‘forward-thinking’?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0"/>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81711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648869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GEORGE III</a:t>
            </a:r>
          </a:p>
        </p:txBody>
      </p:sp>
      <p:pic>
        <p:nvPicPr>
          <p:cNvPr id="9" name="Picture 8" descr="A man in period clothing. He wears gold robes that are furlined.">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1760 - 1820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1738 - 1820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Ansbach, Germany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third longest reigning monarch in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British history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Unlike George I and George II, George III was born in England and spoke English as his first language. He was the first British </a:t>
            </a:r>
            <a:r>
              <a:rPr lang="en-GB" sz="1100" b="1">
                <a:effectLst/>
                <a:latin typeface="Georgia" panose="02040502050405020303" pitchFamily="18" charset="0"/>
                <a:ea typeface="Open Sans" panose="020B0606030504020204" pitchFamily="34" charset="0"/>
                <a:cs typeface="Open Sans" panose="020B0606030504020204" pitchFamily="34" charset="0"/>
              </a:rPr>
              <a:t>monarch</a:t>
            </a:r>
            <a:r>
              <a:rPr lang="en-GB" sz="1100">
                <a:effectLst/>
                <a:latin typeface="Georgia" panose="02040502050405020303" pitchFamily="18" charset="0"/>
                <a:ea typeface="Open Sans" panose="020B0606030504020204" pitchFamily="34" charset="0"/>
                <a:cs typeface="Open Sans" panose="020B0606030504020204" pitchFamily="34" charset="0"/>
              </a:rPr>
              <a:t> to celebrate a</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b="1">
                <a:effectLst/>
                <a:latin typeface="Georgia" panose="02040502050405020303" pitchFamily="18" charset="0"/>
                <a:ea typeface="Open Sans" panose="020B0606030504020204" pitchFamily="34" charset="0"/>
                <a:cs typeface="Open Sans" panose="020B0606030504020204" pitchFamily="34" charset="0"/>
              </a:rPr>
              <a:t>Golden Jubilee</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Nicknamed ‘Farmer George’ because of he liked farming and had simple tastes.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Became </a:t>
            </a:r>
            <a:r>
              <a:rPr lang="en-GB" sz="1100" b="1">
                <a:effectLst/>
                <a:latin typeface="Georgia" panose="02040502050405020303" pitchFamily="18" charset="0"/>
                <a:ea typeface="Open Sans" panose="020B0606030504020204" pitchFamily="34" charset="0"/>
                <a:cs typeface="Open Sans" panose="020B0606030504020204" pitchFamily="34" charset="0"/>
              </a:rPr>
              <a:t>heir</a:t>
            </a:r>
            <a:r>
              <a:rPr lang="en-GB" sz="1100">
                <a:effectLst/>
                <a:latin typeface="Georgia" panose="02040502050405020303" pitchFamily="18" charset="0"/>
                <a:ea typeface="Open Sans" panose="020B0606030504020204" pitchFamily="34" charset="0"/>
                <a:cs typeface="Open Sans" panose="020B0606030504020204" pitchFamily="34" charset="0"/>
              </a:rPr>
              <a:t> to the throne aged 12 when his father, Prince Frederick, died suddenly.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Became king aged 22 when his grandfather,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George II, died.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was cultured and well-educated and a hard-working king who took an interest in </a:t>
            </a:r>
            <a:r>
              <a:rPr lang="en-GB" sz="1100" b="1">
                <a:effectLst/>
                <a:latin typeface="Georgia" panose="02040502050405020303" pitchFamily="18" charset="0"/>
                <a:ea typeface="Open Sans" panose="020B0606030504020204" pitchFamily="34" charset="0"/>
                <a:cs typeface="Open Sans" panose="020B0606030504020204" pitchFamily="34" charset="0"/>
              </a:rPr>
              <a:t>government</a:t>
            </a:r>
            <a:r>
              <a:rPr lang="en-GB" sz="1100">
                <a:effectLst/>
                <a:latin typeface="Georgia" panose="02040502050405020303" pitchFamily="18" charset="0"/>
                <a:ea typeface="Open Sans" panose="020B0606030504020204" pitchFamily="34" charset="0"/>
                <a:cs typeface="Open Sans" panose="020B0606030504020204" pitchFamily="34" charset="0"/>
              </a:rPr>
              <a:t>. His interests included </a:t>
            </a:r>
            <a:r>
              <a:rPr lang="en-GB" sz="1100" b="1">
                <a:effectLst/>
                <a:latin typeface="Georgia" panose="02040502050405020303" pitchFamily="18" charset="0"/>
                <a:ea typeface="Open Sans" panose="020B0606030504020204" pitchFamily="34" charset="0"/>
                <a:cs typeface="Open Sans" panose="020B0606030504020204" pitchFamily="34" charset="0"/>
              </a:rPr>
              <a:t>botany</a:t>
            </a:r>
            <a:r>
              <a:rPr lang="en-GB" sz="1100">
                <a:effectLst/>
                <a:latin typeface="Georgia" panose="02040502050405020303" pitchFamily="18" charset="0"/>
                <a:ea typeface="Open Sans" panose="020B0606030504020204" pitchFamily="34" charset="0"/>
                <a:cs typeface="Open Sans" panose="020B0606030504020204" pitchFamily="34" charset="0"/>
              </a:rPr>
              <a:t>, the arts and sciences, music and manufacturing.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ruled over 13 North American colonies, and he was not keen for them to become independent.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5F53DAF8-C5A5-2F53-1F0D-8683DF1867F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53947" y="4595896"/>
            <a:ext cx="1720495" cy="1720495"/>
          </a:xfrm>
          <a:prstGeom prst="rect">
            <a:avLst/>
          </a:prstGeom>
        </p:spPr>
      </p:pic>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3308598"/>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As a result, during his reign,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American War of Independence </a:t>
            </a:r>
            <a:r>
              <a:rPr lang="en-GB" sz="1100" dirty="0">
                <a:effectLst/>
                <a:latin typeface="Georgia" panose="02040502050405020303" pitchFamily="18" charset="0"/>
                <a:ea typeface="Open Sans" panose="020B0606030504020204" pitchFamily="34" charset="0"/>
                <a:cs typeface="Open Sans" panose="020B0606030504020204" pitchFamily="34" charset="0"/>
              </a:rPr>
              <a:t>took place between 1776 -1783. As part of this George Washington’s armies defeated the British and Great Britain recognised the independence of the United States.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Devoted to his wife, Queen Charlotte.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Loved their children but he strictly controlled them.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This led to poor relationships with his children when they became adults.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 disliked Kensington Palace. Instead, he made Windsor Palace and Buckingham House his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main homes.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 suffered periods of mental illness which became worse during stressful times. Eventually in 1811, he was declared unfit to rule. His eldest son, George IV was appointed </a:t>
            </a:r>
            <a:r>
              <a:rPr lang="en-GB" sz="1100" b="1" dirty="0">
                <a:effectLst/>
                <a:latin typeface="Georgia" panose="02040502050405020303" pitchFamily="18" charset="0"/>
                <a:ea typeface="Open Sans" panose="020B0606030504020204" pitchFamily="34" charset="0"/>
                <a:cs typeface="Open Sans" panose="020B0606030504020204" pitchFamily="34" charset="0"/>
              </a:rPr>
              <a:t>regent</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4" name="TextBox 13">
            <a:extLst>
              <a:ext uri="{FF2B5EF4-FFF2-40B4-BE49-F238E27FC236}">
                <a16:creationId xmlns:a16="http://schemas.microsoft.com/office/drawing/2014/main" id="{2E3763A9-69CC-ED59-D3DD-F54C9188817A}"/>
              </a:ext>
            </a:extLst>
          </p:cNvPr>
          <p:cNvSpPr txBox="1"/>
          <p:nvPr/>
        </p:nvSpPr>
        <p:spPr>
          <a:xfrm>
            <a:off x="8769037" y="5240699"/>
            <a:ext cx="1682493" cy="430887"/>
          </a:xfrm>
          <a:prstGeom prst="rect">
            <a:avLst/>
          </a:prstGeom>
          <a:noFill/>
        </p:spPr>
        <p:txBody>
          <a:bodyPr wrap="square" rtlCol="0">
            <a:spAutoFit/>
          </a:bodyPr>
          <a:lstStyle/>
          <a:p>
            <a:pPr algn="ctr"/>
            <a:r>
              <a:rPr lang="en-GB" sz="1100">
                <a:effectLst/>
                <a:latin typeface="Georgia" panose="02040502050405020303" pitchFamily="18" charset="0"/>
              </a:rPr>
              <a:t>He collected over 65,000 books.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Can you describe the clothing George III is wearing in his portrait?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What do you think George III’s best qualities as king were?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Can you give one example of George III being over-controlling? What was the result of this?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388357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588220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QUEEN CHARLOTTE</a:t>
            </a:r>
          </a:p>
        </p:txBody>
      </p:sp>
      <p:pic>
        <p:nvPicPr>
          <p:cNvPr id="9" name="Picture 8" descr="A woman in period clothing. She wears a large golden dress with lace and frills. There is a small dog by her feet.">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1761 - 1818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1744 - 1818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err="1">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Mirow</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Germany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Charlotte was born and brought up in the Palace of </a:t>
            </a:r>
            <a:r>
              <a:rPr lang="en-GB" sz="1100" err="1">
                <a:effectLst/>
                <a:latin typeface="Georgia" panose="02040502050405020303" pitchFamily="18" charset="0"/>
                <a:ea typeface="Open Sans" panose="020B0606030504020204" pitchFamily="34" charset="0"/>
                <a:cs typeface="Open Sans" panose="020B0606030504020204" pitchFamily="34" charset="0"/>
              </a:rPr>
              <a:t>Mirow</a:t>
            </a:r>
            <a:r>
              <a:rPr lang="en-GB" sz="1100">
                <a:effectLst/>
                <a:latin typeface="Georgia" panose="02040502050405020303" pitchFamily="18" charset="0"/>
                <a:ea typeface="Open Sans" panose="020B0606030504020204" pitchFamily="34" charset="0"/>
                <a:cs typeface="Open Sans" panose="020B0606030504020204" pitchFamily="34" charset="0"/>
              </a:rPr>
              <a:t>, now part of Germany. She spoke German, French and English and was sweet and</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good humoured.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Married George III in 1761. She was 17 and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he was 23.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Both </a:t>
            </a:r>
            <a:r>
              <a:rPr lang="en-GB" sz="1100" b="1">
                <a:effectLst/>
                <a:latin typeface="Georgia" panose="02040502050405020303" pitchFamily="18" charset="0"/>
                <a:ea typeface="Open Sans" panose="020B0606030504020204" pitchFamily="34" charset="0"/>
                <a:cs typeface="Open Sans" panose="020B0606030504020204" pitchFamily="34" charset="0"/>
              </a:rPr>
              <a:t>crowned</a:t>
            </a:r>
            <a:r>
              <a:rPr lang="en-GB" sz="1100">
                <a:effectLst/>
                <a:latin typeface="Georgia" panose="02040502050405020303" pitchFamily="18" charset="0"/>
                <a:ea typeface="Open Sans" panose="020B0606030504020204" pitchFamily="34" charset="0"/>
                <a:cs typeface="Open Sans" panose="020B0606030504020204" pitchFamily="34" charset="0"/>
              </a:rPr>
              <a:t> later the same year.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Gave birth to her first child, the future George IV, less than a year later.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In 1761, George III bought a new house for her called Buckingham House. It was renamed the Queen’s House. 14 of their 15 children were born there. They enjoyed happy, relaxed family summers at Kew Palace before George became too unwell with mental illness.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Played the </a:t>
            </a:r>
            <a:r>
              <a:rPr lang="en-GB" sz="1100" b="1">
                <a:effectLst/>
                <a:latin typeface="Georgia" panose="02040502050405020303" pitchFamily="18" charset="0"/>
                <a:ea typeface="Open Sans" panose="020B0606030504020204" pitchFamily="34" charset="0"/>
                <a:cs typeface="Open Sans" panose="020B0606030504020204" pitchFamily="34" charset="0"/>
              </a:rPr>
              <a:t>harpsichord</a:t>
            </a:r>
            <a:r>
              <a:rPr lang="en-GB" sz="1100">
                <a:effectLst/>
                <a:latin typeface="Georgia" panose="02040502050405020303" pitchFamily="18" charset="0"/>
                <a:ea typeface="Open Sans" panose="020B0606030504020204" pitchFamily="34" charset="0"/>
                <a:cs typeface="Open Sans" panose="020B0606030504020204" pitchFamily="34" charset="0"/>
              </a:rPr>
              <a:t> and very interested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in music.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Wolfgang Amadeus Mozart performed for her.</a:t>
            </a: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1954381"/>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Keen amateur </a:t>
            </a:r>
            <a:r>
              <a:rPr lang="en-GB" sz="1100" b="1" dirty="0">
                <a:effectLst/>
                <a:latin typeface="Georgia" panose="02040502050405020303" pitchFamily="18" charset="0"/>
                <a:ea typeface="Open Sans" panose="020B0606030504020204" pitchFamily="34" charset="0"/>
                <a:cs typeface="Open Sans" panose="020B0606030504020204" pitchFamily="34" charset="0"/>
              </a:rPr>
              <a:t>botanist</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Took a great interest in the gardens at Kew Palace.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Interested in books - her large library included books on </a:t>
            </a:r>
            <a:r>
              <a:rPr lang="en-GB" sz="1100" b="1" dirty="0">
                <a:effectLst/>
                <a:latin typeface="Georgia" panose="02040502050405020303" pitchFamily="18" charset="0"/>
                <a:ea typeface="Open Sans" panose="020B0606030504020204" pitchFamily="34" charset="0"/>
                <a:cs typeface="Open Sans" panose="020B0606030504020204" pitchFamily="34" charset="0"/>
              </a:rPr>
              <a:t>botany</a:t>
            </a:r>
            <a:r>
              <a:rPr lang="en-GB" sz="1100" dirty="0">
                <a:effectLst/>
                <a:latin typeface="Georgia" panose="02040502050405020303" pitchFamily="18" charset="0"/>
                <a:ea typeface="Open Sans" panose="020B0606030504020204" pitchFamily="34" charset="0"/>
                <a:cs typeface="Open Sans" panose="020B0606030504020204" pitchFamily="34" charset="0"/>
              </a:rPr>
              <a:t>, the theatre and literature.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Scientifically minded, she surrounded herself with serious thinkers, including female writers.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Charlotte founded many orphanages. In 1809, she became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patron</a:t>
            </a:r>
            <a:r>
              <a:rPr lang="en-GB" sz="1100" dirty="0">
                <a:effectLst/>
                <a:latin typeface="Georgia" panose="02040502050405020303" pitchFamily="18" charset="0"/>
                <a:ea typeface="Open Sans" panose="020B0606030504020204" pitchFamily="34" charset="0"/>
                <a:cs typeface="Open Sans" panose="020B0606030504020204" pitchFamily="34" charset="0"/>
              </a:rPr>
              <a:t> of The Queen’s Hospital in London. She became her husband’s guardian in 1811, when he was too ill to rule.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 queen with a wide range of interests </a:t>
            </a: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8839" y="3948381"/>
            <a:ext cx="2292935" cy="2292935"/>
          </a:xfrm>
          <a:prstGeom prst="rect">
            <a:avLst/>
          </a:prstGeom>
        </p:spPr>
      </p:pic>
      <p:sp>
        <p:nvSpPr>
          <p:cNvPr id="27" name="TextBox 26">
            <a:extLst>
              <a:ext uri="{FF2B5EF4-FFF2-40B4-BE49-F238E27FC236}">
                <a16:creationId xmlns:a16="http://schemas.microsoft.com/office/drawing/2014/main" id="{7F4955FB-88D0-29C1-C73D-B9AD04116A33}"/>
              </a:ext>
            </a:extLst>
          </p:cNvPr>
          <p:cNvSpPr txBox="1"/>
          <p:nvPr/>
        </p:nvSpPr>
        <p:spPr>
          <a:xfrm>
            <a:off x="9337834" y="3443888"/>
            <a:ext cx="2440412" cy="769441"/>
          </a:xfrm>
          <a:prstGeom prst="rect">
            <a:avLst/>
          </a:prstGeom>
          <a:noFill/>
        </p:spPr>
        <p:txBody>
          <a:bodyPr wrap="square">
            <a:spAutoFit/>
          </a:bodyPr>
          <a:lstStyle/>
          <a:p>
            <a:pPr algn="r"/>
            <a:r>
              <a:rPr lang="en-GB" sz="1100" i="1">
                <a:solidFill>
                  <a:srgbClr val="9D691F"/>
                </a:solidFill>
                <a:latin typeface="Georgia" panose="02040502050405020303" pitchFamily="18" charset="0"/>
              </a:rPr>
              <a:t>“I am of the opinion that if women had the same advantages as men in their education they might do as well.” </a:t>
            </a:r>
            <a:r>
              <a:rPr lang="en-GB" sz="1100">
                <a:solidFill>
                  <a:srgbClr val="9D691F"/>
                </a:solidFill>
                <a:latin typeface="Georgia" panose="02040502050405020303" pitchFamily="18" charset="0"/>
              </a:rPr>
              <a:t>Queen Charlotte</a:t>
            </a:r>
            <a:endParaRPr lang="en-GB" sz="1100" i="1">
              <a:solidFill>
                <a:srgbClr val="9D691F"/>
              </a:solidFill>
              <a:effectLst/>
              <a:latin typeface="Georgia" panose="02040502050405020303" pitchFamily="18" charset="0"/>
            </a:endParaRPr>
          </a:p>
        </p:txBody>
      </p:sp>
      <p:sp>
        <p:nvSpPr>
          <p:cNvPr id="6" name="TextBox 5">
            <a:extLst>
              <a:ext uri="{FF2B5EF4-FFF2-40B4-BE49-F238E27FC236}">
                <a16:creationId xmlns:a16="http://schemas.microsoft.com/office/drawing/2014/main" id="{AFFD69E2-AF87-A3A3-F08A-5F2328022325}"/>
              </a:ext>
            </a:extLst>
          </p:cNvPr>
          <p:cNvSpPr txBox="1"/>
          <p:nvPr/>
        </p:nvSpPr>
        <p:spPr>
          <a:xfrm>
            <a:off x="8217965" y="4794766"/>
            <a:ext cx="1934682" cy="600164"/>
          </a:xfrm>
          <a:prstGeom prst="rect">
            <a:avLst/>
          </a:prstGeom>
          <a:noFill/>
        </p:spPr>
        <p:txBody>
          <a:bodyPr wrap="square" rtlCol="0">
            <a:spAutoFit/>
          </a:bodyPr>
          <a:lstStyle/>
          <a:p>
            <a:pPr algn="ctr"/>
            <a:r>
              <a:rPr lang="en-GB" sz="1100" dirty="0">
                <a:effectLst/>
                <a:latin typeface="Georgia" panose="02040502050405020303" pitchFamily="18" charset="0"/>
              </a:rPr>
              <a:t>Collected luxury objects including French porcelain and jewelled boxes.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What image of Queen Charlotte has the artist created in the portrait?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754639"/>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in this biography that she was an intelligent woman?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76618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7196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BC880DC-9DE7-500C-DCA0-875DF6902E1E}"/>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Tree>
    <p:extLst>
      <p:ext uri="{BB962C8B-B14F-4D97-AF65-F5344CB8AC3E}">
        <p14:creationId xmlns:p14="http://schemas.microsoft.com/office/powerpoint/2010/main" val="210325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GEORGE IV</a:t>
            </a:r>
          </a:p>
        </p:txBody>
      </p:sp>
      <p:pic>
        <p:nvPicPr>
          <p:cNvPr id="9" name="Picture 8" descr="A painting of a man in period clothing. He wears red and gold coloured robes with many jewels. The crown is close by.">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1820 - 1830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1762 - 1830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extravagant monarch and the last</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Georgian King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647152"/>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George IV ruled as Prince </a:t>
            </a:r>
            <a:r>
              <a:rPr lang="en-GB" sz="1100" b="1" dirty="0">
                <a:effectLst/>
                <a:latin typeface="Georgia" panose="02040502050405020303" pitchFamily="18" charset="0"/>
                <a:ea typeface="Open Sans" panose="020B0606030504020204" pitchFamily="34" charset="0"/>
                <a:cs typeface="Open Sans" panose="020B0606030504020204" pitchFamily="34" charset="0"/>
              </a:rPr>
              <a:t>Regent</a:t>
            </a:r>
            <a:r>
              <a:rPr lang="en-GB" sz="1100" dirty="0">
                <a:effectLst/>
                <a:latin typeface="Georgia" panose="02040502050405020303" pitchFamily="18" charset="0"/>
                <a:ea typeface="Open Sans" panose="020B0606030504020204" pitchFamily="34" charset="0"/>
                <a:cs typeface="Open Sans" panose="020B0606030504020204" pitchFamily="34" charset="0"/>
              </a:rPr>
              <a:t> from 1811 while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his father was unwell. He became king when his</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father died.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Given his own house in London at the age of 18.</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Friends included artists, politicians and actresses.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Secretly married a Roman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 widow</a:t>
            </a:r>
            <a:r>
              <a:rPr lang="en-GB" sz="1100" dirty="0">
                <a:effectLst/>
                <a:latin typeface="Georgia" panose="02040502050405020303" pitchFamily="18" charset="0"/>
                <a:ea typeface="Open Sans" panose="020B0606030504020204" pitchFamily="34" charset="0"/>
                <a:cs typeface="Open Sans" panose="020B0606030504020204" pitchFamily="34" charset="0"/>
              </a:rPr>
              <a:t>, Mrs. Maria Fitzherbert.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This marriage was considered </a:t>
            </a:r>
            <a:r>
              <a:rPr lang="en-GB" sz="1100" b="1" dirty="0">
                <a:effectLst/>
                <a:latin typeface="Georgia" panose="02040502050405020303" pitchFamily="18" charset="0"/>
                <a:ea typeface="Open Sans" panose="020B0606030504020204" pitchFamily="34" charset="0"/>
                <a:cs typeface="Open Sans" panose="020B0606030504020204" pitchFamily="34" charset="0"/>
              </a:rPr>
              <a:t>invalid</a:t>
            </a:r>
            <a:r>
              <a:rPr lang="en-GB" sz="1100" dirty="0">
                <a:effectLst/>
                <a:latin typeface="Georgia" panose="02040502050405020303" pitchFamily="18" charset="0"/>
                <a:ea typeface="Open Sans" panose="020B0606030504020204" pitchFamily="34" charset="0"/>
                <a:cs typeface="Open Sans" panose="020B0606030504020204" pitchFamily="34" charset="0"/>
              </a:rPr>
              <a:t> because George III had not given them permission.</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George IV later officially married his cousin,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Princess Caroline of Brunswick. However, they separated not long after their daughter,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Princess Charlotte, was born.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Spent large amounts of money.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Collected furniture, textiles, books and paintings.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Remodelled his home in Brighton into the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Royal Pavilion.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1615827"/>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Ordered Buckingham House to be rebuilt </a:t>
            </a:r>
            <a:br>
              <a:rPr lang="en-GB" sz="1100" dirty="0">
                <a:effectLst/>
                <a:latin typeface="Georgia" panose="02040502050405020303" pitchFamily="18" charset="0"/>
                <a:ea typeface="Open Sans" panose="020B0606030504020204" pitchFamily="34" charset="0"/>
                <a:cs typeface="Open Sans" panose="020B0606030504020204" pitchFamily="34" charset="0"/>
              </a:rPr>
            </a:b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as a palace. </a:t>
            </a: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His daughter, Princess Charlotte, died in childbirth aged 21. He became very overweight due to eating and drinking too much. He suffered from health problems including </a:t>
            </a:r>
            <a:r>
              <a:rPr lang="en-GB" sz="1100" b="1" dirty="0">
                <a:effectLst/>
                <a:latin typeface="Georgia" panose="02040502050405020303" pitchFamily="18" charset="0"/>
                <a:ea typeface="Open Sans" panose="020B0606030504020204" pitchFamily="34" charset="0"/>
                <a:cs typeface="Open Sans" panose="020B0606030504020204" pitchFamily="34" charset="0"/>
              </a:rPr>
              <a:t>gout</a:t>
            </a:r>
            <a:r>
              <a:rPr lang="en-GB" sz="1100" dirty="0">
                <a:effectLst/>
                <a:latin typeface="Georgia" panose="02040502050405020303" pitchFamily="18" charset="0"/>
                <a:ea typeface="Open Sans" panose="020B0606030504020204" pitchFamily="34" charset="0"/>
                <a:cs typeface="Open Sans" panose="020B0606030504020204" pitchFamily="34" charset="0"/>
              </a:rPr>
              <a:t> and tried to disguise his large waist with tight fitting jackets and tight belts. Died at Windsor Castle without an </a:t>
            </a:r>
            <a:r>
              <a:rPr lang="en-GB" sz="1100" b="1" dirty="0">
                <a:effectLst/>
                <a:latin typeface="Georgia" panose="02040502050405020303" pitchFamily="18" charset="0"/>
                <a:ea typeface="Open Sans" panose="020B0606030504020204" pitchFamily="34" charset="0"/>
                <a:cs typeface="Open Sans" panose="020B0606030504020204" pitchFamily="34" charset="0"/>
              </a:rPr>
              <a:t>heir</a:t>
            </a:r>
            <a:r>
              <a:rPr lang="en-GB" sz="1100" dirty="0">
                <a:effectLst/>
                <a:latin typeface="Georgia" panose="02040502050405020303" pitchFamily="18" charset="0"/>
                <a:ea typeface="Open Sans" panose="020B0606030504020204" pitchFamily="34" charset="0"/>
                <a:cs typeface="Open Sans" panose="020B0606030504020204" pitchFamily="34" charset="0"/>
              </a:rPr>
              <a:t>.</a:t>
            </a:r>
          </a:p>
        </p:txBody>
      </p:sp>
      <p:sp>
        <p:nvSpPr>
          <p:cNvPr id="21" name="TextBox 20">
            <a:extLst>
              <a:ext uri="{FF2B5EF4-FFF2-40B4-BE49-F238E27FC236}">
                <a16:creationId xmlns:a16="http://schemas.microsoft.com/office/drawing/2014/main" id="{AE1FFC14-9148-28E2-F1E8-0537F9E760E0}"/>
              </a:ext>
            </a:extLst>
          </p:cNvPr>
          <p:cNvSpPr txBox="1"/>
          <p:nvPr/>
        </p:nvSpPr>
        <p:spPr>
          <a:xfrm>
            <a:off x="8863445" y="3063416"/>
            <a:ext cx="2910747" cy="769441"/>
          </a:xfrm>
          <a:prstGeom prst="rect">
            <a:avLst/>
          </a:prstGeom>
          <a:noFill/>
        </p:spPr>
        <p:txBody>
          <a:bodyPr wrap="square" rtlCol="0">
            <a:spAutoFit/>
          </a:bodyPr>
          <a:lstStyle/>
          <a:p>
            <a:pPr algn="r"/>
            <a:r>
              <a:rPr lang="en-GB" sz="1100" i="1" dirty="0">
                <a:solidFill>
                  <a:srgbClr val="9D691F"/>
                </a:solidFill>
                <a:latin typeface="Georgia" panose="02040502050405020303" pitchFamily="18" charset="0"/>
              </a:rPr>
              <a:t>“He is rather too fond of </a:t>
            </a:r>
            <a:br>
              <a:rPr lang="en-GB" sz="1100" i="1" dirty="0">
                <a:solidFill>
                  <a:srgbClr val="9D691F"/>
                </a:solidFill>
                <a:latin typeface="Georgia" panose="02040502050405020303" pitchFamily="18" charset="0"/>
              </a:rPr>
            </a:br>
            <a:r>
              <a:rPr lang="en-GB" sz="1100" i="1" dirty="0">
                <a:solidFill>
                  <a:srgbClr val="9D691F"/>
                </a:solidFill>
                <a:latin typeface="Georgia" panose="02040502050405020303" pitchFamily="18" charset="0"/>
              </a:rPr>
              <a:t>wine and women”</a:t>
            </a:r>
          </a:p>
          <a:p>
            <a:pPr algn="r"/>
            <a:r>
              <a:rPr lang="en-GB" sz="1100" dirty="0">
                <a:solidFill>
                  <a:srgbClr val="9D691F"/>
                </a:solidFill>
                <a:effectLst/>
                <a:latin typeface="Georgia" panose="02040502050405020303" pitchFamily="18" charset="0"/>
              </a:rPr>
              <a:t>George IV, aged 17, writing </a:t>
            </a:r>
            <a:br>
              <a:rPr lang="en-GB" sz="1100" dirty="0">
                <a:solidFill>
                  <a:srgbClr val="9D691F"/>
                </a:solidFill>
                <a:effectLst/>
                <a:latin typeface="Georgia" panose="02040502050405020303" pitchFamily="18" charset="0"/>
              </a:rPr>
            </a:br>
            <a:r>
              <a:rPr lang="en-GB" sz="1100" dirty="0">
                <a:solidFill>
                  <a:srgbClr val="9D691F"/>
                </a:solidFill>
                <a:effectLst/>
                <a:latin typeface="Georgia" panose="02040502050405020303" pitchFamily="18" charset="0"/>
              </a:rPr>
              <a:t>about himself.</a:t>
            </a:r>
          </a:p>
        </p:txBody>
      </p:sp>
      <p:pic>
        <p:nvPicPr>
          <p:cNvPr id="28" name="Picture 27">
            <a:extLst>
              <a:ext uri="{FF2B5EF4-FFF2-40B4-BE49-F238E27FC236}">
                <a16:creationId xmlns:a16="http://schemas.microsoft.com/office/drawing/2014/main" id="{A25C07D0-D497-E049-410F-25A0E5E03B5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6204" y="3078036"/>
            <a:ext cx="1970628" cy="1970628"/>
          </a:xfrm>
          <a:prstGeom prst="rect">
            <a:avLst/>
          </a:prstGeom>
        </p:spPr>
      </p:pic>
      <p:sp>
        <p:nvSpPr>
          <p:cNvPr id="29" name="TextBox 28">
            <a:extLst>
              <a:ext uri="{FF2B5EF4-FFF2-40B4-BE49-F238E27FC236}">
                <a16:creationId xmlns:a16="http://schemas.microsoft.com/office/drawing/2014/main" id="{AE8ABB00-40F2-CF06-5014-2C6865DA33AB}"/>
              </a:ext>
            </a:extLst>
          </p:cNvPr>
          <p:cNvSpPr txBox="1"/>
          <p:nvPr/>
        </p:nvSpPr>
        <p:spPr>
          <a:xfrm>
            <a:off x="7866302" y="3776948"/>
            <a:ext cx="1865378" cy="600164"/>
          </a:xfrm>
          <a:prstGeom prst="rect">
            <a:avLst/>
          </a:prstGeom>
          <a:noFill/>
        </p:spPr>
        <p:txBody>
          <a:bodyPr wrap="square" rtlCol="0">
            <a:spAutoFit/>
          </a:bodyPr>
          <a:lstStyle/>
          <a:p>
            <a:pPr algn="ctr"/>
            <a:r>
              <a:rPr lang="en-GB" sz="1100" dirty="0">
                <a:effectLst/>
                <a:latin typeface="Georgia" panose="02040502050405020303" pitchFamily="18" charset="0"/>
              </a:rPr>
              <a:t>In later life, he wore a wig designed to look like dark, thick, curly hair. </a:t>
            </a:r>
          </a:p>
        </p:txBody>
      </p:sp>
      <p:pic>
        <p:nvPicPr>
          <p:cNvPr id="10" name="Picture 9">
            <a:extLst>
              <a:ext uri="{FF2B5EF4-FFF2-40B4-BE49-F238E27FC236}">
                <a16:creationId xmlns:a16="http://schemas.microsoft.com/office/drawing/2014/main" id="{1B720EFE-CE9F-3517-7F7C-54FB509077F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63065" y="3880321"/>
            <a:ext cx="2292935" cy="2292935"/>
          </a:xfrm>
          <a:prstGeom prst="rect">
            <a:avLst/>
          </a:prstGeom>
        </p:spPr>
      </p:pic>
      <p:sp>
        <p:nvSpPr>
          <p:cNvPr id="11" name="TextBox 10">
            <a:extLst>
              <a:ext uri="{FF2B5EF4-FFF2-40B4-BE49-F238E27FC236}">
                <a16:creationId xmlns:a16="http://schemas.microsoft.com/office/drawing/2014/main" id="{C66CA6E9-4E0A-6846-F537-CE297A3864DC}"/>
              </a:ext>
            </a:extLst>
          </p:cNvPr>
          <p:cNvSpPr txBox="1"/>
          <p:nvPr/>
        </p:nvSpPr>
        <p:spPr>
          <a:xfrm>
            <a:off x="9521937" y="4734400"/>
            <a:ext cx="2065919" cy="600164"/>
          </a:xfrm>
          <a:prstGeom prst="rect">
            <a:avLst/>
          </a:prstGeom>
          <a:noFill/>
        </p:spPr>
        <p:txBody>
          <a:bodyPr wrap="square" rtlCol="0">
            <a:spAutoFit/>
          </a:bodyPr>
          <a:lstStyle/>
          <a:p>
            <a:pPr algn="ctr"/>
            <a:r>
              <a:rPr lang="en-GB" sz="1100">
                <a:effectLst/>
                <a:latin typeface="Georgia" panose="02040502050405020303" pitchFamily="18" charset="0"/>
              </a:rPr>
              <a:t>Had a new crown made for his coronation. It had over</a:t>
            </a:r>
            <a:br>
              <a:rPr lang="en-GB" sz="1100">
                <a:effectLst/>
                <a:latin typeface="Georgia" panose="02040502050405020303" pitchFamily="18" charset="0"/>
              </a:rPr>
            </a:br>
            <a:r>
              <a:rPr lang="en-GB" sz="1100">
                <a:effectLst/>
                <a:latin typeface="Georgia" panose="02040502050405020303" pitchFamily="18" charset="0"/>
              </a:rPr>
              <a:t>12,000 diamonds.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sp>
        <p:nvSpPr>
          <p:cNvPr id="5" name="TextBox 4">
            <a:extLst>
              <a:ext uri="{FF2B5EF4-FFF2-40B4-BE49-F238E27FC236}">
                <a16:creationId xmlns:a16="http://schemas.microsoft.com/office/drawing/2014/main" id="{CBC880DC-9DE7-500C-DCA0-875DF6902E1E}"/>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What image do you think George IV wanted to create in his portrait?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754639"/>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in this biography that George was a ‘vain and extravagant’ king?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76618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7196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7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WILLIAM IV</a:t>
            </a:r>
          </a:p>
        </p:txBody>
      </p:sp>
      <p:pic>
        <p:nvPicPr>
          <p:cNvPr id="9" name="Picture 8" descr="A painting of a man in period clothing. He wears navy blue robes and holds a sword.">
            <a:hlinkClick r:id="rId4"/>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1830 - 1837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1765 - 1837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Britain’s ‘Sailor King’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lIns="91440" tIns="45720" rIns="91440" bIns="45720" rtlCol="0" anchor="t">
            <a:spAutoFit/>
          </a:bodyPr>
          <a:lstStyle/>
          <a:p>
            <a:pPr defTabSz="144000"/>
            <a:r>
              <a:rPr lang="en-GB" sz="1100">
                <a:effectLst/>
                <a:latin typeface="Georgia"/>
                <a:ea typeface="Open Sans"/>
                <a:cs typeface="Open Sans"/>
              </a:rPr>
              <a:t>William IV was the third son of King George III. He became king when his eldest brother, George IV, died without an </a:t>
            </a:r>
            <a:r>
              <a:rPr lang="en-GB" sz="1100" b="1">
                <a:effectLst/>
                <a:latin typeface="Georgia"/>
                <a:ea typeface="Open Sans"/>
                <a:cs typeface="Open Sans"/>
              </a:rPr>
              <a:t>heir</a:t>
            </a:r>
            <a:r>
              <a:rPr lang="en-GB" sz="1100">
                <a:effectLst/>
                <a:latin typeface="Georgia"/>
                <a:ea typeface="Open Sans"/>
                <a:cs typeface="Open Sans"/>
              </a:rPr>
              <a:t>. His other brother had also </a:t>
            </a:r>
            <a:r>
              <a:rPr lang="en-GB" sz="1100">
                <a:latin typeface="Georgia"/>
                <a:ea typeface="Open Sans"/>
                <a:cs typeface="Open Sans"/>
              </a:rPr>
              <a:t>died without</a:t>
            </a:r>
            <a:r>
              <a:rPr lang="en-GB" sz="1100">
                <a:effectLst/>
                <a:latin typeface="Georgia"/>
                <a:ea typeface="Open Sans"/>
                <a:cs typeface="Open Sans"/>
              </a:rPr>
              <a:t> an </a:t>
            </a:r>
            <a:r>
              <a:rPr lang="en-GB" sz="1100" b="1">
                <a:effectLst/>
                <a:latin typeface="Georgia"/>
                <a:ea typeface="Open Sans"/>
                <a:cs typeface="Open Sans"/>
              </a:rPr>
              <a:t>heir</a:t>
            </a:r>
            <a:r>
              <a:rPr lang="en-GB" sz="1100">
                <a:effectLst/>
                <a:latin typeface="Georgia"/>
                <a:ea typeface="Open Sans"/>
                <a:cs typeface="Open Sans"/>
              </a:rPr>
              <a:t>.</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a:ea typeface="Open Sans"/>
                <a:cs typeface="Open Sans"/>
              </a:rPr>
              <a:t>Joined the Royal </a:t>
            </a:r>
            <a:r>
              <a:rPr lang="en-GB" sz="1100" b="1">
                <a:effectLst/>
                <a:latin typeface="Georgia"/>
                <a:ea typeface="Open Sans"/>
                <a:cs typeface="Open Sans"/>
              </a:rPr>
              <a:t>Navy</a:t>
            </a:r>
            <a:r>
              <a:rPr lang="en-GB" sz="1100">
                <a:effectLst/>
                <a:latin typeface="Georgia"/>
                <a:ea typeface="Open Sans"/>
                <a:cs typeface="Open Sans"/>
              </a:rPr>
              <a:t> aged 13.</a:t>
            </a:r>
            <a:r>
              <a:rPr lang="en-GB" sz="1100">
                <a:latin typeface="Georgia"/>
                <a:ea typeface="Open Sans"/>
                <a:cs typeface="Open Sans"/>
              </a:rPr>
              <a:t> </a:t>
            </a:r>
          </a:p>
          <a:p>
            <a:pPr marL="171450" indent="-171450" defTabSz="144000">
              <a:buFont typeface="Arial" panose="020B0604020202020204" pitchFamily="34" charset="0"/>
              <a:buChar char="•"/>
            </a:pPr>
            <a:r>
              <a:rPr lang="en-GB" sz="1100">
                <a:effectLst/>
                <a:latin typeface="Georgia"/>
                <a:ea typeface="Open Sans"/>
                <a:cs typeface="Open Sans"/>
              </a:rPr>
              <a:t>Became Duke of Clarence in 1789.</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a:ea typeface="Open Sans"/>
                <a:cs typeface="Open Sans"/>
              </a:rPr>
              <a:t>Lived with the famous actress Dorthea Jordan.</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a:ea typeface="Open Sans"/>
                <a:cs typeface="Open Sans"/>
              </a:rPr>
              <a:t>They had 10 children known as the ‘</a:t>
            </a:r>
            <a:r>
              <a:rPr lang="en-GB" sz="1100" err="1">
                <a:effectLst/>
                <a:latin typeface="Georgia"/>
                <a:ea typeface="Open Sans"/>
                <a:cs typeface="Open Sans"/>
              </a:rPr>
              <a:t>Fitzclarences</a:t>
            </a:r>
            <a:r>
              <a:rPr lang="en-GB" sz="1100">
                <a:effectLst/>
                <a:latin typeface="Georgia"/>
                <a:ea typeface="Open Sans"/>
                <a:cs typeface="Open Sans"/>
              </a:rPr>
              <a:t>’.</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a:ea typeface="Open Sans"/>
                <a:cs typeface="Open Sans"/>
              </a:rPr>
              <a:t>Since they weren’t married, their children would not be able to become monarchs themselves.</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a:ea typeface="Open Sans"/>
                <a:cs typeface="Open Sans"/>
              </a:rPr>
              <a:t>After Princess Charlotte died, William became next in line to the throne. He married Princess Adelaide of Saxe-</a:t>
            </a:r>
            <a:r>
              <a:rPr lang="en-GB" sz="1100" err="1">
                <a:effectLst/>
                <a:latin typeface="Georgia"/>
                <a:ea typeface="Open Sans"/>
                <a:cs typeface="Open Sans"/>
              </a:rPr>
              <a:t>Meningen</a:t>
            </a:r>
            <a:r>
              <a:rPr lang="en-GB" sz="1100">
                <a:effectLst/>
                <a:latin typeface="Georgia"/>
                <a:ea typeface="Open Sans"/>
                <a:cs typeface="Open Sans"/>
              </a:rPr>
              <a:t>, hoping they would have children and he would have an </a:t>
            </a:r>
            <a:r>
              <a:rPr lang="en-GB" sz="1100" b="1">
                <a:effectLst/>
                <a:latin typeface="Georgia"/>
                <a:ea typeface="Open Sans"/>
                <a:cs typeface="Open Sans"/>
              </a:rPr>
              <a:t>heir</a:t>
            </a:r>
            <a:r>
              <a:rPr lang="en-GB" sz="1100">
                <a:effectLst/>
                <a:latin typeface="Georgia"/>
                <a:ea typeface="Open Sans"/>
                <a:cs typeface="Open Sans"/>
              </a:rPr>
              <a:t>. They had two daughters who both died in childhood.</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a:ea typeface="Open Sans"/>
                <a:cs typeface="Open Sans"/>
              </a:rPr>
              <a:t>Whilst he was king, the </a:t>
            </a:r>
            <a:r>
              <a:rPr lang="en-GB" sz="1100" b="1">
                <a:effectLst/>
                <a:latin typeface="Georgia"/>
                <a:ea typeface="Open Sans"/>
                <a:cs typeface="Open Sans"/>
              </a:rPr>
              <a:t>Great Reform Act</a:t>
            </a:r>
            <a:r>
              <a:rPr lang="en-GB" sz="1100">
                <a:effectLst/>
                <a:latin typeface="Georgia"/>
                <a:ea typeface="Open Sans"/>
                <a:cs typeface="Open Sans"/>
              </a:rPr>
              <a:t> was passed in 1832.</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D2EC4F2-F5FB-407E-DC8D-132E908D032D}"/>
              </a:ext>
            </a:extLst>
          </p:cNvPr>
          <p:cNvSpPr txBox="1"/>
          <p:nvPr/>
        </p:nvSpPr>
        <p:spPr>
          <a:xfrm>
            <a:off x="8561252" y="2809328"/>
            <a:ext cx="3218607" cy="600164"/>
          </a:xfrm>
          <a:prstGeom prst="rect">
            <a:avLst/>
          </a:prstGeom>
          <a:noFill/>
        </p:spPr>
        <p:txBody>
          <a:bodyPr wrap="square" lIns="91440" tIns="45720" rIns="91440" bIns="45720" anchor="t">
            <a:spAutoFit/>
          </a:bodyPr>
          <a:lstStyle/>
          <a:p>
            <a:pPr algn="r"/>
            <a:r>
              <a:rPr lang="en-GB" sz="1100" i="1">
                <a:solidFill>
                  <a:srgbClr val="9D691F"/>
                </a:solidFill>
                <a:latin typeface="Georgia"/>
              </a:rPr>
              <a:t>“I have my view of things, and I tell them to my ministers. If they do not adopt them, I cannot help it. I have done my duty.”</a:t>
            </a:r>
          </a:p>
        </p:txBody>
      </p:sp>
      <p:sp>
        <p:nvSpPr>
          <p:cNvPr id="21" name="TextBox 20">
            <a:extLst>
              <a:ext uri="{FF2B5EF4-FFF2-40B4-BE49-F238E27FC236}">
                <a16:creationId xmlns:a16="http://schemas.microsoft.com/office/drawing/2014/main" id="{AE1FFC14-9148-28E2-F1E8-0537F9E760E0}"/>
              </a:ext>
            </a:extLst>
          </p:cNvPr>
          <p:cNvSpPr txBox="1"/>
          <p:nvPr/>
        </p:nvSpPr>
        <p:spPr>
          <a:xfrm>
            <a:off x="10257992" y="3348512"/>
            <a:ext cx="1521867" cy="261610"/>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William IV</a:t>
            </a:r>
          </a:p>
        </p:txBody>
      </p:sp>
      <p:sp>
        <p:nvSpPr>
          <p:cNvPr id="25" name="TextBox 24">
            <a:extLst>
              <a:ext uri="{FF2B5EF4-FFF2-40B4-BE49-F238E27FC236}">
                <a16:creationId xmlns:a16="http://schemas.microsoft.com/office/drawing/2014/main" id="{7239B626-E470-0840-109D-8271BFADF3F8}"/>
              </a:ext>
              <a:ext uri="{C183D7F6-B498-43B3-948B-1728B52AA6E4}">
                <adec:decorative xmlns:adec="http://schemas.microsoft.com/office/drawing/2017/decorative" val="1"/>
              </a:ext>
            </a:extLst>
          </p:cNvPr>
          <p:cNvSpPr txBox="1"/>
          <p:nvPr/>
        </p:nvSpPr>
        <p:spPr>
          <a:xfrm>
            <a:off x="7981448" y="1362951"/>
            <a:ext cx="3618440" cy="1446550"/>
          </a:xfrm>
          <a:prstGeom prst="rect">
            <a:avLst/>
          </a:prstGeom>
          <a:noFill/>
        </p:spPr>
        <p:txBody>
          <a:bodyPr wrap="square" rtlCol="0">
            <a:spAutoFit/>
          </a:bodyPr>
          <a:lstStyle/>
          <a:p>
            <a:pPr defTabSz="144000"/>
            <a:r>
              <a:rPr lang="en-GB" sz="1100">
                <a:latin typeface="Georgia" panose="02040502050405020303" pitchFamily="18" charset="0"/>
                <a:ea typeface="Open Sans" panose="020B0606030504020204" pitchFamily="34" charset="0"/>
                <a:cs typeface="Open Sans" panose="020B0606030504020204" pitchFamily="34" charset="0"/>
              </a:rPr>
              <a:t>This gave more men the right to vote i</a:t>
            </a:r>
            <a:r>
              <a:rPr lang="en-GB" sz="1100">
                <a:effectLst/>
                <a:latin typeface="Georgia" panose="02040502050405020303" pitchFamily="18" charset="0"/>
                <a:ea typeface="Open Sans" panose="020B0606030504020204" pitchFamily="34" charset="0"/>
                <a:cs typeface="Open Sans" panose="020B0606030504020204" pitchFamily="34" charset="0"/>
              </a:rPr>
              <a:t>n elections. In 1833, Britain </a:t>
            </a:r>
            <a:r>
              <a:rPr lang="en-GB" sz="1100" b="1">
                <a:effectLst/>
                <a:latin typeface="Georgia" panose="02040502050405020303" pitchFamily="18" charset="0"/>
                <a:ea typeface="Open Sans" panose="020B0606030504020204" pitchFamily="34" charset="0"/>
                <a:cs typeface="Open Sans" panose="020B0606030504020204" pitchFamily="34" charset="0"/>
              </a:rPr>
              <a:t>abolished</a:t>
            </a:r>
            <a:r>
              <a:rPr lang="en-GB" sz="1100">
                <a:effectLst/>
                <a:latin typeface="Georgia" panose="02040502050405020303" pitchFamily="18" charset="0"/>
                <a:ea typeface="Open Sans" panose="020B0606030504020204" pitchFamily="34" charset="0"/>
                <a:cs typeface="Open Sans" panose="020B0606030504020204" pitchFamily="34" charset="0"/>
              </a:rPr>
              <a:t> slavery in most of their overseas </a:t>
            </a:r>
            <a:r>
              <a:rPr lang="en-GB" sz="1100" b="1">
                <a:effectLst/>
                <a:latin typeface="Georgia" panose="02040502050405020303" pitchFamily="18" charset="0"/>
                <a:ea typeface="Open Sans" panose="020B0606030504020204" pitchFamily="34" charset="0"/>
                <a:cs typeface="Open Sans" panose="020B0606030504020204" pitchFamily="34" charset="0"/>
              </a:rPr>
              <a:t>colonies</a:t>
            </a:r>
            <a:r>
              <a:rPr lang="en-GB" sz="1100">
                <a:effectLst/>
                <a:latin typeface="Georgia" panose="02040502050405020303" pitchFamily="18" charset="0"/>
                <a:ea typeface="Open Sans" panose="020B0606030504020204" pitchFamily="34" charset="0"/>
                <a:cs typeface="Open Sans" panose="020B0606030504020204" pitchFamily="34" charset="0"/>
              </a:rPr>
              <a:t>.</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Had plain tastes.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Interested in naval and military affairs.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Liked Windsor Castle and completed building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work there.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pic>
        <p:nvPicPr>
          <p:cNvPr id="10" name="Picture 9">
            <a:extLst>
              <a:ext uri="{FF2B5EF4-FFF2-40B4-BE49-F238E27FC236}">
                <a16:creationId xmlns:a16="http://schemas.microsoft.com/office/drawing/2014/main" id="{1B720EFE-CE9F-3517-7F7C-54FB509077F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25394" y="3599664"/>
            <a:ext cx="2292935" cy="2292935"/>
          </a:xfrm>
          <a:prstGeom prst="rect">
            <a:avLst/>
          </a:prstGeom>
        </p:spPr>
      </p:pic>
      <p:sp>
        <p:nvSpPr>
          <p:cNvPr id="11" name="TextBox 10">
            <a:extLst>
              <a:ext uri="{FF2B5EF4-FFF2-40B4-BE49-F238E27FC236}">
                <a16:creationId xmlns:a16="http://schemas.microsoft.com/office/drawing/2014/main" id="{C66CA6E9-4E0A-6846-F537-CE297A3864DC}"/>
              </a:ext>
            </a:extLst>
          </p:cNvPr>
          <p:cNvSpPr txBox="1"/>
          <p:nvPr/>
        </p:nvSpPr>
        <p:spPr>
          <a:xfrm>
            <a:off x="8851240" y="4446049"/>
            <a:ext cx="2065919" cy="600164"/>
          </a:xfrm>
          <a:prstGeom prst="rect">
            <a:avLst/>
          </a:prstGeom>
          <a:noFill/>
        </p:spPr>
        <p:txBody>
          <a:bodyPr wrap="square" rtlCol="0">
            <a:spAutoFit/>
          </a:bodyPr>
          <a:lstStyle/>
          <a:p>
            <a:pPr algn="ctr"/>
            <a:r>
              <a:rPr lang="en-GB" sz="1100">
                <a:effectLst/>
                <a:latin typeface="Georgia" panose="02040502050405020303" pitchFamily="18" charset="0"/>
              </a:rPr>
              <a:t>Hated pomp and ceremony and didn’t want to</a:t>
            </a:r>
            <a:br>
              <a:rPr lang="en-GB" sz="1100">
                <a:effectLst/>
                <a:latin typeface="Georgia" panose="02040502050405020303" pitchFamily="18" charset="0"/>
              </a:rPr>
            </a:br>
            <a:r>
              <a:rPr lang="en-GB" sz="1100">
                <a:effectLst/>
                <a:latin typeface="Georgia" panose="02040502050405020303" pitchFamily="18" charset="0"/>
              </a:rPr>
              <a:t> have a Coronation. </a:t>
            </a:r>
          </a:p>
        </p:txBody>
      </p:sp>
      <p:pic>
        <p:nvPicPr>
          <p:cNvPr id="2" name="Picture 1">
            <a:extLst>
              <a:ext uri="{FF2B5EF4-FFF2-40B4-BE49-F238E27FC236}">
                <a16:creationId xmlns:a16="http://schemas.microsoft.com/office/drawing/2014/main" id="{6DF11BFD-C6F9-DDEE-BC4C-123936C5156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How far do you think William’s Coronation Portrait reflects his personality and tastes?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754639"/>
            <a:ext cx="3038176" cy="430887"/>
          </a:xfrm>
          <a:prstGeom prst="rect">
            <a:avLst/>
          </a:prstGeom>
          <a:noFill/>
        </p:spPr>
        <p:txBody>
          <a:bodyPr wrap="square" rtlCol="0">
            <a:spAutoFit/>
          </a:bodyPr>
          <a:lstStyle/>
          <a:p>
            <a:r>
              <a:rPr lang="en-GB" sz="1100">
                <a:effectLst/>
                <a:latin typeface="Georgia" panose="02040502050405020303" pitchFamily="18" charset="0"/>
              </a:rPr>
              <a:t>What does the quote tell you about William’s understanding of the role of the monarch?</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76618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7196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BC880DC-9DE7-500C-DCA0-875DF6902E1E}"/>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Tree>
    <p:extLst>
      <p:ext uri="{BB962C8B-B14F-4D97-AF65-F5344CB8AC3E}">
        <p14:creationId xmlns:p14="http://schemas.microsoft.com/office/powerpoint/2010/main" val="24242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VICTORIA</a:t>
            </a:r>
          </a:p>
        </p:txBody>
      </p:sp>
      <p:pic>
        <p:nvPicPr>
          <p:cNvPr id="9" name="Picture 8" descr="A painting of a woman sitting on a throne with a crown and sceptre. She wears lavish golden clothing.">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1837 - 1901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1819 - 1901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queen who reigned for 63 years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Victoria’s father died suddenly 8 months after she was born. Her mother relied on John Conroy who had been her husband’s assistant. Conroy devised the ‘</a:t>
            </a:r>
            <a:r>
              <a:rPr lang="en-GB" sz="1100" b="1">
                <a:effectLst/>
                <a:latin typeface="Georgia" panose="02040502050405020303" pitchFamily="18" charset="0"/>
                <a:ea typeface="Open Sans" panose="020B0606030504020204" pitchFamily="34" charset="0"/>
                <a:cs typeface="Open Sans" panose="020B0606030504020204" pitchFamily="34" charset="0"/>
              </a:rPr>
              <a:t>Kensington System</a:t>
            </a:r>
            <a:r>
              <a:rPr lang="en-GB" sz="1100">
                <a:effectLst/>
                <a:latin typeface="Georgia" panose="02040502050405020303" pitchFamily="18" charset="0"/>
                <a:ea typeface="Open Sans" panose="020B0606030504020204" pitchFamily="34" charset="0"/>
                <a:cs typeface="Open Sans" panose="020B0606030504020204" pitchFamily="34" charset="0"/>
              </a:rPr>
              <a:t>’ which kept Victoria alone and under close watch.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5th in line to the throne when she was born in Kensington Palace.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Due to deaths in the family, she became queen when she was 18 years old.</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She moved into Buckingham Palace.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People were delighted to have a new young queen.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Married her German cousin, Prince Albert, in 1840.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Had nine children.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Spent holidays at Osborne House on the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Isle of Wight. </a:t>
            </a:r>
          </a:p>
          <a:p>
            <a:pPr marL="171450" indent="-171450" defTabSz="144000">
              <a:buFont typeface="Arial" panose="020B0604020202020204" pitchFamily="34" charset="0"/>
              <a:buChar char="•"/>
            </a:pPr>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Albert died suddenly in 1861 and Victoria was</a:t>
            </a:r>
            <a:br>
              <a:rPr lang="en-GB" sz="1100">
                <a:latin typeface="Georgia" panose="02040502050405020303" pitchFamily="18" charset="0"/>
                <a:ea typeface="Open Sans" panose="020B0606030504020204" pitchFamily="34" charset="0"/>
                <a:cs typeface="Open Sans" panose="020B0606030504020204" pitchFamily="34" charset="0"/>
              </a:rPr>
            </a:br>
            <a:r>
              <a:rPr lang="en-GB" sz="1100">
                <a:latin typeface="Georgia" panose="02040502050405020303" pitchFamily="18" charset="0"/>
                <a:ea typeface="Open Sans" panose="020B0606030504020204" pitchFamily="34" charset="0"/>
                <a:cs typeface="Open Sans" panose="020B0606030504020204" pitchFamily="34" charset="0"/>
              </a:rPr>
              <a:t>grief stricken.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2462213"/>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She wore black </a:t>
            </a:r>
            <a:r>
              <a:rPr lang="en-GB" sz="1100" b="1" dirty="0">
                <a:latin typeface="Georgia" panose="02040502050405020303" pitchFamily="18" charset="0"/>
                <a:ea typeface="Open Sans" panose="020B0606030504020204" pitchFamily="34" charset="0"/>
                <a:cs typeface="Open Sans" panose="020B0606030504020204" pitchFamily="34" charset="0"/>
              </a:rPr>
              <a:t>mourning</a:t>
            </a:r>
            <a:r>
              <a:rPr lang="en-GB" sz="1100" dirty="0">
                <a:latin typeface="Georgia" panose="02040502050405020303" pitchFamily="18" charset="0"/>
                <a:ea typeface="Open Sans" panose="020B0606030504020204" pitchFamily="34" charset="0"/>
                <a:cs typeface="Open Sans" panose="020B0606030504020204" pitchFamily="34" charset="0"/>
              </a:rPr>
              <a:t> clothes for the </a:t>
            </a:r>
            <a:r>
              <a:rPr lang="en-GB" sz="1100" dirty="0">
                <a:latin typeface="Georgia"/>
                <a:ea typeface="Open Sans"/>
                <a:cs typeface="Open Sans"/>
              </a:rPr>
              <a:t>rest of her life and withdrew from public for many years.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Victoria became </a:t>
            </a:r>
            <a:r>
              <a:rPr lang="en-GB" sz="1100" b="1" dirty="0">
                <a:latin typeface="Georgia"/>
                <a:ea typeface="Open Sans"/>
                <a:cs typeface="Open Sans"/>
              </a:rPr>
              <a:t>Empress</a:t>
            </a:r>
            <a:r>
              <a:rPr lang="en-GB" sz="1100" dirty="0">
                <a:latin typeface="Georgia"/>
                <a:ea typeface="Open Sans"/>
                <a:cs typeface="Open Sans"/>
              </a:rPr>
              <a:t> of India in 1876 but never visited. Many changes took place during Victoria’s time as queen: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latin typeface="Georgia"/>
                <a:ea typeface="Open Sans"/>
                <a:cs typeface="Open Sans"/>
              </a:rPr>
              <a:t>the invention of postage stamps</a:t>
            </a:r>
          </a:p>
          <a:p>
            <a:pPr marL="171450" indent="-171450" defTabSz="144000">
              <a:buFont typeface="Arial" panose="020B0604020202020204" pitchFamily="34" charset="0"/>
              <a:buChar char="•"/>
            </a:pPr>
            <a:r>
              <a:rPr lang="en-GB" sz="1100" dirty="0">
                <a:latin typeface="Georgia"/>
                <a:ea typeface="Open Sans"/>
                <a:cs typeface="Open Sans"/>
              </a:rPr>
              <a:t>the development of a railway network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a:ea typeface="Open Sans"/>
                <a:cs typeface="Open Sans"/>
              </a:rPr>
              <a:t>the </a:t>
            </a:r>
            <a:r>
              <a:rPr lang="en-GB" sz="1100" b="1" dirty="0">
                <a:latin typeface="Georgia"/>
                <a:ea typeface="Open Sans"/>
                <a:cs typeface="Open Sans"/>
              </a:rPr>
              <a:t>industrialisation</a:t>
            </a:r>
            <a:r>
              <a:rPr lang="en-GB" sz="1100" dirty="0">
                <a:latin typeface="Georgia"/>
                <a:ea typeface="Open Sans"/>
                <a:cs typeface="Open Sans"/>
              </a:rPr>
              <a:t> of Britain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a:ea typeface="Open Sans"/>
                <a:cs typeface="Open Sans"/>
              </a:rPr>
              <a:t>the invention of the telephone.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She celebrated her </a:t>
            </a:r>
            <a:r>
              <a:rPr lang="en-GB" sz="1100" b="1" dirty="0">
                <a:latin typeface="Georgia"/>
                <a:ea typeface="Open Sans"/>
                <a:cs typeface="Open Sans"/>
              </a:rPr>
              <a:t>Golden Jubilee </a:t>
            </a:r>
            <a:r>
              <a:rPr lang="en-GB" sz="1100" dirty="0">
                <a:latin typeface="Georgia"/>
                <a:ea typeface="Open Sans"/>
                <a:cs typeface="Open Sans"/>
              </a:rPr>
              <a:t>in 1887 and </a:t>
            </a:r>
            <a:r>
              <a:rPr lang="en-GB" sz="1100" b="1" dirty="0">
                <a:latin typeface="Georgia"/>
                <a:ea typeface="Open Sans"/>
                <a:cs typeface="Open Sans"/>
              </a:rPr>
              <a:t>Diamond Jubilee </a:t>
            </a:r>
            <a:r>
              <a:rPr lang="en-GB" sz="1100" dirty="0">
                <a:latin typeface="Georgia"/>
                <a:ea typeface="Open Sans"/>
                <a:cs typeface="Open Sans"/>
              </a:rPr>
              <a:t>in 1897.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pic>
        <p:nvPicPr>
          <p:cNvPr id="4" name="Picture 3">
            <a:extLst>
              <a:ext uri="{FF2B5EF4-FFF2-40B4-BE49-F238E27FC236}">
                <a16:creationId xmlns:a16="http://schemas.microsoft.com/office/drawing/2014/main" id="{421ECA24-F69D-4463-A5AD-FCA7D0E6D0C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50357" y="3696546"/>
            <a:ext cx="2292935" cy="2292935"/>
          </a:xfrm>
          <a:prstGeom prst="rect">
            <a:avLst/>
          </a:prstGeom>
        </p:spPr>
      </p:pic>
      <p:pic>
        <p:nvPicPr>
          <p:cNvPr id="13" name="Picture 12">
            <a:extLst>
              <a:ext uri="{FF2B5EF4-FFF2-40B4-BE49-F238E27FC236}">
                <a16:creationId xmlns:a16="http://schemas.microsoft.com/office/drawing/2014/main" id="{5F53DAF8-C5A5-2F53-1F0D-8683DF1867F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33390" y="4621490"/>
            <a:ext cx="1855477" cy="1855477"/>
          </a:xfrm>
          <a:prstGeom prst="rect">
            <a:avLst/>
          </a:prstGeom>
        </p:spPr>
      </p:pic>
      <p:sp>
        <p:nvSpPr>
          <p:cNvPr id="6" name="TextBox 5">
            <a:extLst>
              <a:ext uri="{FF2B5EF4-FFF2-40B4-BE49-F238E27FC236}">
                <a16:creationId xmlns:a16="http://schemas.microsoft.com/office/drawing/2014/main" id="{90850B8C-8ECA-5745-F22C-33F97BF52FEB}"/>
              </a:ext>
              <a:ext uri="{C183D7F6-B498-43B3-948B-1728B52AA6E4}">
                <adec:decorative xmlns:adec="http://schemas.microsoft.com/office/drawing/2017/decorative" val="0"/>
              </a:ext>
            </a:extLst>
          </p:cNvPr>
          <p:cNvSpPr txBox="1"/>
          <p:nvPr/>
        </p:nvSpPr>
        <p:spPr>
          <a:xfrm>
            <a:off x="9422222" y="4517781"/>
            <a:ext cx="2515162" cy="600164"/>
          </a:xfrm>
          <a:prstGeom prst="rect">
            <a:avLst/>
          </a:prstGeom>
          <a:noFill/>
        </p:spPr>
        <p:txBody>
          <a:bodyPr wrap="square" rtlCol="0">
            <a:spAutoFit/>
          </a:bodyPr>
          <a:lstStyle/>
          <a:p>
            <a:pPr algn="ctr"/>
            <a:r>
              <a:rPr lang="en-GB" sz="1100">
                <a:effectLst/>
                <a:latin typeface="Georgia" panose="02040502050405020303" pitchFamily="18" charset="0"/>
              </a:rPr>
              <a:t>As a princess, she was not</a:t>
            </a:r>
            <a:br>
              <a:rPr lang="en-GB" sz="1100">
                <a:effectLst/>
                <a:latin typeface="Georgia" panose="02040502050405020303" pitchFamily="18" charset="0"/>
              </a:rPr>
            </a:br>
            <a:r>
              <a:rPr lang="en-GB" sz="1100">
                <a:effectLst/>
                <a:latin typeface="Georgia" panose="02040502050405020303" pitchFamily="18" charset="0"/>
              </a:rPr>
              <a:t>allowed to walk downstairs</a:t>
            </a:r>
            <a:br>
              <a:rPr lang="en-GB" sz="1100">
                <a:effectLst/>
                <a:latin typeface="Georgia" panose="02040502050405020303" pitchFamily="18" charset="0"/>
              </a:rPr>
            </a:br>
            <a:r>
              <a:rPr lang="en-GB" sz="1100">
                <a:effectLst/>
                <a:latin typeface="Georgia" panose="02040502050405020303" pitchFamily="18" charset="0"/>
              </a:rPr>
              <a:t> without holding someone’s hand. </a:t>
            </a:r>
          </a:p>
        </p:txBody>
      </p:sp>
      <p:sp>
        <p:nvSpPr>
          <p:cNvPr id="14" name="TextBox 13">
            <a:extLst>
              <a:ext uri="{FF2B5EF4-FFF2-40B4-BE49-F238E27FC236}">
                <a16:creationId xmlns:a16="http://schemas.microsoft.com/office/drawing/2014/main" id="{2E3763A9-69CC-ED59-D3DD-F54C9188817A}"/>
              </a:ext>
            </a:extLst>
          </p:cNvPr>
          <p:cNvSpPr txBox="1"/>
          <p:nvPr/>
        </p:nvSpPr>
        <p:spPr>
          <a:xfrm>
            <a:off x="7986049" y="5277746"/>
            <a:ext cx="1758685" cy="600164"/>
          </a:xfrm>
          <a:prstGeom prst="rect">
            <a:avLst/>
          </a:prstGeom>
          <a:noFill/>
        </p:spPr>
        <p:txBody>
          <a:bodyPr wrap="square" rtlCol="0">
            <a:spAutoFit/>
          </a:bodyPr>
          <a:lstStyle/>
          <a:p>
            <a:pPr algn="ctr"/>
            <a:r>
              <a:rPr lang="en-GB" sz="1100">
                <a:effectLst/>
                <a:latin typeface="Georgia" panose="02040502050405020303" pitchFamily="18" charset="0"/>
              </a:rPr>
              <a:t>Kept a diary from age 13 to a few days before she died at 81. </a:t>
            </a:r>
          </a:p>
        </p:txBody>
      </p:sp>
      <p:sp>
        <p:nvSpPr>
          <p:cNvPr id="16" name="TextBox 15">
            <a:extLst>
              <a:ext uri="{FF2B5EF4-FFF2-40B4-BE49-F238E27FC236}">
                <a16:creationId xmlns:a16="http://schemas.microsoft.com/office/drawing/2014/main" id="{7584F865-FC28-55C2-C457-2EC892ACDD6E}"/>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dirty="0">
                <a:effectLst/>
                <a:latin typeface="Georgia" panose="02040502050405020303" pitchFamily="18" charset="0"/>
              </a:rPr>
              <a:t>Describe how Victoria is portrayed in her Coronation portrait.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What impression of her do you think this creates?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What do you think Queen Victoria is most remembered for today?</a:t>
            </a:r>
          </a:p>
        </p:txBody>
      </p:sp>
    </p:spTree>
    <p:extLst>
      <p:ext uri="{BB962C8B-B14F-4D97-AF65-F5344CB8AC3E}">
        <p14:creationId xmlns:p14="http://schemas.microsoft.com/office/powerpoint/2010/main" val="3684664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TMSDE-177636704-51342</_dlc_DocId>
    <_dlc_DocIdUrl xmlns="6a0bfff4-67be-4a96-b973-4401e8ac1668">
      <Url>https://historicroyalpalaces2.sharepoint.com/sites/TMS_Digital_Engagement_Workspace/_layouts/15/DocIdRedir.aspx?ID=TMSDE-177636704-51342</Url>
      <Description>TMSDE-177636704-51342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F220A9A-AD1E-4D75-80B2-DC514BE04F28}">
  <ds:schemaRefs>
    <ds:schemaRef ds:uri="http://schemas.microsoft.com/sharepoint/v3/contenttype/forms"/>
  </ds:schemaRefs>
</ds:datastoreItem>
</file>

<file path=customXml/itemProps2.xml><?xml version="1.0" encoding="utf-8"?>
<ds:datastoreItem xmlns:ds="http://schemas.openxmlformats.org/officeDocument/2006/customXml" ds:itemID="{6B7E9D9B-DA43-4127-ABFA-C50BC1272B5D}">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ACB8EF-7E32-482F-9149-39D06778D1AE}">
  <ds:schemaRefs>
    <ds:schemaRef ds:uri="311830fd-edab-4bb4-afbf-658c422cd60d"/>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c12aeb96-693d-4a38-af2e-b31719837d9a"/>
    <ds:schemaRef ds:uri="6a0bfff4-67be-4a96-b973-4401e8ac1668"/>
    <ds:schemaRef ds:uri="http://purl.org/dc/elements/1.1/"/>
  </ds:schemaRefs>
</ds:datastoreItem>
</file>

<file path=customXml/itemProps4.xml><?xml version="1.0" encoding="utf-8"?>
<ds:datastoreItem xmlns:ds="http://schemas.openxmlformats.org/officeDocument/2006/customXml" ds:itemID="{C2956E25-A0B4-4611-92CE-2E11528C358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TotalTime>
  <Words>4069</Words>
  <Application>Microsoft Office PowerPoint</Application>
  <PresentationFormat>Widescreen</PresentationFormat>
  <Paragraphs>379</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Georgia</vt:lpstr>
      <vt:lpstr>Open Sans Condensed</vt:lpstr>
      <vt:lpstr>Open Sans Condensed Light</vt:lpstr>
      <vt:lpstr>Office Theme</vt:lpstr>
      <vt:lpstr>HOW TO USE - NOTES FOR TEACHERS</vt:lpstr>
      <vt:lpstr>GEORGE I</vt:lpstr>
      <vt:lpstr>GEORGE II</vt:lpstr>
      <vt:lpstr>QUEEN CAROLINE OF ANSBACH</vt:lpstr>
      <vt:lpstr>GEORGE III</vt:lpstr>
      <vt:lpstr>QUEEN CHARLOTTE</vt:lpstr>
      <vt:lpstr>GEORGE IV</vt:lpstr>
      <vt:lpstr>WILLIAM IV</vt:lpstr>
      <vt:lpstr>VICTORIA</vt:lpstr>
      <vt:lpstr>TEMPLATE WORKSHEET</vt:lpstr>
      <vt:lpstr>VOCABULARY LIST</vt:lpstr>
      <vt:lpstr>VOCABULARY LIST 2 </vt:lpstr>
      <vt:lpstr>VOCABULARY LIST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2024-04-16T13:26:50Z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3ba05f76-c32f-4aab-ad27-80f21ccdabd5</vt:lpwstr>
  </property>
  <property fmtid="{D5CDD505-2E9C-101B-9397-08002B2CF9AE}" pid="4" name="MediaServiceImageTags">
    <vt:lpwstr/>
  </property>
</Properties>
</file>