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sldIdLst>
    <p:sldId id="267" r:id="rId6"/>
    <p:sldId id="275" r:id="rId7"/>
    <p:sldId id="277" r:id="rId8"/>
    <p:sldId id="278" r:id="rId9"/>
    <p:sldId id="279" r:id="rId10"/>
    <p:sldId id="280" r:id="rId11"/>
    <p:sldId id="281" r:id="rId12"/>
    <p:sldId id="256" r:id="rId13"/>
    <p:sldId id="268" r:id="rId14"/>
    <p:sldId id="282" r:id="rId15"/>
    <p:sldId id="269"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3734A"/>
    <a:srgbClr val="F36F32"/>
    <a:srgbClr val="F45637"/>
    <a:srgbClr val="85D272"/>
    <a:srgbClr val="61DF83"/>
    <a:srgbClr val="8FBDCB"/>
    <a:srgbClr val="55A1BC"/>
    <a:srgbClr val="CBAA6A"/>
    <a:srgbClr val="C97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C29F4-A633-4A7C-A4CE-D8EF4014CB04}" v="1" dt="2024-02-21T09:39:50.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385" autoAdjust="0"/>
  </p:normalViewPr>
  <p:slideViewPr>
    <p:cSldViewPr snapToGrid="0">
      <p:cViewPr varScale="1">
        <p:scale>
          <a:sx n="71" d="100"/>
          <a:sy n="71" d="100"/>
        </p:scale>
        <p:origin x="51" y="3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S::rosie.cooper@hrp.org.uk::bf124abb-9a2b-4602-9121-6ae61623fa8e" providerId="AD" clId="Web-{B02FCDC7-C5B2-1607-C99F-124EA18E242D}"/>
    <pc:docChg chg="modSld">
      <pc:chgData name="Rosie Cooper" userId="S::rosie.cooper@hrp.org.uk::bf124abb-9a2b-4602-9121-6ae61623fa8e" providerId="AD" clId="Web-{B02FCDC7-C5B2-1607-C99F-124EA18E242D}" dt="2024-02-16T09:55:35.277" v="21" actId="20577"/>
      <pc:docMkLst>
        <pc:docMk/>
      </pc:docMkLst>
      <pc:sldChg chg="modSp">
        <pc:chgData name="Rosie Cooper" userId="S::rosie.cooper@hrp.org.uk::bf124abb-9a2b-4602-9121-6ae61623fa8e" providerId="AD" clId="Web-{B02FCDC7-C5B2-1607-C99F-124EA18E242D}" dt="2024-02-16T09:55:35.277" v="21" actId="20577"/>
        <pc:sldMkLst>
          <pc:docMk/>
          <pc:sldMk cId="3803241487" sldId="268"/>
        </pc:sldMkLst>
        <pc:spChg chg="mod">
          <ac:chgData name="Rosie Cooper" userId="S::rosie.cooper@hrp.org.uk::bf124abb-9a2b-4602-9121-6ae61623fa8e" providerId="AD" clId="Web-{B02FCDC7-C5B2-1607-C99F-124EA18E242D}" dt="2024-02-16T09:55:32.558" v="20" actId="20577"/>
          <ac:spMkLst>
            <pc:docMk/>
            <pc:sldMk cId="3803241487" sldId="268"/>
            <ac:spMk id="7" creationId="{F20E0EA5-C155-FC04-E81C-7220D9BAB4EE}"/>
          </ac:spMkLst>
        </pc:spChg>
        <pc:spChg chg="mod">
          <ac:chgData name="Rosie Cooper" userId="S::rosie.cooper@hrp.org.uk::bf124abb-9a2b-4602-9121-6ae61623fa8e" providerId="AD" clId="Web-{B02FCDC7-C5B2-1607-C99F-124EA18E242D}" dt="2024-02-16T09:55:35.277" v="21" actId="20577"/>
          <ac:spMkLst>
            <pc:docMk/>
            <pc:sldMk cId="3803241487" sldId="268"/>
            <ac:spMk id="34" creationId="{2DFA32BC-5DCD-623A-37B1-E739559331A6}"/>
          </ac:spMkLst>
        </pc:spChg>
        <pc:spChg chg="mod">
          <ac:chgData name="Rosie Cooper" userId="S::rosie.cooper@hrp.org.uk::bf124abb-9a2b-4602-9121-6ae61623fa8e" providerId="AD" clId="Web-{B02FCDC7-C5B2-1607-C99F-124EA18E242D}" dt="2024-02-16T09:55:29.261" v="18" actId="20577"/>
          <ac:spMkLst>
            <pc:docMk/>
            <pc:sldMk cId="3803241487" sldId="268"/>
            <ac:spMk id="55" creationId="{72F0FC16-6FED-23AD-56D2-75DCD7F59477}"/>
          </ac:spMkLst>
        </pc:spChg>
        <pc:spChg chg="mod">
          <ac:chgData name="Rosie Cooper" userId="S::rosie.cooper@hrp.org.uk::bf124abb-9a2b-4602-9121-6ae61623fa8e" providerId="AD" clId="Web-{B02FCDC7-C5B2-1607-C99F-124EA18E242D}" dt="2024-02-16T09:55:24.839" v="14" actId="20577"/>
          <ac:spMkLst>
            <pc:docMk/>
            <pc:sldMk cId="3803241487" sldId="268"/>
            <ac:spMk id="66" creationId="{1AE10A05-0AB2-E32B-62AF-B5BCB9405FD9}"/>
          </ac:spMkLst>
        </pc:spChg>
      </pc:sldChg>
      <pc:sldChg chg="modSp">
        <pc:chgData name="Rosie Cooper" userId="S::rosie.cooper@hrp.org.uk::bf124abb-9a2b-4602-9121-6ae61623fa8e" providerId="AD" clId="Web-{B02FCDC7-C5B2-1607-C99F-124EA18E242D}" dt="2024-02-16T09:54:17.181" v="2" actId="20577"/>
        <pc:sldMkLst>
          <pc:docMk/>
          <pc:sldMk cId="2697548501" sldId="278"/>
        </pc:sldMkLst>
        <pc:spChg chg="mod">
          <ac:chgData name="Rosie Cooper" userId="S::rosie.cooper@hrp.org.uk::bf124abb-9a2b-4602-9121-6ae61623fa8e" providerId="AD" clId="Web-{B02FCDC7-C5B2-1607-C99F-124EA18E242D}" dt="2024-02-16T09:54:17.181" v="2" actId="20577"/>
          <ac:spMkLst>
            <pc:docMk/>
            <pc:sldMk cId="2697548501" sldId="278"/>
            <ac:spMk id="20" creationId="{8EF1E5E4-D4E4-2461-6588-FCEC11B04F50}"/>
          </ac:spMkLst>
        </pc:spChg>
      </pc:sldChg>
      <pc:sldChg chg="modSp">
        <pc:chgData name="Rosie Cooper" userId="S::rosie.cooper@hrp.org.uk::bf124abb-9a2b-4602-9121-6ae61623fa8e" providerId="AD" clId="Web-{B02FCDC7-C5B2-1607-C99F-124EA18E242D}" dt="2024-02-16T09:54:31.556" v="6" actId="1076"/>
        <pc:sldMkLst>
          <pc:docMk/>
          <pc:sldMk cId="102179675" sldId="279"/>
        </pc:sldMkLst>
        <pc:spChg chg="mod">
          <ac:chgData name="Rosie Cooper" userId="S::rosie.cooper@hrp.org.uk::bf124abb-9a2b-4602-9121-6ae61623fa8e" providerId="AD" clId="Web-{B02FCDC7-C5B2-1607-C99F-124EA18E242D}" dt="2024-02-16T09:54:31.556" v="6" actId="1076"/>
          <ac:spMkLst>
            <pc:docMk/>
            <pc:sldMk cId="102179675" sldId="279"/>
            <ac:spMk id="15" creationId="{0CD63E6E-7D9C-C832-C6FE-6E5D2C6A8D1F}"/>
          </ac:spMkLst>
        </pc:spChg>
        <pc:picChg chg="mod">
          <ac:chgData name="Rosie Cooper" userId="S::rosie.cooper@hrp.org.uk::bf124abb-9a2b-4602-9121-6ae61623fa8e" providerId="AD" clId="Web-{B02FCDC7-C5B2-1607-C99F-124EA18E242D}" dt="2024-02-16T09:54:31.525" v="5" actId="1076"/>
          <ac:picMkLst>
            <pc:docMk/>
            <pc:sldMk cId="102179675" sldId="279"/>
            <ac:picMk id="10" creationId="{FA8F568B-006D-B70C-EF61-DBF3A645807D}"/>
          </ac:picMkLst>
        </pc:picChg>
      </pc:sldChg>
    </pc:docChg>
  </pc:docChgLst>
  <pc:docChgLst>
    <pc:chgData name="Rosie Cooper" userId="bf124abb-9a2b-4602-9121-6ae61623fa8e" providerId="ADAL" clId="{EE491541-8E75-49F0-9758-47FE217D3A80}"/>
    <pc:docChg chg="modSld">
      <pc:chgData name="Rosie Cooper" userId="bf124abb-9a2b-4602-9121-6ae61623fa8e" providerId="ADAL" clId="{EE491541-8E75-49F0-9758-47FE217D3A80}" dt="2023-11-17T10:11:38.302" v="95" actId="20577"/>
      <pc:docMkLst>
        <pc:docMk/>
      </pc:docMkLst>
      <pc:sldChg chg="modSp mod">
        <pc:chgData name="Rosie Cooper" userId="bf124abb-9a2b-4602-9121-6ae61623fa8e" providerId="ADAL" clId="{EE491541-8E75-49F0-9758-47FE217D3A80}" dt="2023-11-17T10:11:04.983" v="36" actId="20577"/>
        <pc:sldMkLst>
          <pc:docMk/>
          <pc:sldMk cId="1248512973" sldId="256"/>
        </pc:sldMkLst>
        <pc:spChg chg="mod">
          <ac:chgData name="Rosie Cooper" userId="bf124abb-9a2b-4602-9121-6ae61623fa8e" providerId="ADAL" clId="{EE491541-8E75-49F0-9758-47FE217D3A80}" dt="2023-11-17T10:11:04.983" v="36" actId="20577"/>
          <ac:spMkLst>
            <pc:docMk/>
            <pc:sldMk cId="1248512973" sldId="256"/>
            <ac:spMk id="8" creationId="{7759A5BB-587E-31A9-7AB4-6303F41118E7}"/>
          </ac:spMkLst>
        </pc:spChg>
      </pc:sldChg>
      <pc:sldChg chg="modSp mod">
        <pc:chgData name="Rosie Cooper" userId="bf124abb-9a2b-4602-9121-6ae61623fa8e" providerId="ADAL" clId="{EE491541-8E75-49F0-9758-47FE217D3A80}" dt="2023-11-17T10:11:11.752" v="48" actId="20577"/>
        <pc:sldMkLst>
          <pc:docMk/>
          <pc:sldMk cId="999019947" sldId="270"/>
        </pc:sldMkLst>
        <pc:spChg chg="mod">
          <ac:chgData name="Rosie Cooper" userId="bf124abb-9a2b-4602-9121-6ae61623fa8e" providerId="ADAL" clId="{EE491541-8E75-49F0-9758-47FE217D3A80}" dt="2023-11-17T10:11:11.752" v="48" actId="20577"/>
          <ac:spMkLst>
            <pc:docMk/>
            <pc:sldMk cId="999019947" sldId="270"/>
            <ac:spMk id="8" creationId="{7759A5BB-587E-31A9-7AB4-6303F41118E7}"/>
          </ac:spMkLst>
        </pc:spChg>
      </pc:sldChg>
      <pc:sldChg chg="modSp mod">
        <pc:chgData name="Rosie Cooper" userId="bf124abb-9a2b-4602-9121-6ae61623fa8e" providerId="ADAL" clId="{EE491541-8E75-49F0-9758-47FE217D3A80}" dt="2023-11-17T10:11:24.511" v="64" actId="20577"/>
        <pc:sldMkLst>
          <pc:docMk/>
          <pc:sldMk cId="2821758118" sldId="271"/>
        </pc:sldMkLst>
        <pc:spChg chg="mod">
          <ac:chgData name="Rosie Cooper" userId="bf124abb-9a2b-4602-9121-6ae61623fa8e" providerId="ADAL" clId="{EE491541-8E75-49F0-9758-47FE217D3A80}" dt="2023-11-17T10:11:24.511" v="64" actId="20577"/>
          <ac:spMkLst>
            <pc:docMk/>
            <pc:sldMk cId="2821758118" sldId="271"/>
            <ac:spMk id="8" creationId="{7759A5BB-587E-31A9-7AB4-6303F41118E7}"/>
          </ac:spMkLst>
        </pc:spChg>
      </pc:sldChg>
      <pc:sldChg chg="modSp mod">
        <pc:chgData name="Rosie Cooper" userId="bf124abb-9a2b-4602-9121-6ae61623fa8e" providerId="ADAL" clId="{EE491541-8E75-49F0-9758-47FE217D3A80}" dt="2023-11-17T10:11:32.995" v="81" actId="14100"/>
        <pc:sldMkLst>
          <pc:docMk/>
          <pc:sldMk cId="328375856" sldId="272"/>
        </pc:sldMkLst>
        <pc:spChg chg="mod">
          <ac:chgData name="Rosie Cooper" userId="bf124abb-9a2b-4602-9121-6ae61623fa8e" providerId="ADAL" clId="{EE491541-8E75-49F0-9758-47FE217D3A80}" dt="2023-11-17T10:11:32.995" v="81" actId="14100"/>
          <ac:spMkLst>
            <pc:docMk/>
            <pc:sldMk cId="328375856" sldId="272"/>
            <ac:spMk id="8" creationId="{7759A5BB-587E-31A9-7AB4-6303F41118E7}"/>
          </ac:spMkLst>
        </pc:spChg>
      </pc:sldChg>
      <pc:sldChg chg="modSp mod">
        <pc:chgData name="Rosie Cooper" userId="bf124abb-9a2b-4602-9121-6ae61623fa8e" providerId="ADAL" clId="{EE491541-8E75-49F0-9758-47FE217D3A80}" dt="2023-11-17T10:11:38.302" v="95" actId="20577"/>
        <pc:sldMkLst>
          <pc:docMk/>
          <pc:sldMk cId="3368033604" sldId="273"/>
        </pc:sldMkLst>
        <pc:spChg chg="mod">
          <ac:chgData name="Rosie Cooper" userId="bf124abb-9a2b-4602-9121-6ae61623fa8e" providerId="ADAL" clId="{EE491541-8E75-49F0-9758-47FE217D3A80}" dt="2023-11-17T10:11:38.302" v="95" actId="20577"/>
          <ac:spMkLst>
            <pc:docMk/>
            <pc:sldMk cId="3368033604" sldId="273"/>
            <ac:spMk id="8" creationId="{7759A5BB-587E-31A9-7AB4-6303F41118E7}"/>
          </ac:spMkLst>
        </pc:spChg>
      </pc:sldChg>
      <pc:sldChg chg="modSp mod">
        <pc:chgData name="Rosie Cooper" userId="bf124abb-9a2b-4602-9121-6ae61623fa8e" providerId="ADAL" clId="{EE491541-8E75-49F0-9758-47FE217D3A80}" dt="2023-11-17T10:10:57.606" v="25" actId="14100"/>
        <pc:sldMkLst>
          <pc:docMk/>
          <pc:sldMk cId="534259785" sldId="274"/>
        </pc:sldMkLst>
        <pc:spChg chg="mod">
          <ac:chgData name="Rosie Cooper" userId="bf124abb-9a2b-4602-9121-6ae61623fa8e" providerId="ADAL" clId="{EE491541-8E75-49F0-9758-47FE217D3A80}" dt="2023-11-17T10:10:57.606" v="25" actId="14100"/>
          <ac:spMkLst>
            <pc:docMk/>
            <pc:sldMk cId="534259785" sldId="274"/>
            <ac:spMk id="8" creationId="{7759A5BB-587E-31A9-7AB4-6303F41118E7}"/>
          </ac:spMkLst>
        </pc:spChg>
      </pc:sldChg>
    </pc:docChg>
  </pc:docChgLst>
  <pc:docChgLst>
    <pc:chgData name="Rosie Cooper" userId="S::rosie.cooper@hrp.org.uk::bf124abb-9a2b-4602-9121-6ae61623fa8e" providerId="AD" clId="Web-{D891E11A-571A-33A9-A080-B9DC2226CB5B}"/>
    <pc:docChg chg="delSld">
      <pc:chgData name="Rosie Cooper" userId="S::rosie.cooper@hrp.org.uk::bf124abb-9a2b-4602-9121-6ae61623fa8e" providerId="AD" clId="Web-{D891E11A-571A-33A9-A080-B9DC2226CB5B}" dt="2024-02-01T09:42:02.727" v="1"/>
      <pc:docMkLst>
        <pc:docMk/>
      </pc:docMkLst>
      <pc:sldChg chg="del">
        <pc:chgData name="Rosie Cooper" userId="S::rosie.cooper@hrp.org.uk::bf124abb-9a2b-4602-9121-6ae61623fa8e" providerId="AD" clId="Web-{D891E11A-571A-33A9-A080-B9DC2226CB5B}" dt="2024-02-01T09:42:01.946" v="0"/>
        <pc:sldMkLst>
          <pc:docMk/>
          <pc:sldMk cId="3885894406" sldId="266"/>
        </pc:sldMkLst>
      </pc:sldChg>
      <pc:sldChg chg="del">
        <pc:chgData name="Rosie Cooper" userId="S::rosie.cooper@hrp.org.uk::bf124abb-9a2b-4602-9121-6ae61623fa8e" providerId="AD" clId="Web-{D891E11A-571A-33A9-A080-B9DC2226CB5B}" dt="2024-02-01T09:42:02.727" v="1"/>
        <pc:sldMkLst>
          <pc:docMk/>
          <pc:sldMk cId="789785739" sldId="269"/>
        </pc:sldMkLst>
      </pc:sldChg>
    </pc:docChg>
  </pc:docChgLst>
  <pc:docChgLst>
    <pc:chgData name="Rosie Cooper" userId="bf124abb-9a2b-4602-9121-6ae61623fa8e" providerId="ADAL" clId="{957AE196-13B2-4542-8BA5-47A916F25838}"/>
    <pc:docChg chg="undo custSel modSld">
      <pc:chgData name="Rosie Cooper" userId="bf124abb-9a2b-4602-9121-6ae61623fa8e" providerId="ADAL" clId="{957AE196-13B2-4542-8BA5-47A916F25838}" dt="2023-10-31T14:35:11.697" v="177" actId="20577"/>
      <pc:docMkLst>
        <pc:docMk/>
      </pc:docMkLst>
      <pc:sldChg chg="modSp mod">
        <pc:chgData name="Rosie Cooper" userId="bf124abb-9a2b-4602-9121-6ae61623fa8e" providerId="ADAL" clId="{957AE196-13B2-4542-8BA5-47A916F25838}" dt="2023-10-31T14:35:11.697" v="177" actId="20577"/>
        <pc:sldMkLst>
          <pc:docMk/>
          <pc:sldMk cId="1248512973" sldId="256"/>
        </pc:sldMkLst>
        <pc:spChg chg="mod">
          <ac:chgData name="Rosie Cooper" userId="bf124abb-9a2b-4602-9121-6ae61623fa8e" providerId="ADAL" clId="{957AE196-13B2-4542-8BA5-47A916F25838}" dt="2023-10-31T14:32:58.594" v="102" actId="20577"/>
          <ac:spMkLst>
            <pc:docMk/>
            <pc:sldMk cId="1248512973" sldId="256"/>
            <ac:spMk id="20" creationId="{8EF1E5E4-D4E4-2461-6588-FCEC11B04F50}"/>
          </ac:spMkLst>
        </pc:spChg>
        <pc:spChg chg="mod">
          <ac:chgData name="Rosie Cooper" userId="bf124abb-9a2b-4602-9121-6ae61623fa8e" providerId="ADAL" clId="{957AE196-13B2-4542-8BA5-47A916F25838}" dt="2023-10-31T14:35:11.697" v="177" actId="20577"/>
          <ac:spMkLst>
            <pc:docMk/>
            <pc:sldMk cId="1248512973" sldId="256"/>
            <ac:spMk id="25" creationId="{7239B626-E470-0840-109D-8271BFADF3F8}"/>
          </ac:spMkLst>
        </pc:spChg>
        <pc:spChg chg="mod">
          <ac:chgData name="Rosie Cooper" userId="bf124abb-9a2b-4602-9121-6ae61623fa8e" providerId="ADAL" clId="{957AE196-13B2-4542-8BA5-47A916F25838}" dt="2023-10-31T14:34:55.299" v="141"/>
          <ac:spMkLst>
            <pc:docMk/>
            <pc:sldMk cId="1248512973" sldId="256"/>
            <ac:spMk id="28" creationId="{C53C6135-DF6F-5771-7B09-328B3128BCD4}"/>
          </ac:spMkLst>
        </pc:spChg>
        <pc:spChg chg="mod">
          <ac:chgData name="Rosie Cooper" userId="bf124abb-9a2b-4602-9121-6ae61623fa8e" providerId="ADAL" clId="{957AE196-13B2-4542-8BA5-47A916F25838}" dt="2023-10-31T14:34:26.203" v="130" actId="1076"/>
          <ac:spMkLst>
            <pc:docMk/>
            <pc:sldMk cId="1248512973" sldId="256"/>
            <ac:spMk id="44" creationId="{C15B7CD0-E2EB-50E3-7551-7D54FD5C7457}"/>
          </ac:spMkLst>
        </pc:spChg>
        <pc:spChg chg="mod">
          <ac:chgData name="Rosie Cooper" userId="bf124abb-9a2b-4602-9121-6ae61623fa8e" providerId="ADAL" clId="{957AE196-13B2-4542-8BA5-47A916F25838}" dt="2023-10-31T14:34:05.670" v="125"/>
          <ac:spMkLst>
            <pc:docMk/>
            <pc:sldMk cId="1248512973" sldId="256"/>
            <ac:spMk id="45" creationId="{9C0BEE9B-F041-AB87-A5A0-B6787CC59622}"/>
          </ac:spMkLst>
        </pc:spChg>
        <pc:picChg chg="mod">
          <ac:chgData name="Rosie Cooper" userId="bf124abb-9a2b-4602-9121-6ae61623fa8e" providerId="ADAL" clId="{957AE196-13B2-4542-8BA5-47A916F25838}" dt="2023-10-31T14:34:35.552" v="132" actId="1076"/>
          <ac:picMkLst>
            <pc:docMk/>
            <pc:sldMk cId="1248512973" sldId="256"/>
            <ac:picMk id="7" creationId="{496E6DED-7DF3-3BBC-7758-DF055B03D279}"/>
          </ac:picMkLst>
        </pc:picChg>
      </pc:sldChg>
      <pc:sldChg chg="addSp delSp modSp mod">
        <pc:chgData name="Rosie Cooper" userId="bf124abb-9a2b-4602-9121-6ae61623fa8e" providerId="ADAL" clId="{957AE196-13B2-4542-8BA5-47A916F25838}" dt="2023-10-30T15:29:25.257" v="94" actId="1076"/>
        <pc:sldMkLst>
          <pc:docMk/>
          <pc:sldMk cId="3922173898" sldId="257"/>
        </pc:sldMkLst>
        <pc:spChg chg="mod">
          <ac:chgData name="Rosie Cooper" userId="bf124abb-9a2b-4602-9121-6ae61623fa8e" providerId="ADAL" clId="{957AE196-13B2-4542-8BA5-47A916F25838}" dt="2023-10-30T15:29:25.257" v="94" actId="1076"/>
          <ac:spMkLst>
            <pc:docMk/>
            <pc:sldMk cId="3922173898" sldId="257"/>
            <ac:spMk id="10" creationId="{B7014030-16B1-8381-CFFE-DF9CD913BD74}"/>
          </ac:spMkLst>
        </pc:spChg>
        <pc:spChg chg="mod">
          <ac:chgData name="Rosie Cooper" userId="bf124abb-9a2b-4602-9121-6ae61623fa8e" providerId="ADAL" clId="{957AE196-13B2-4542-8BA5-47A916F25838}" dt="2023-10-30T12:29:22.824" v="58"/>
          <ac:spMkLst>
            <pc:docMk/>
            <pc:sldMk cId="3922173898" sldId="257"/>
            <ac:spMk id="15" creationId="{69308B54-F3F6-EA8F-8BAF-6A7C4A4C9DD9}"/>
          </ac:spMkLst>
        </pc:spChg>
        <pc:spChg chg="mod">
          <ac:chgData name="Rosie Cooper" userId="bf124abb-9a2b-4602-9121-6ae61623fa8e" providerId="ADAL" clId="{957AE196-13B2-4542-8BA5-47A916F25838}" dt="2023-10-30T12:28:32.176" v="26" actId="14100"/>
          <ac:spMkLst>
            <pc:docMk/>
            <pc:sldMk cId="3922173898" sldId="257"/>
            <ac:spMk id="16" creationId="{A91398DD-6224-0967-1561-F60F0EC54225}"/>
          </ac:spMkLst>
        </pc:spChg>
        <pc:spChg chg="mod">
          <ac:chgData name="Rosie Cooper" userId="bf124abb-9a2b-4602-9121-6ae61623fa8e" providerId="ADAL" clId="{957AE196-13B2-4542-8BA5-47A916F25838}" dt="2023-10-30T13:14:21.271" v="68"/>
          <ac:spMkLst>
            <pc:docMk/>
            <pc:sldMk cId="3922173898" sldId="257"/>
            <ac:spMk id="17" creationId="{C508096B-EEBB-A045-3200-98CD00185345}"/>
          </ac:spMkLst>
        </pc:spChg>
        <pc:spChg chg="mod">
          <ac:chgData name="Rosie Cooper" userId="bf124abb-9a2b-4602-9121-6ae61623fa8e" providerId="ADAL" clId="{957AE196-13B2-4542-8BA5-47A916F25838}" dt="2023-10-30T12:28:48.976" v="49" actId="1035"/>
          <ac:spMkLst>
            <pc:docMk/>
            <pc:sldMk cId="3922173898" sldId="257"/>
            <ac:spMk id="18" creationId="{815F2FE8-A9AF-4EA2-228C-BB20EC480995}"/>
          </ac:spMkLst>
        </pc:spChg>
        <pc:spChg chg="add del mod">
          <ac:chgData name="Rosie Cooper" userId="bf124abb-9a2b-4602-9121-6ae61623fa8e" providerId="ADAL" clId="{957AE196-13B2-4542-8BA5-47A916F25838}" dt="2023-10-30T13:15:14.376" v="83" actId="478"/>
          <ac:spMkLst>
            <pc:docMk/>
            <pc:sldMk cId="3922173898" sldId="257"/>
            <ac:spMk id="30" creationId="{3DBD9A53-D6AE-BA12-D3C2-BF0A338B6F2D}"/>
          </ac:spMkLst>
        </pc:spChg>
        <pc:spChg chg="mod">
          <ac:chgData name="Rosie Cooper" userId="bf124abb-9a2b-4602-9121-6ae61623fa8e" providerId="ADAL" clId="{957AE196-13B2-4542-8BA5-47A916F25838}" dt="2023-10-30T13:15:14.026" v="82"/>
          <ac:spMkLst>
            <pc:docMk/>
            <pc:sldMk cId="3922173898" sldId="257"/>
            <ac:spMk id="39" creationId="{A3F3180D-8B62-06ED-BD1D-69038AF2D70A}"/>
          </ac:spMkLst>
        </pc:spChg>
        <pc:picChg chg="add del mod">
          <ac:chgData name="Rosie Cooper" userId="bf124abb-9a2b-4602-9121-6ae61623fa8e" providerId="ADAL" clId="{957AE196-13B2-4542-8BA5-47A916F25838}" dt="2023-10-30T13:14:57.648" v="77" actId="1076"/>
          <ac:picMkLst>
            <pc:docMk/>
            <pc:sldMk cId="3922173898" sldId="257"/>
            <ac:picMk id="4" creationId="{953FD517-85C6-8398-F65F-76B87B0194A0}"/>
          </ac:picMkLst>
        </pc:picChg>
        <pc:picChg chg="add del mod">
          <ac:chgData name="Rosie Cooper" userId="bf124abb-9a2b-4602-9121-6ae61623fa8e" providerId="ADAL" clId="{957AE196-13B2-4542-8BA5-47A916F25838}" dt="2023-10-30T13:15:14.864" v="84" actId="478"/>
          <ac:picMkLst>
            <pc:docMk/>
            <pc:sldMk cId="3922173898" sldId="257"/>
            <ac:picMk id="5" creationId="{9D00CFFF-76C1-0D0D-F1C0-4C19853F3E39}"/>
          </ac:picMkLst>
        </pc:picChg>
      </pc:sldChg>
    </pc:docChg>
  </pc:docChgLst>
  <pc:docChgLst>
    <pc:chgData name="Rosie Cooper" userId="S::rosie.cooper@hrp.org.uk::bf124abb-9a2b-4602-9121-6ae61623fa8e" providerId="AD" clId="Web-{19D4B46D-03B5-BE93-B841-949C26D1B7A6}"/>
    <pc:docChg chg="modSld">
      <pc:chgData name="Rosie Cooper" userId="S::rosie.cooper@hrp.org.uk::bf124abb-9a2b-4602-9121-6ae61623fa8e" providerId="AD" clId="Web-{19D4B46D-03B5-BE93-B841-949C26D1B7A6}" dt="2024-02-02T10:09:47.479" v="13" actId="20577"/>
      <pc:docMkLst>
        <pc:docMk/>
      </pc:docMkLst>
      <pc:sldChg chg="modSp">
        <pc:chgData name="Rosie Cooper" userId="S::rosie.cooper@hrp.org.uk::bf124abb-9a2b-4602-9121-6ae61623fa8e" providerId="AD" clId="Web-{19D4B46D-03B5-BE93-B841-949C26D1B7A6}" dt="2024-02-02T10:09:04.304" v="1" actId="20577"/>
        <pc:sldMkLst>
          <pc:docMk/>
          <pc:sldMk cId="2095164695" sldId="277"/>
        </pc:sldMkLst>
        <pc:spChg chg="mod">
          <ac:chgData name="Rosie Cooper" userId="S::rosie.cooper@hrp.org.uk::bf124abb-9a2b-4602-9121-6ae61623fa8e" providerId="AD" clId="Web-{19D4B46D-03B5-BE93-B841-949C26D1B7A6}" dt="2024-02-02T10:09:04.304" v="1" actId="20577"/>
          <ac:spMkLst>
            <pc:docMk/>
            <pc:sldMk cId="2095164695" sldId="277"/>
            <ac:spMk id="23" creationId="{959E2155-F00F-75D2-58C0-8B9EB84878F7}"/>
          </ac:spMkLst>
        </pc:spChg>
      </pc:sldChg>
      <pc:sldChg chg="modSp">
        <pc:chgData name="Rosie Cooper" userId="S::rosie.cooper@hrp.org.uk::bf124abb-9a2b-4602-9121-6ae61623fa8e" providerId="AD" clId="Web-{19D4B46D-03B5-BE93-B841-949C26D1B7A6}" dt="2024-02-02T10:09:47.479" v="13" actId="20577"/>
        <pc:sldMkLst>
          <pc:docMk/>
          <pc:sldMk cId="102179675" sldId="279"/>
        </pc:sldMkLst>
        <pc:spChg chg="mod">
          <ac:chgData name="Rosie Cooper" userId="S::rosie.cooper@hrp.org.uk::bf124abb-9a2b-4602-9121-6ae61623fa8e" providerId="AD" clId="Web-{19D4B46D-03B5-BE93-B841-949C26D1B7A6}" dt="2024-02-02T10:09:47.479" v="13" actId="20577"/>
          <ac:spMkLst>
            <pc:docMk/>
            <pc:sldMk cId="102179675" sldId="279"/>
            <ac:spMk id="23" creationId="{959E2155-F00F-75D2-58C0-8B9EB84878F7}"/>
          </ac:spMkLst>
        </pc:spChg>
      </pc:sldChg>
    </pc:docChg>
  </pc:docChgLst>
  <pc:docChgLst>
    <pc:chgData name="Rosie Cooper" userId="bf124abb-9a2b-4602-9121-6ae61623fa8e" providerId="ADAL" clId="{F9E75AA6-44C7-44B2-8B1B-268F0B7E12A7}"/>
    <pc:docChg chg="custSel addSld delSld modSld sldOrd">
      <pc:chgData name="Rosie Cooper" userId="bf124abb-9a2b-4602-9121-6ae61623fa8e" providerId="ADAL" clId="{F9E75AA6-44C7-44B2-8B1B-268F0B7E12A7}" dt="2023-11-17T10:10:11.637" v="74" actId="20577"/>
      <pc:docMkLst>
        <pc:docMk/>
      </pc:docMkLst>
      <pc:sldChg chg="del">
        <pc:chgData name="Rosie Cooper" userId="bf124abb-9a2b-4602-9121-6ae61623fa8e" providerId="ADAL" clId="{F9E75AA6-44C7-44B2-8B1B-268F0B7E12A7}" dt="2023-11-17T10:04:44.763" v="0" actId="47"/>
        <pc:sldMkLst>
          <pc:docMk/>
          <pc:sldMk cId="3922173898" sldId="257"/>
        </pc:sldMkLst>
      </pc:sldChg>
      <pc:sldChg chg="del">
        <pc:chgData name="Rosie Cooper" userId="bf124abb-9a2b-4602-9121-6ae61623fa8e" providerId="ADAL" clId="{F9E75AA6-44C7-44B2-8B1B-268F0B7E12A7}" dt="2023-11-17T10:04:47.267" v="2" actId="47"/>
        <pc:sldMkLst>
          <pc:docMk/>
          <pc:sldMk cId="3141421128" sldId="258"/>
        </pc:sldMkLst>
      </pc:sldChg>
      <pc:sldChg chg="del">
        <pc:chgData name="Rosie Cooper" userId="bf124abb-9a2b-4602-9121-6ae61623fa8e" providerId="ADAL" clId="{F9E75AA6-44C7-44B2-8B1B-268F0B7E12A7}" dt="2023-11-17T10:04:47.857" v="3" actId="47"/>
        <pc:sldMkLst>
          <pc:docMk/>
          <pc:sldMk cId="1282211870" sldId="259"/>
        </pc:sldMkLst>
      </pc:sldChg>
      <pc:sldChg chg="del">
        <pc:chgData name="Rosie Cooper" userId="bf124abb-9a2b-4602-9121-6ae61623fa8e" providerId="ADAL" clId="{F9E75AA6-44C7-44B2-8B1B-268F0B7E12A7}" dt="2023-11-17T10:04:48.446" v="4" actId="47"/>
        <pc:sldMkLst>
          <pc:docMk/>
          <pc:sldMk cId="1717883" sldId="260"/>
        </pc:sldMkLst>
      </pc:sldChg>
      <pc:sldChg chg="del">
        <pc:chgData name="Rosie Cooper" userId="bf124abb-9a2b-4602-9121-6ae61623fa8e" providerId="ADAL" clId="{F9E75AA6-44C7-44B2-8B1B-268F0B7E12A7}" dt="2023-11-17T10:04:48.994" v="5" actId="47"/>
        <pc:sldMkLst>
          <pc:docMk/>
          <pc:sldMk cId="639713211" sldId="261"/>
        </pc:sldMkLst>
      </pc:sldChg>
      <pc:sldChg chg="del">
        <pc:chgData name="Rosie Cooper" userId="bf124abb-9a2b-4602-9121-6ae61623fa8e" providerId="ADAL" clId="{F9E75AA6-44C7-44B2-8B1B-268F0B7E12A7}" dt="2023-11-17T10:04:49.525" v="6" actId="47"/>
        <pc:sldMkLst>
          <pc:docMk/>
          <pc:sldMk cId="3140366966" sldId="262"/>
        </pc:sldMkLst>
      </pc:sldChg>
      <pc:sldChg chg="del">
        <pc:chgData name="Rosie Cooper" userId="bf124abb-9a2b-4602-9121-6ae61623fa8e" providerId="ADAL" clId="{F9E75AA6-44C7-44B2-8B1B-268F0B7E12A7}" dt="2023-11-17T10:04:52.037" v="9" actId="47"/>
        <pc:sldMkLst>
          <pc:docMk/>
          <pc:sldMk cId="758187235" sldId="263"/>
        </pc:sldMkLst>
      </pc:sldChg>
      <pc:sldChg chg="del">
        <pc:chgData name="Rosie Cooper" userId="bf124abb-9a2b-4602-9121-6ae61623fa8e" providerId="ADAL" clId="{F9E75AA6-44C7-44B2-8B1B-268F0B7E12A7}" dt="2023-11-17T10:04:51.213" v="8" actId="47"/>
        <pc:sldMkLst>
          <pc:docMk/>
          <pc:sldMk cId="489831976" sldId="264"/>
        </pc:sldMkLst>
      </pc:sldChg>
      <pc:sldChg chg="del">
        <pc:chgData name="Rosie Cooper" userId="bf124abb-9a2b-4602-9121-6ae61623fa8e" providerId="ADAL" clId="{F9E75AA6-44C7-44B2-8B1B-268F0B7E12A7}" dt="2023-11-17T10:04:50.062" v="7" actId="47"/>
        <pc:sldMkLst>
          <pc:docMk/>
          <pc:sldMk cId="2833983038" sldId="265"/>
        </pc:sldMkLst>
      </pc:sldChg>
      <pc:sldChg chg="modSp add mod">
        <pc:chgData name="Rosie Cooper" userId="bf124abb-9a2b-4602-9121-6ae61623fa8e" providerId="ADAL" clId="{F9E75AA6-44C7-44B2-8B1B-268F0B7E12A7}" dt="2023-11-17T10:09:52.998" v="41" actId="20577"/>
        <pc:sldMkLst>
          <pc:docMk/>
          <pc:sldMk cId="999019947" sldId="270"/>
        </pc:sldMkLst>
        <pc:spChg chg="mod">
          <ac:chgData name="Rosie Cooper" userId="bf124abb-9a2b-4602-9121-6ae61623fa8e" providerId="ADAL" clId="{F9E75AA6-44C7-44B2-8B1B-268F0B7E12A7}" dt="2023-11-17T10:09:52.998" v="41" actId="20577"/>
          <ac:spMkLst>
            <pc:docMk/>
            <pc:sldMk cId="999019947" sldId="270"/>
            <ac:spMk id="8" creationId="{7759A5BB-587E-31A9-7AB4-6303F41118E7}"/>
          </ac:spMkLst>
        </pc:spChg>
      </pc:sldChg>
      <pc:sldChg chg="del">
        <pc:chgData name="Rosie Cooper" userId="bf124abb-9a2b-4602-9121-6ae61623fa8e" providerId="ADAL" clId="{F9E75AA6-44C7-44B2-8B1B-268F0B7E12A7}" dt="2023-11-17T10:04:46.729" v="1" actId="47"/>
        <pc:sldMkLst>
          <pc:docMk/>
          <pc:sldMk cId="1287725198" sldId="270"/>
        </pc:sldMkLst>
      </pc:sldChg>
      <pc:sldChg chg="modSp add mod">
        <pc:chgData name="Rosie Cooper" userId="bf124abb-9a2b-4602-9121-6ae61623fa8e" providerId="ADAL" clId="{F9E75AA6-44C7-44B2-8B1B-268F0B7E12A7}" dt="2023-11-17T10:09:59.348" v="55" actId="20577"/>
        <pc:sldMkLst>
          <pc:docMk/>
          <pc:sldMk cId="2821758118" sldId="271"/>
        </pc:sldMkLst>
        <pc:spChg chg="mod">
          <ac:chgData name="Rosie Cooper" userId="bf124abb-9a2b-4602-9121-6ae61623fa8e" providerId="ADAL" clId="{F9E75AA6-44C7-44B2-8B1B-268F0B7E12A7}" dt="2023-11-17T10:09:59.348" v="55" actId="20577"/>
          <ac:spMkLst>
            <pc:docMk/>
            <pc:sldMk cId="2821758118" sldId="271"/>
            <ac:spMk id="8" creationId="{7759A5BB-587E-31A9-7AB4-6303F41118E7}"/>
          </ac:spMkLst>
        </pc:spChg>
      </pc:sldChg>
      <pc:sldChg chg="modSp add mod">
        <pc:chgData name="Rosie Cooper" userId="bf124abb-9a2b-4602-9121-6ae61623fa8e" providerId="ADAL" clId="{F9E75AA6-44C7-44B2-8B1B-268F0B7E12A7}" dt="2023-11-17T10:10:05.289" v="61" actId="20577"/>
        <pc:sldMkLst>
          <pc:docMk/>
          <pc:sldMk cId="328375856" sldId="272"/>
        </pc:sldMkLst>
        <pc:spChg chg="mod">
          <ac:chgData name="Rosie Cooper" userId="bf124abb-9a2b-4602-9121-6ae61623fa8e" providerId="ADAL" clId="{F9E75AA6-44C7-44B2-8B1B-268F0B7E12A7}" dt="2023-11-17T10:10:05.289" v="61" actId="20577"/>
          <ac:spMkLst>
            <pc:docMk/>
            <pc:sldMk cId="328375856" sldId="272"/>
            <ac:spMk id="8" creationId="{7759A5BB-587E-31A9-7AB4-6303F41118E7}"/>
          </ac:spMkLst>
        </pc:spChg>
      </pc:sldChg>
      <pc:sldChg chg="modSp add mod">
        <pc:chgData name="Rosie Cooper" userId="bf124abb-9a2b-4602-9121-6ae61623fa8e" providerId="ADAL" clId="{F9E75AA6-44C7-44B2-8B1B-268F0B7E12A7}" dt="2023-11-17T10:10:11.637" v="74" actId="20577"/>
        <pc:sldMkLst>
          <pc:docMk/>
          <pc:sldMk cId="3368033604" sldId="273"/>
        </pc:sldMkLst>
        <pc:spChg chg="mod">
          <ac:chgData name="Rosie Cooper" userId="bf124abb-9a2b-4602-9121-6ae61623fa8e" providerId="ADAL" clId="{F9E75AA6-44C7-44B2-8B1B-268F0B7E12A7}" dt="2023-11-17T10:10:11.637" v="74" actId="20577"/>
          <ac:spMkLst>
            <pc:docMk/>
            <pc:sldMk cId="3368033604" sldId="273"/>
            <ac:spMk id="8" creationId="{7759A5BB-587E-31A9-7AB4-6303F41118E7}"/>
          </ac:spMkLst>
        </pc:spChg>
      </pc:sldChg>
      <pc:sldChg chg="modSp add mod ord">
        <pc:chgData name="Rosie Cooper" userId="bf124abb-9a2b-4602-9121-6ae61623fa8e" providerId="ADAL" clId="{F9E75AA6-44C7-44B2-8B1B-268F0B7E12A7}" dt="2023-11-17T10:09:35.453" v="17"/>
        <pc:sldMkLst>
          <pc:docMk/>
          <pc:sldMk cId="534259785" sldId="274"/>
        </pc:sldMkLst>
        <pc:spChg chg="mod">
          <ac:chgData name="Rosie Cooper" userId="bf124abb-9a2b-4602-9121-6ae61623fa8e" providerId="ADAL" clId="{F9E75AA6-44C7-44B2-8B1B-268F0B7E12A7}" dt="2023-11-17T10:08:45.378" v="15" actId="6549"/>
          <ac:spMkLst>
            <pc:docMk/>
            <pc:sldMk cId="534259785" sldId="274"/>
            <ac:spMk id="8" creationId="{7759A5BB-587E-31A9-7AB4-6303F41118E7}"/>
          </ac:spMkLst>
        </pc:spChg>
      </pc:sldChg>
    </pc:docChg>
  </pc:docChgLst>
  <pc:docChgLst>
    <pc:chgData name="Rosie Cooper" userId="bf124abb-9a2b-4602-9121-6ae61623fa8e" providerId="ADAL" clId="{D47CFA4C-DE82-4EA0-9CFE-1A9AB3C620F7}"/>
    <pc:docChg chg="undo redo custSel addSld delSld modSld sldOrd">
      <pc:chgData name="Rosie Cooper" userId="bf124abb-9a2b-4602-9121-6ae61623fa8e" providerId="ADAL" clId="{D47CFA4C-DE82-4EA0-9CFE-1A9AB3C620F7}" dt="2024-02-16T14:19:20.459" v="8205" actId="14826"/>
      <pc:docMkLst>
        <pc:docMk/>
      </pc:docMkLst>
      <pc:sldChg chg="delSp modSp add del mod modNotesTx">
        <pc:chgData name="Rosie Cooper" userId="bf124abb-9a2b-4602-9121-6ae61623fa8e" providerId="ADAL" clId="{D47CFA4C-DE82-4EA0-9CFE-1A9AB3C620F7}" dt="2024-02-16T09:34:12.315" v="8054" actId="20577"/>
        <pc:sldMkLst>
          <pc:docMk/>
          <pc:sldMk cId="1248512973" sldId="256"/>
        </pc:sldMkLst>
        <pc:spChg chg="mod">
          <ac:chgData name="Rosie Cooper" userId="bf124abb-9a2b-4602-9121-6ae61623fa8e" providerId="ADAL" clId="{D47CFA4C-DE82-4EA0-9CFE-1A9AB3C620F7}" dt="2024-02-08T13:44:39.622" v="5566" actId="33553"/>
          <ac:spMkLst>
            <pc:docMk/>
            <pc:sldMk cId="1248512973" sldId="256"/>
            <ac:spMk id="8" creationId="{7759A5BB-587E-31A9-7AB4-6303F41118E7}"/>
          </ac:spMkLst>
        </pc:spChg>
        <pc:spChg chg="mod">
          <ac:chgData name="Rosie Cooper" userId="bf124abb-9a2b-4602-9121-6ae61623fa8e" providerId="ADAL" clId="{D47CFA4C-DE82-4EA0-9CFE-1A9AB3C620F7}" dt="2024-02-08T13:44:08.849" v="5561" actId="962"/>
          <ac:spMkLst>
            <pc:docMk/>
            <pc:sldMk cId="1248512973" sldId="256"/>
            <ac:spMk id="11" creationId="{390F9BF8-3617-3276-7EC8-5C7454ED2F0A}"/>
          </ac:spMkLst>
        </pc:spChg>
        <pc:spChg chg="mod ord">
          <ac:chgData name="Rosie Cooper" userId="bf124abb-9a2b-4602-9121-6ae61623fa8e" providerId="ADAL" clId="{D47CFA4C-DE82-4EA0-9CFE-1A9AB3C620F7}" dt="2024-02-08T13:43:50.773" v="5548" actId="13244"/>
          <ac:spMkLst>
            <pc:docMk/>
            <pc:sldMk cId="1248512973" sldId="256"/>
            <ac:spMk id="18" creationId="{7F5E730D-2F17-DEF4-17F1-C963328DDF92}"/>
          </ac:spMkLst>
        </pc:spChg>
        <pc:spChg chg="mod ord">
          <ac:chgData name="Rosie Cooper" userId="bf124abb-9a2b-4602-9121-6ae61623fa8e" providerId="ADAL" clId="{D47CFA4C-DE82-4EA0-9CFE-1A9AB3C620F7}" dt="2024-02-08T13:44:18.853" v="5564" actId="13244"/>
          <ac:spMkLst>
            <pc:docMk/>
            <pc:sldMk cId="1248512973" sldId="256"/>
            <ac:spMk id="19" creationId="{71E8196F-0E60-3289-AF71-DC0754CA6743}"/>
          </ac:spMkLst>
        </pc:spChg>
        <pc:spChg chg="mod">
          <ac:chgData name="Rosie Cooper" userId="bf124abb-9a2b-4602-9121-6ae61623fa8e" providerId="ADAL" clId="{D47CFA4C-DE82-4EA0-9CFE-1A9AB3C620F7}" dt="2024-02-16T09:33:11.535" v="8023" actId="20577"/>
          <ac:spMkLst>
            <pc:docMk/>
            <pc:sldMk cId="1248512973" sldId="256"/>
            <ac:spMk id="20" creationId="{8EF1E5E4-D4E4-2461-6588-FCEC11B04F50}"/>
          </ac:spMkLst>
        </pc:spChg>
        <pc:spChg chg="ord">
          <ac:chgData name="Rosie Cooper" userId="bf124abb-9a2b-4602-9121-6ae61623fa8e" providerId="ADAL" clId="{D47CFA4C-DE82-4EA0-9CFE-1A9AB3C620F7}" dt="2024-02-08T13:43:47.569" v="5546" actId="13244"/>
          <ac:spMkLst>
            <pc:docMk/>
            <pc:sldMk cId="1248512973" sldId="256"/>
            <ac:spMk id="22" creationId="{3BF1A004-F71B-F10F-C57B-32A9032C7ED1}"/>
          </ac:spMkLst>
        </pc:spChg>
        <pc:spChg chg="ord">
          <ac:chgData name="Rosie Cooper" userId="bf124abb-9a2b-4602-9121-6ae61623fa8e" providerId="ADAL" clId="{D47CFA4C-DE82-4EA0-9CFE-1A9AB3C620F7}" dt="2024-02-08T13:43:48.987" v="5547" actId="13244"/>
          <ac:spMkLst>
            <pc:docMk/>
            <pc:sldMk cId="1248512973" sldId="256"/>
            <ac:spMk id="23" creationId="{959E2155-F00F-75D2-58C0-8B9EB84878F7}"/>
          </ac:spMkLst>
        </pc:spChg>
        <pc:spChg chg="mod">
          <ac:chgData name="Rosie Cooper" userId="bf124abb-9a2b-4602-9121-6ae61623fa8e" providerId="ADAL" clId="{D47CFA4C-DE82-4EA0-9CFE-1A9AB3C620F7}" dt="2024-02-16T09:34:12.315" v="8054" actId="20577"/>
          <ac:spMkLst>
            <pc:docMk/>
            <pc:sldMk cId="1248512973" sldId="256"/>
            <ac:spMk id="25" creationId="{7239B626-E470-0840-109D-8271BFADF3F8}"/>
          </ac:spMkLst>
        </pc:spChg>
        <pc:spChg chg="ord">
          <ac:chgData name="Rosie Cooper" userId="bf124abb-9a2b-4602-9121-6ae61623fa8e" providerId="ADAL" clId="{D47CFA4C-DE82-4EA0-9CFE-1A9AB3C620F7}" dt="2024-02-08T13:43:45.214" v="5545" actId="13244"/>
          <ac:spMkLst>
            <pc:docMk/>
            <pc:sldMk cId="1248512973" sldId="256"/>
            <ac:spMk id="26" creationId="{BC68A432-C1DD-9610-BEDF-FCBE2EB535ED}"/>
          </ac:spMkLst>
        </pc:spChg>
        <pc:spChg chg="mod ord">
          <ac:chgData name="Rosie Cooper" userId="bf124abb-9a2b-4602-9121-6ae61623fa8e" providerId="ADAL" clId="{D47CFA4C-DE82-4EA0-9CFE-1A9AB3C620F7}" dt="2024-02-08T13:44:16.963" v="5563" actId="13244"/>
          <ac:spMkLst>
            <pc:docMk/>
            <pc:sldMk cId="1248512973" sldId="256"/>
            <ac:spMk id="27" creationId="{B98082C3-5754-3D97-E6BF-94521064A965}"/>
          </ac:spMkLst>
        </pc:spChg>
        <pc:spChg chg="mod ord">
          <ac:chgData name="Rosie Cooper" userId="bf124abb-9a2b-4602-9121-6ae61623fa8e" providerId="ADAL" clId="{D47CFA4C-DE82-4EA0-9CFE-1A9AB3C620F7}" dt="2024-02-08T13:44:15.107" v="5562" actId="13244"/>
          <ac:spMkLst>
            <pc:docMk/>
            <pc:sldMk cId="1248512973" sldId="256"/>
            <ac:spMk id="31" creationId="{90AEEFA3-4C69-5296-ABD4-B93EA5D5DEBE}"/>
          </ac:spMkLst>
        </pc:spChg>
        <pc:spChg chg="mod">
          <ac:chgData name="Rosie Cooper" userId="bf124abb-9a2b-4602-9121-6ae61623fa8e" providerId="ADAL" clId="{D47CFA4C-DE82-4EA0-9CFE-1A9AB3C620F7}" dt="2024-02-08T13:44:00.967" v="5554" actId="962"/>
          <ac:spMkLst>
            <pc:docMk/>
            <pc:sldMk cId="1248512973" sldId="256"/>
            <ac:spMk id="33" creationId="{43A811A9-668D-F919-0DF3-531AFE457BD8}"/>
          </ac:spMkLst>
        </pc:spChg>
        <pc:spChg chg="ord">
          <ac:chgData name="Rosie Cooper" userId="bf124abb-9a2b-4602-9121-6ae61623fa8e" providerId="ADAL" clId="{D47CFA4C-DE82-4EA0-9CFE-1A9AB3C620F7}" dt="2024-02-08T13:44:25.823" v="5565" actId="13244"/>
          <ac:spMkLst>
            <pc:docMk/>
            <pc:sldMk cId="1248512973" sldId="256"/>
            <ac:spMk id="34" creationId="{374A7331-0E73-FEA1-FE94-F3C20509FD81}"/>
          </ac:spMkLst>
        </pc:spChg>
        <pc:spChg chg="mod">
          <ac:chgData name="Rosie Cooper" userId="bf124abb-9a2b-4602-9121-6ae61623fa8e" providerId="ADAL" clId="{D47CFA4C-DE82-4EA0-9CFE-1A9AB3C620F7}" dt="2024-02-08T13:44:01.561" v="5555" actId="962"/>
          <ac:spMkLst>
            <pc:docMk/>
            <pc:sldMk cId="1248512973" sldId="256"/>
            <ac:spMk id="35" creationId="{F87805C0-596E-5425-5A8D-B971CDE773C9}"/>
          </ac:spMkLst>
        </pc:spChg>
        <pc:picChg chg="del mod">
          <ac:chgData name="Rosie Cooper" userId="bf124abb-9a2b-4602-9121-6ae61623fa8e" providerId="ADAL" clId="{D47CFA4C-DE82-4EA0-9CFE-1A9AB3C620F7}" dt="2024-02-14T10:09:11.758" v="7486" actId="478"/>
          <ac:picMkLst>
            <pc:docMk/>
            <pc:sldMk cId="1248512973" sldId="256"/>
            <ac:picMk id="2" creationId="{6DF11BFD-C6F9-DDEE-BC4C-123936C51562}"/>
          </ac:picMkLst>
        </pc:picChg>
        <pc:picChg chg="mod">
          <ac:chgData name="Rosie Cooper" userId="bf124abb-9a2b-4602-9121-6ae61623fa8e" providerId="ADAL" clId="{D47CFA4C-DE82-4EA0-9CFE-1A9AB3C620F7}" dt="2024-02-08T13:43:36.805" v="5542" actId="962"/>
          <ac:picMkLst>
            <pc:docMk/>
            <pc:sldMk cId="1248512973" sldId="256"/>
            <ac:picMk id="3" creationId="{6E409DC5-A305-9971-9550-31F31CC11970}"/>
          </ac:picMkLst>
        </pc:picChg>
        <pc:picChg chg="mod ord">
          <ac:chgData name="Rosie Cooper" userId="bf124abb-9a2b-4602-9121-6ae61623fa8e" providerId="ADAL" clId="{D47CFA4C-DE82-4EA0-9CFE-1A9AB3C620F7}" dt="2024-02-13T12:36:55.351" v="6823"/>
          <ac:picMkLst>
            <pc:docMk/>
            <pc:sldMk cId="1248512973" sldId="256"/>
            <ac:picMk id="9" creationId="{FB4AAD1C-9DE3-CF7F-8522-9817C59E6935}"/>
          </ac:picMkLst>
        </pc:picChg>
        <pc:picChg chg="mod">
          <ac:chgData name="Rosie Cooper" userId="bf124abb-9a2b-4602-9121-6ae61623fa8e" providerId="ADAL" clId="{D47CFA4C-DE82-4EA0-9CFE-1A9AB3C620F7}" dt="2024-01-31T15:50:35.409" v="289"/>
          <ac:picMkLst>
            <pc:docMk/>
            <pc:sldMk cId="1248512973" sldId="256"/>
            <ac:picMk id="21" creationId="{EA066F8E-CEBE-1FF3-F004-33FBB461A21D}"/>
          </ac:picMkLst>
        </pc:picChg>
        <pc:picChg chg="mod">
          <ac:chgData name="Rosie Cooper" userId="bf124abb-9a2b-4602-9121-6ae61623fa8e" providerId="ADAL" clId="{D47CFA4C-DE82-4EA0-9CFE-1A9AB3C620F7}" dt="2024-02-08T13:44:04.083" v="5558" actId="962"/>
          <ac:picMkLst>
            <pc:docMk/>
            <pc:sldMk cId="1248512973" sldId="256"/>
            <ac:picMk id="47" creationId="{AFF0CBA8-16E7-5C6A-7B37-4C6FF3C6B767}"/>
          </ac:picMkLst>
        </pc:picChg>
        <pc:cxnChg chg="mod">
          <ac:chgData name="Rosie Cooper" userId="bf124abb-9a2b-4602-9121-6ae61623fa8e" providerId="ADAL" clId="{D47CFA4C-DE82-4EA0-9CFE-1A9AB3C620F7}" dt="2024-02-08T13:44:02.241" v="5556" actId="962"/>
          <ac:cxnSpMkLst>
            <pc:docMk/>
            <pc:sldMk cId="1248512973" sldId="256"/>
            <ac:cxnSpMk id="39" creationId="{06D1E6D8-360B-13A1-38D0-2AC7C0352B5B}"/>
          </ac:cxnSpMkLst>
        </pc:cxnChg>
        <pc:cxnChg chg="mod">
          <ac:chgData name="Rosie Cooper" userId="bf124abb-9a2b-4602-9121-6ae61623fa8e" providerId="ADAL" clId="{D47CFA4C-DE82-4EA0-9CFE-1A9AB3C620F7}" dt="2024-02-08T13:44:02.680" v="5557" actId="962"/>
          <ac:cxnSpMkLst>
            <pc:docMk/>
            <pc:sldMk cId="1248512973" sldId="256"/>
            <ac:cxnSpMk id="40" creationId="{5A21F28C-FCB9-3EA5-8108-3A1D00181812}"/>
          </ac:cxnSpMkLst>
        </pc:cxnChg>
      </pc:sldChg>
      <pc:sldChg chg="addSp delSp modSp add del mod modNotesTx">
        <pc:chgData name="Rosie Cooper" userId="bf124abb-9a2b-4602-9121-6ae61623fa8e" providerId="ADAL" clId="{D47CFA4C-DE82-4EA0-9CFE-1A9AB3C620F7}" dt="2024-02-16T09:52:07.333" v="8186" actId="962"/>
        <pc:sldMkLst>
          <pc:docMk/>
          <pc:sldMk cId="4032837913" sldId="267"/>
        </pc:sldMkLst>
        <pc:spChg chg="mod ord">
          <ac:chgData name="Rosie Cooper" userId="bf124abb-9a2b-4602-9121-6ae61623fa8e" providerId="ADAL" clId="{D47CFA4C-DE82-4EA0-9CFE-1A9AB3C620F7}" dt="2024-02-08T10:47:20.907" v="5319" actId="13244"/>
          <ac:spMkLst>
            <pc:docMk/>
            <pc:sldMk cId="4032837913" sldId="267"/>
            <ac:spMk id="3" creationId="{E10625AC-537F-792B-C8CD-57FBEDF3145F}"/>
          </ac:spMkLst>
        </pc:spChg>
        <pc:spChg chg="ord">
          <ac:chgData name="Rosie Cooper" userId="bf124abb-9a2b-4602-9121-6ae61623fa8e" providerId="ADAL" clId="{D47CFA4C-DE82-4EA0-9CFE-1A9AB3C620F7}" dt="2024-02-08T10:47:23.633" v="5321" actId="13244"/>
          <ac:spMkLst>
            <pc:docMk/>
            <pc:sldMk cId="4032837913" sldId="267"/>
            <ac:spMk id="5" creationId="{609CBFA2-EBFE-C4D6-9755-C34D8E85321B}"/>
          </ac:spMkLst>
        </pc:spChg>
        <pc:spChg chg="mod ord topLvl">
          <ac:chgData name="Rosie Cooper" userId="bf124abb-9a2b-4602-9121-6ae61623fa8e" providerId="ADAL" clId="{D47CFA4C-DE82-4EA0-9CFE-1A9AB3C620F7}" dt="2024-02-16T09:50:25.099" v="8124" actId="164"/>
          <ac:spMkLst>
            <pc:docMk/>
            <pc:sldMk cId="4032837913" sldId="267"/>
            <ac:spMk id="6" creationId="{17E7A237-14F3-6B91-E4C5-77D05967BE45}"/>
          </ac:spMkLst>
        </pc:spChg>
        <pc:spChg chg="del mod topLvl">
          <ac:chgData name="Rosie Cooper" userId="bf124abb-9a2b-4602-9121-6ae61623fa8e" providerId="ADAL" clId="{D47CFA4C-DE82-4EA0-9CFE-1A9AB3C620F7}" dt="2024-02-08T14:24:02.737" v="6727" actId="478"/>
          <ac:spMkLst>
            <pc:docMk/>
            <pc:sldMk cId="4032837913" sldId="267"/>
            <ac:spMk id="7" creationId="{A022E642-A638-A8CC-DAD7-F9EC42AA3846}"/>
          </ac:spMkLst>
        </pc:spChg>
        <pc:spChg chg="del mod topLvl">
          <ac:chgData name="Rosie Cooper" userId="bf124abb-9a2b-4602-9121-6ae61623fa8e" providerId="ADAL" clId="{D47CFA4C-DE82-4EA0-9CFE-1A9AB3C620F7}" dt="2024-02-08T14:24:06.324" v="6729" actId="478"/>
          <ac:spMkLst>
            <pc:docMk/>
            <pc:sldMk cId="4032837913" sldId="267"/>
            <ac:spMk id="8" creationId="{EF42CCDF-556A-2150-E6FC-6E839E43A345}"/>
          </ac:spMkLst>
        </pc:spChg>
        <pc:spChg chg="del mod topLvl">
          <ac:chgData name="Rosie Cooper" userId="bf124abb-9a2b-4602-9121-6ae61623fa8e" providerId="ADAL" clId="{D47CFA4C-DE82-4EA0-9CFE-1A9AB3C620F7}" dt="2024-02-08T14:24:04.805" v="6728" actId="478"/>
          <ac:spMkLst>
            <pc:docMk/>
            <pc:sldMk cId="4032837913" sldId="267"/>
            <ac:spMk id="9" creationId="{3EB8D658-B929-954C-6F1E-CA24DC11E75E}"/>
          </ac:spMkLst>
        </pc:spChg>
        <pc:spChg chg="add del mod">
          <ac:chgData name="Rosie Cooper" userId="bf124abb-9a2b-4602-9121-6ae61623fa8e" providerId="ADAL" clId="{D47CFA4C-DE82-4EA0-9CFE-1A9AB3C620F7}" dt="2024-02-01T15:04:01.432" v="1443" actId="11529"/>
          <ac:spMkLst>
            <pc:docMk/>
            <pc:sldMk cId="4032837913" sldId="267"/>
            <ac:spMk id="10" creationId="{33DD4B40-3A46-73A9-9F09-7AED50650894}"/>
          </ac:spMkLst>
        </pc:spChg>
        <pc:spChg chg="del mod">
          <ac:chgData name="Rosie Cooper" userId="bf124abb-9a2b-4602-9121-6ae61623fa8e" providerId="ADAL" clId="{D47CFA4C-DE82-4EA0-9CFE-1A9AB3C620F7}" dt="2024-01-31T15:37:25.274" v="94" actId="478"/>
          <ac:spMkLst>
            <pc:docMk/>
            <pc:sldMk cId="4032837913" sldId="267"/>
            <ac:spMk id="10" creationId="{4056B388-0B24-8BE3-F0FB-746F3406D318}"/>
          </ac:spMkLst>
        </pc:spChg>
        <pc:spChg chg="mod topLvl">
          <ac:chgData name="Rosie Cooper" userId="bf124abb-9a2b-4602-9121-6ae61623fa8e" providerId="ADAL" clId="{D47CFA4C-DE82-4EA0-9CFE-1A9AB3C620F7}" dt="2024-02-16T09:50:25.099" v="8124" actId="164"/>
          <ac:spMkLst>
            <pc:docMk/>
            <pc:sldMk cId="4032837913" sldId="267"/>
            <ac:spMk id="11" creationId="{E59036A5-DB4B-C88C-B256-C975B00BEEA9}"/>
          </ac:spMkLst>
        </pc:spChg>
        <pc:spChg chg="del">
          <ac:chgData name="Rosie Cooper" userId="bf124abb-9a2b-4602-9121-6ae61623fa8e" providerId="ADAL" clId="{D47CFA4C-DE82-4EA0-9CFE-1A9AB3C620F7}" dt="2024-01-31T15:37:26.777" v="96" actId="478"/>
          <ac:spMkLst>
            <pc:docMk/>
            <pc:sldMk cId="4032837913" sldId="267"/>
            <ac:spMk id="13" creationId="{C1195A2D-6377-0B8A-8FB7-876E4FCEC0AC}"/>
          </ac:spMkLst>
        </pc:spChg>
        <pc:spChg chg="del">
          <ac:chgData name="Rosie Cooper" userId="bf124abb-9a2b-4602-9121-6ae61623fa8e" providerId="ADAL" clId="{D47CFA4C-DE82-4EA0-9CFE-1A9AB3C620F7}" dt="2024-01-31T15:37:23.105" v="91" actId="478"/>
          <ac:spMkLst>
            <pc:docMk/>
            <pc:sldMk cId="4032837913" sldId="267"/>
            <ac:spMk id="16" creationId="{243A3F79-4A7B-210F-AE6D-D001E1D8B38D}"/>
          </ac:spMkLst>
        </pc:spChg>
        <pc:spChg chg="del">
          <ac:chgData name="Rosie Cooper" userId="bf124abb-9a2b-4602-9121-6ae61623fa8e" providerId="ADAL" clId="{D47CFA4C-DE82-4EA0-9CFE-1A9AB3C620F7}" dt="2024-01-31T15:37:21.711" v="90" actId="478"/>
          <ac:spMkLst>
            <pc:docMk/>
            <pc:sldMk cId="4032837913" sldId="267"/>
            <ac:spMk id="17" creationId="{28EF819C-B200-78CE-2BB3-6B1DA0810B81}"/>
          </ac:spMkLst>
        </pc:spChg>
        <pc:spChg chg="add mod ord">
          <ac:chgData name="Rosie Cooper" userId="bf124abb-9a2b-4602-9121-6ae61623fa8e" providerId="ADAL" clId="{D47CFA4C-DE82-4EA0-9CFE-1A9AB3C620F7}" dt="2024-02-14T10:08:08.956" v="7473" actId="14100"/>
          <ac:spMkLst>
            <pc:docMk/>
            <pc:sldMk cId="4032837913" sldId="267"/>
            <ac:spMk id="18" creationId="{8DA221DA-E890-DE09-5ECB-D2EBCADB2847}"/>
          </ac:spMkLst>
        </pc:spChg>
        <pc:spChg chg="mod ord topLvl">
          <ac:chgData name="Rosie Cooper" userId="bf124abb-9a2b-4602-9121-6ae61623fa8e" providerId="ADAL" clId="{D47CFA4C-DE82-4EA0-9CFE-1A9AB3C620F7}" dt="2024-02-16T09:50:19.370" v="8123" actId="164"/>
          <ac:spMkLst>
            <pc:docMk/>
            <pc:sldMk cId="4032837913" sldId="267"/>
            <ac:spMk id="20" creationId="{C48A26CE-46FB-34B1-FC5B-67C76652301D}"/>
          </ac:spMkLst>
        </pc:spChg>
        <pc:spChg chg="mod topLvl">
          <ac:chgData name="Rosie Cooper" userId="bf124abb-9a2b-4602-9121-6ae61623fa8e" providerId="ADAL" clId="{D47CFA4C-DE82-4EA0-9CFE-1A9AB3C620F7}" dt="2024-02-16T09:50:19.370" v="8123" actId="164"/>
          <ac:spMkLst>
            <pc:docMk/>
            <pc:sldMk cId="4032837913" sldId="267"/>
            <ac:spMk id="21" creationId="{DEB4571F-E5D4-0B9D-2BFD-8FA223D5F6C3}"/>
          </ac:spMkLst>
        </pc:spChg>
        <pc:spChg chg="del">
          <ac:chgData name="Rosie Cooper" userId="bf124abb-9a2b-4602-9121-6ae61623fa8e" providerId="ADAL" clId="{D47CFA4C-DE82-4EA0-9CFE-1A9AB3C620F7}" dt="2024-01-31T15:35:38.068" v="31" actId="478"/>
          <ac:spMkLst>
            <pc:docMk/>
            <pc:sldMk cId="4032837913" sldId="267"/>
            <ac:spMk id="23" creationId="{4EF4CA49-8280-EDF6-0A00-ACF52CB5D421}"/>
          </ac:spMkLst>
        </pc:spChg>
        <pc:spChg chg="add del">
          <ac:chgData name="Rosie Cooper" userId="bf124abb-9a2b-4602-9121-6ae61623fa8e" providerId="ADAL" clId="{D47CFA4C-DE82-4EA0-9CFE-1A9AB3C620F7}" dt="2024-01-31T15:35:36.756" v="30" actId="478"/>
          <ac:spMkLst>
            <pc:docMk/>
            <pc:sldMk cId="4032837913" sldId="267"/>
            <ac:spMk id="24" creationId="{8E204E6A-DC45-45E2-1146-AD68B7A14EB8}"/>
          </ac:spMkLst>
        </pc:spChg>
        <pc:spChg chg="mod ord topLvl">
          <ac:chgData name="Rosie Cooper" userId="bf124abb-9a2b-4602-9121-6ae61623fa8e" providerId="ADAL" clId="{D47CFA4C-DE82-4EA0-9CFE-1A9AB3C620F7}" dt="2024-02-16T09:50:14.525" v="8122" actId="164"/>
          <ac:spMkLst>
            <pc:docMk/>
            <pc:sldMk cId="4032837913" sldId="267"/>
            <ac:spMk id="25" creationId="{FB76C42A-BD4C-FAE0-3B94-98B8841B6DC5}"/>
          </ac:spMkLst>
        </pc:spChg>
        <pc:spChg chg="mod topLvl">
          <ac:chgData name="Rosie Cooper" userId="bf124abb-9a2b-4602-9121-6ae61623fa8e" providerId="ADAL" clId="{D47CFA4C-DE82-4EA0-9CFE-1A9AB3C620F7}" dt="2024-02-16T09:50:14.525" v="8122" actId="164"/>
          <ac:spMkLst>
            <pc:docMk/>
            <pc:sldMk cId="4032837913" sldId="267"/>
            <ac:spMk id="26" creationId="{66BFD516-7DD9-BA02-5DEE-51A6692FBCAD}"/>
          </ac:spMkLst>
        </pc:spChg>
        <pc:spChg chg="del">
          <ac:chgData name="Rosie Cooper" userId="bf124abb-9a2b-4602-9121-6ae61623fa8e" providerId="ADAL" clId="{D47CFA4C-DE82-4EA0-9CFE-1A9AB3C620F7}" dt="2024-01-31T15:35:42.989" v="36" actId="478"/>
          <ac:spMkLst>
            <pc:docMk/>
            <pc:sldMk cId="4032837913" sldId="267"/>
            <ac:spMk id="27" creationId="{A6C081D5-663D-3031-5959-DECD24CECCBA}"/>
          </ac:spMkLst>
        </pc:spChg>
        <pc:spChg chg="del">
          <ac:chgData name="Rosie Cooper" userId="bf124abb-9a2b-4602-9121-6ae61623fa8e" providerId="ADAL" clId="{D47CFA4C-DE82-4EA0-9CFE-1A9AB3C620F7}" dt="2024-01-31T15:35:46.434" v="37" actId="478"/>
          <ac:spMkLst>
            <pc:docMk/>
            <pc:sldMk cId="4032837913" sldId="267"/>
            <ac:spMk id="28" creationId="{54D4367F-D7F4-CD5A-D4F9-1371D0A0B6CE}"/>
          </ac:spMkLst>
        </pc:spChg>
        <pc:spChg chg="del">
          <ac:chgData name="Rosie Cooper" userId="bf124abb-9a2b-4602-9121-6ae61623fa8e" providerId="ADAL" clId="{D47CFA4C-DE82-4EA0-9CFE-1A9AB3C620F7}" dt="2024-01-31T15:35:42.989" v="36" actId="478"/>
          <ac:spMkLst>
            <pc:docMk/>
            <pc:sldMk cId="4032837913" sldId="267"/>
            <ac:spMk id="29" creationId="{2E7AEED9-2E89-D50F-2E9C-66B40DE34936}"/>
          </ac:spMkLst>
        </pc:spChg>
        <pc:spChg chg="del">
          <ac:chgData name="Rosie Cooper" userId="bf124abb-9a2b-4602-9121-6ae61623fa8e" providerId="ADAL" clId="{D47CFA4C-DE82-4EA0-9CFE-1A9AB3C620F7}" dt="2024-01-31T15:35:42.989" v="36" actId="478"/>
          <ac:spMkLst>
            <pc:docMk/>
            <pc:sldMk cId="4032837913" sldId="267"/>
            <ac:spMk id="30" creationId="{98DA3D14-F2EA-BC85-667C-0DCF712B6FCE}"/>
          </ac:spMkLst>
        </pc:spChg>
        <pc:spChg chg="del">
          <ac:chgData name="Rosie Cooper" userId="bf124abb-9a2b-4602-9121-6ae61623fa8e" providerId="ADAL" clId="{D47CFA4C-DE82-4EA0-9CFE-1A9AB3C620F7}" dt="2024-01-31T15:35:42.989" v="36" actId="478"/>
          <ac:spMkLst>
            <pc:docMk/>
            <pc:sldMk cId="4032837913" sldId="267"/>
            <ac:spMk id="35" creationId="{D48EA680-1774-6A3D-CF1A-AA52EF0E9BCF}"/>
          </ac:spMkLst>
        </pc:spChg>
        <pc:spChg chg="del mod">
          <ac:chgData name="Rosie Cooper" userId="bf124abb-9a2b-4602-9121-6ae61623fa8e" providerId="ADAL" clId="{D47CFA4C-DE82-4EA0-9CFE-1A9AB3C620F7}" dt="2024-01-31T15:35:42.989" v="36" actId="478"/>
          <ac:spMkLst>
            <pc:docMk/>
            <pc:sldMk cId="4032837913" sldId="267"/>
            <ac:spMk id="36" creationId="{8BDD99BB-D827-B69F-66FD-CEBDFF870194}"/>
          </ac:spMkLst>
        </pc:spChg>
        <pc:spChg chg="del mod">
          <ac:chgData name="Rosie Cooper" userId="bf124abb-9a2b-4602-9121-6ae61623fa8e" providerId="ADAL" clId="{D47CFA4C-DE82-4EA0-9CFE-1A9AB3C620F7}" dt="2024-02-01T15:47:11.862" v="1670" actId="478"/>
          <ac:spMkLst>
            <pc:docMk/>
            <pc:sldMk cId="4032837913" sldId="267"/>
            <ac:spMk id="39" creationId="{7F3D40FB-FED8-93B9-1D28-EEE086FDD204}"/>
          </ac:spMkLst>
        </pc:spChg>
        <pc:spChg chg="del mod">
          <ac:chgData name="Rosie Cooper" userId="bf124abb-9a2b-4602-9121-6ae61623fa8e" providerId="ADAL" clId="{D47CFA4C-DE82-4EA0-9CFE-1A9AB3C620F7}" dt="2024-01-31T15:40:26.230" v="124" actId="478"/>
          <ac:spMkLst>
            <pc:docMk/>
            <pc:sldMk cId="4032837913" sldId="267"/>
            <ac:spMk id="41" creationId="{42C4F489-D51C-E019-32DD-42A1C9A2B82E}"/>
          </ac:spMkLst>
        </pc:spChg>
        <pc:spChg chg="del mod">
          <ac:chgData name="Rosie Cooper" userId="bf124abb-9a2b-4602-9121-6ae61623fa8e" providerId="ADAL" clId="{D47CFA4C-DE82-4EA0-9CFE-1A9AB3C620F7}" dt="2024-01-31T15:40:27.809" v="125" actId="478"/>
          <ac:spMkLst>
            <pc:docMk/>
            <pc:sldMk cId="4032837913" sldId="267"/>
            <ac:spMk id="42" creationId="{C95B00A1-AE3A-9535-991D-3F41C1C133A9}"/>
          </ac:spMkLst>
        </pc:spChg>
        <pc:spChg chg="del mod">
          <ac:chgData name="Rosie Cooper" userId="bf124abb-9a2b-4602-9121-6ae61623fa8e" providerId="ADAL" clId="{D47CFA4C-DE82-4EA0-9CFE-1A9AB3C620F7}" dt="2024-01-31T15:39:05.159" v="114"/>
          <ac:spMkLst>
            <pc:docMk/>
            <pc:sldMk cId="4032837913" sldId="267"/>
            <ac:spMk id="43" creationId="{5DC88973-ED18-1CBE-5576-1F7C66B916CC}"/>
          </ac:spMkLst>
        </pc:spChg>
        <pc:spChg chg="del mod">
          <ac:chgData name="Rosie Cooper" userId="bf124abb-9a2b-4602-9121-6ae61623fa8e" providerId="ADAL" clId="{D47CFA4C-DE82-4EA0-9CFE-1A9AB3C620F7}" dt="2024-01-31T15:39:05.159" v="112" actId="478"/>
          <ac:spMkLst>
            <pc:docMk/>
            <pc:sldMk cId="4032837913" sldId="267"/>
            <ac:spMk id="44" creationId="{CADCF578-CAEF-4533-EFC9-4F0B14A77596}"/>
          </ac:spMkLst>
        </pc:spChg>
        <pc:spChg chg="del mod">
          <ac:chgData name="Rosie Cooper" userId="bf124abb-9a2b-4602-9121-6ae61623fa8e" providerId="ADAL" clId="{D47CFA4C-DE82-4EA0-9CFE-1A9AB3C620F7}" dt="2024-02-01T15:47:19.731" v="1672" actId="478"/>
          <ac:spMkLst>
            <pc:docMk/>
            <pc:sldMk cId="4032837913" sldId="267"/>
            <ac:spMk id="48" creationId="{E4E20178-1601-A975-B0A4-9C5B83016C1A}"/>
          </ac:spMkLst>
        </pc:spChg>
        <pc:spChg chg="del mod">
          <ac:chgData name="Rosie Cooper" userId="bf124abb-9a2b-4602-9121-6ae61623fa8e" providerId="ADAL" clId="{D47CFA4C-DE82-4EA0-9CFE-1A9AB3C620F7}" dt="2024-02-01T15:47:17.053" v="1671" actId="478"/>
          <ac:spMkLst>
            <pc:docMk/>
            <pc:sldMk cId="4032837913" sldId="267"/>
            <ac:spMk id="49" creationId="{0DF06326-444B-B5D3-3C05-317AE4BC6E58}"/>
          </ac:spMkLst>
        </pc:spChg>
        <pc:spChg chg="del">
          <ac:chgData name="Rosie Cooper" userId="bf124abb-9a2b-4602-9121-6ae61623fa8e" providerId="ADAL" clId="{D47CFA4C-DE82-4EA0-9CFE-1A9AB3C620F7}" dt="2024-01-31T15:35:38.962" v="32" actId="478"/>
          <ac:spMkLst>
            <pc:docMk/>
            <pc:sldMk cId="4032837913" sldId="267"/>
            <ac:spMk id="50" creationId="{EB381FCF-2B75-7B3D-8776-1C1462701E3E}"/>
          </ac:spMkLst>
        </pc:spChg>
        <pc:spChg chg="del">
          <ac:chgData name="Rosie Cooper" userId="bf124abb-9a2b-4602-9121-6ae61623fa8e" providerId="ADAL" clId="{D47CFA4C-DE82-4EA0-9CFE-1A9AB3C620F7}" dt="2024-01-31T15:37:26.244" v="95" actId="478"/>
          <ac:spMkLst>
            <pc:docMk/>
            <pc:sldMk cId="4032837913" sldId="267"/>
            <ac:spMk id="51" creationId="{324CB498-7D1F-34AD-E0D4-2D3F4F35312E}"/>
          </ac:spMkLst>
        </pc:spChg>
        <pc:spChg chg="del">
          <ac:chgData name="Rosie Cooper" userId="bf124abb-9a2b-4602-9121-6ae61623fa8e" providerId="ADAL" clId="{D47CFA4C-DE82-4EA0-9CFE-1A9AB3C620F7}" dt="2024-01-31T15:37:23.939" v="92" actId="478"/>
          <ac:spMkLst>
            <pc:docMk/>
            <pc:sldMk cId="4032837913" sldId="267"/>
            <ac:spMk id="52" creationId="{7A3A5AA0-B719-92AF-209D-5537C6A54B1E}"/>
          </ac:spMkLst>
        </pc:spChg>
        <pc:grpChg chg="add del mod">
          <ac:chgData name="Rosie Cooper" userId="bf124abb-9a2b-4602-9121-6ae61623fa8e" providerId="ADAL" clId="{D47CFA4C-DE82-4EA0-9CFE-1A9AB3C620F7}" dt="2024-02-08T10:30:37.215" v="5193" actId="165"/>
          <ac:grpSpMkLst>
            <pc:docMk/>
            <pc:sldMk cId="4032837913" sldId="267"/>
            <ac:grpSpMk id="2" creationId="{095A49E2-A55A-544D-3DC5-C5E396474FAB}"/>
          </ac:grpSpMkLst>
        </pc:grpChg>
        <pc:grpChg chg="add del mod">
          <ac:chgData name="Rosie Cooper" userId="bf124abb-9a2b-4602-9121-6ae61623fa8e" providerId="ADAL" clId="{D47CFA4C-DE82-4EA0-9CFE-1A9AB3C620F7}" dt="2024-02-16T09:49:54.659" v="8121" actId="165"/>
          <ac:grpSpMkLst>
            <pc:docMk/>
            <pc:sldMk cId="4032837913" sldId="267"/>
            <ac:grpSpMk id="12" creationId="{E0830F66-B278-B319-6DE4-FD3D54636EA4}"/>
          </ac:grpSpMkLst>
        </pc:grpChg>
        <pc:grpChg chg="add del mod">
          <ac:chgData name="Rosie Cooper" userId="bf124abb-9a2b-4602-9121-6ae61623fa8e" providerId="ADAL" clId="{D47CFA4C-DE82-4EA0-9CFE-1A9AB3C620F7}" dt="2024-02-16T09:49:54.659" v="8121" actId="165"/>
          <ac:grpSpMkLst>
            <pc:docMk/>
            <pc:sldMk cId="4032837913" sldId="267"/>
            <ac:grpSpMk id="13" creationId="{7A9790D2-D40E-4325-BBD8-49681FFE9CE5}"/>
          </ac:grpSpMkLst>
        </pc:grpChg>
        <pc:grpChg chg="add del mod">
          <ac:chgData name="Rosie Cooper" userId="bf124abb-9a2b-4602-9121-6ae61623fa8e" providerId="ADAL" clId="{D47CFA4C-DE82-4EA0-9CFE-1A9AB3C620F7}" dt="2024-02-16T09:49:54.659" v="8121" actId="165"/>
          <ac:grpSpMkLst>
            <pc:docMk/>
            <pc:sldMk cId="4032837913" sldId="267"/>
            <ac:grpSpMk id="14" creationId="{091F9420-78AB-1209-2949-B360CFE7FD2F}"/>
          </ac:grpSpMkLst>
        </pc:grpChg>
        <pc:grpChg chg="add del mod topLvl">
          <ac:chgData name="Rosie Cooper" userId="bf124abb-9a2b-4602-9121-6ae61623fa8e" providerId="ADAL" clId="{D47CFA4C-DE82-4EA0-9CFE-1A9AB3C620F7}" dt="2024-02-08T10:31:12.160" v="5199" actId="165"/>
          <ac:grpSpMkLst>
            <pc:docMk/>
            <pc:sldMk cId="4032837913" sldId="267"/>
            <ac:grpSpMk id="14" creationId="{E5B05BFC-D248-9582-50CD-2FAB57304CEC}"/>
          </ac:grpSpMkLst>
        </pc:grpChg>
        <pc:grpChg chg="add mod">
          <ac:chgData name="Rosie Cooper" userId="bf124abb-9a2b-4602-9121-6ae61623fa8e" providerId="ADAL" clId="{D47CFA4C-DE82-4EA0-9CFE-1A9AB3C620F7}" dt="2024-02-16T09:52:04.222" v="8184" actId="962"/>
          <ac:grpSpMkLst>
            <pc:docMk/>
            <pc:sldMk cId="4032837913" sldId="267"/>
            <ac:grpSpMk id="15" creationId="{1B030CDA-8544-B6F8-2F48-ADFAA946D918}"/>
          </ac:grpSpMkLst>
        </pc:grpChg>
        <pc:grpChg chg="add del mod">
          <ac:chgData name="Rosie Cooper" userId="bf124abb-9a2b-4602-9121-6ae61623fa8e" providerId="ADAL" clId="{D47CFA4C-DE82-4EA0-9CFE-1A9AB3C620F7}" dt="2024-02-08T10:30:59.401" v="5197" actId="165"/>
          <ac:grpSpMkLst>
            <pc:docMk/>
            <pc:sldMk cId="4032837913" sldId="267"/>
            <ac:grpSpMk id="15" creationId="{297CDD12-83B4-9A9A-D7EF-B601C472EB81}"/>
          </ac:grpSpMkLst>
        </pc:grpChg>
        <pc:grpChg chg="add mod">
          <ac:chgData name="Rosie Cooper" userId="bf124abb-9a2b-4602-9121-6ae61623fa8e" providerId="ADAL" clId="{D47CFA4C-DE82-4EA0-9CFE-1A9AB3C620F7}" dt="2024-02-16T09:52:05.984" v="8185" actId="962"/>
          <ac:grpSpMkLst>
            <pc:docMk/>
            <pc:sldMk cId="4032837913" sldId="267"/>
            <ac:grpSpMk id="16" creationId="{5DFC80C1-ECEC-7739-E420-834DB1C12F75}"/>
          </ac:grpSpMkLst>
        </pc:grpChg>
        <pc:grpChg chg="add mod">
          <ac:chgData name="Rosie Cooper" userId="bf124abb-9a2b-4602-9121-6ae61623fa8e" providerId="ADAL" clId="{D47CFA4C-DE82-4EA0-9CFE-1A9AB3C620F7}" dt="2024-02-16T09:52:07.333" v="8186" actId="962"/>
          <ac:grpSpMkLst>
            <pc:docMk/>
            <pc:sldMk cId="4032837913" sldId="267"/>
            <ac:grpSpMk id="17" creationId="{51657291-23F0-8A26-5B73-5E73F2A17CEB}"/>
          </ac:grpSpMkLst>
        </pc:grpChg>
        <pc:grpChg chg="add del mod ord">
          <ac:chgData name="Rosie Cooper" userId="bf124abb-9a2b-4602-9121-6ae61623fa8e" providerId="ADAL" clId="{D47CFA4C-DE82-4EA0-9CFE-1A9AB3C620F7}" dt="2024-02-08T10:30:27.133" v="5191" actId="165"/>
          <ac:grpSpMkLst>
            <pc:docMk/>
            <pc:sldMk cId="4032837913" sldId="267"/>
            <ac:grpSpMk id="19" creationId="{D68E20A4-8B35-D950-4B83-DD86325D9718}"/>
          </ac:grpSpMkLst>
        </pc:grpChg>
        <pc:picChg chg="add del mod topLvl modCrop">
          <ac:chgData name="Rosie Cooper" userId="bf124abb-9a2b-4602-9121-6ae61623fa8e" providerId="ADAL" clId="{D47CFA4C-DE82-4EA0-9CFE-1A9AB3C620F7}" dt="2024-02-16T09:50:14.525" v="8122" actId="164"/>
          <ac:picMkLst>
            <pc:docMk/>
            <pc:sldMk cId="4032837913" sldId="267"/>
            <ac:picMk id="2" creationId="{DF0CD452-9611-04F0-8896-B16EC605B50C}"/>
          </ac:picMkLst>
        </pc:picChg>
        <pc:picChg chg="add del mod modVis">
          <ac:chgData name="Rosie Cooper" userId="bf124abb-9a2b-4602-9121-6ae61623fa8e" providerId="ADAL" clId="{D47CFA4C-DE82-4EA0-9CFE-1A9AB3C620F7}" dt="2024-02-16T09:49:01.799" v="8120" actId="1076"/>
          <ac:picMkLst>
            <pc:docMk/>
            <pc:sldMk cId="4032837913" sldId="267"/>
            <ac:picMk id="4" creationId="{C8A263A2-189D-EC4A-E90B-98F604A91CD2}"/>
          </ac:picMkLst>
        </pc:picChg>
        <pc:picChg chg="add del mod">
          <ac:chgData name="Rosie Cooper" userId="bf124abb-9a2b-4602-9121-6ae61623fa8e" providerId="ADAL" clId="{D47CFA4C-DE82-4EA0-9CFE-1A9AB3C620F7}" dt="2024-02-16T09:06:25.842" v="7550"/>
          <ac:picMkLst>
            <pc:docMk/>
            <pc:sldMk cId="4032837913" sldId="267"/>
            <ac:picMk id="8" creationId="{BF752E29-2653-03E6-4F1E-F6971426431B}"/>
          </ac:picMkLst>
        </pc:picChg>
        <pc:picChg chg="add mod topLvl">
          <ac:chgData name="Rosie Cooper" userId="bf124abb-9a2b-4602-9121-6ae61623fa8e" providerId="ADAL" clId="{D47CFA4C-DE82-4EA0-9CFE-1A9AB3C620F7}" dt="2024-02-16T09:50:19.370" v="8123" actId="164"/>
          <ac:picMkLst>
            <pc:docMk/>
            <pc:sldMk cId="4032837913" sldId="267"/>
            <ac:picMk id="9" creationId="{03F38FAA-ADD4-D0C2-8831-5A848DE5E66B}"/>
          </ac:picMkLst>
        </pc:picChg>
        <pc:picChg chg="add mod topLvl">
          <ac:chgData name="Rosie Cooper" userId="bf124abb-9a2b-4602-9121-6ae61623fa8e" providerId="ADAL" clId="{D47CFA4C-DE82-4EA0-9CFE-1A9AB3C620F7}" dt="2024-02-16T09:50:25.099" v="8124" actId="164"/>
          <ac:picMkLst>
            <pc:docMk/>
            <pc:sldMk cId="4032837913" sldId="267"/>
            <ac:picMk id="10" creationId="{9EC4FE7C-330E-9B9B-B028-8626D2B708CC}"/>
          </ac:picMkLst>
        </pc:picChg>
        <pc:picChg chg="del mod">
          <ac:chgData name="Rosie Cooper" userId="bf124abb-9a2b-4602-9121-6ae61623fa8e" providerId="ADAL" clId="{D47CFA4C-DE82-4EA0-9CFE-1A9AB3C620F7}" dt="2024-02-14T10:08:42.587" v="7478" actId="478"/>
          <ac:picMkLst>
            <pc:docMk/>
            <pc:sldMk cId="4032837913" sldId="267"/>
            <ac:picMk id="12" creationId="{91066D03-67AC-D780-04F8-F4A9C864E5EE}"/>
          </ac:picMkLst>
        </pc:picChg>
        <pc:picChg chg="del mod">
          <ac:chgData name="Rosie Cooper" userId="bf124abb-9a2b-4602-9121-6ae61623fa8e" providerId="ADAL" clId="{D47CFA4C-DE82-4EA0-9CFE-1A9AB3C620F7}" dt="2024-01-31T15:36:06.914" v="44" actId="478"/>
          <ac:picMkLst>
            <pc:docMk/>
            <pc:sldMk cId="4032837913" sldId="267"/>
            <ac:picMk id="22" creationId="{601582D4-45AA-64ED-621D-DAF31A7910F2}"/>
          </ac:picMkLst>
        </pc:picChg>
        <pc:picChg chg="del">
          <ac:chgData name="Rosie Cooper" userId="bf124abb-9a2b-4602-9121-6ae61623fa8e" providerId="ADAL" clId="{D47CFA4C-DE82-4EA0-9CFE-1A9AB3C620F7}" dt="2024-01-31T15:35:42.989" v="36" actId="478"/>
          <ac:picMkLst>
            <pc:docMk/>
            <pc:sldMk cId="4032837913" sldId="267"/>
            <ac:picMk id="31" creationId="{6CBE91F3-5FE7-9F16-FE65-61FEDF839242}"/>
          </ac:picMkLst>
        </pc:picChg>
        <pc:picChg chg="del">
          <ac:chgData name="Rosie Cooper" userId="bf124abb-9a2b-4602-9121-6ae61623fa8e" providerId="ADAL" clId="{D47CFA4C-DE82-4EA0-9CFE-1A9AB3C620F7}" dt="2024-01-31T15:35:39.818" v="33" actId="478"/>
          <ac:picMkLst>
            <pc:docMk/>
            <pc:sldMk cId="4032837913" sldId="267"/>
            <ac:picMk id="32" creationId="{4A0745E9-AC0C-450D-C8B6-27044F0A970B}"/>
          </ac:picMkLst>
        </pc:picChg>
        <pc:picChg chg="del">
          <ac:chgData name="Rosie Cooper" userId="bf124abb-9a2b-4602-9121-6ae61623fa8e" providerId="ADAL" clId="{D47CFA4C-DE82-4EA0-9CFE-1A9AB3C620F7}" dt="2024-01-31T15:35:42.989" v="36" actId="478"/>
          <ac:picMkLst>
            <pc:docMk/>
            <pc:sldMk cId="4032837913" sldId="267"/>
            <ac:picMk id="33" creationId="{A4C8129D-2D39-BE9E-28B6-AE2EE333FB70}"/>
          </ac:picMkLst>
        </pc:picChg>
        <pc:picChg chg="del">
          <ac:chgData name="Rosie Cooper" userId="bf124abb-9a2b-4602-9121-6ae61623fa8e" providerId="ADAL" clId="{D47CFA4C-DE82-4EA0-9CFE-1A9AB3C620F7}" dt="2024-01-31T15:35:42.989" v="36" actId="478"/>
          <ac:picMkLst>
            <pc:docMk/>
            <pc:sldMk cId="4032837913" sldId="267"/>
            <ac:picMk id="34" creationId="{35BDB0D3-7279-8F58-8BE6-151F4CE1FC22}"/>
          </ac:picMkLst>
        </pc:picChg>
        <pc:picChg chg="del">
          <ac:chgData name="Rosie Cooper" userId="bf124abb-9a2b-4602-9121-6ae61623fa8e" providerId="ADAL" clId="{D47CFA4C-DE82-4EA0-9CFE-1A9AB3C620F7}" dt="2024-01-31T15:35:40.250" v="34" actId="478"/>
          <ac:picMkLst>
            <pc:docMk/>
            <pc:sldMk cId="4032837913" sldId="267"/>
            <ac:picMk id="37" creationId="{8483BADC-738C-4791-3BA8-6408B39C43DA}"/>
          </ac:picMkLst>
        </pc:picChg>
        <pc:picChg chg="del">
          <ac:chgData name="Rosie Cooper" userId="bf124abb-9a2b-4602-9121-6ae61623fa8e" providerId="ADAL" clId="{D47CFA4C-DE82-4EA0-9CFE-1A9AB3C620F7}" dt="2024-01-31T15:35:42.989" v="36" actId="478"/>
          <ac:picMkLst>
            <pc:docMk/>
            <pc:sldMk cId="4032837913" sldId="267"/>
            <ac:picMk id="38" creationId="{61F0A322-FFEA-011F-11CD-5FA8BD3C2EC3}"/>
          </ac:picMkLst>
        </pc:picChg>
      </pc:sldChg>
      <pc:sldChg chg="addSp delSp modSp mod">
        <pc:chgData name="Rosie Cooper" userId="bf124abb-9a2b-4602-9121-6ae61623fa8e" providerId="ADAL" clId="{D47CFA4C-DE82-4EA0-9CFE-1A9AB3C620F7}" dt="2024-02-16T09:52:41.649" v="8190" actId="1076"/>
        <pc:sldMkLst>
          <pc:docMk/>
          <pc:sldMk cId="3803241487" sldId="268"/>
        </pc:sldMkLst>
        <pc:spChg chg="mod">
          <ac:chgData name="Rosie Cooper" userId="bf124abb-9a2b-4602-9121-6ae61623fa8e" providerId="ADAL" clId="{D47CFA4C-DE82-4EA0-9CFE-1A9AB3C620F7}" dt="2024-02-08T10:28:47.773" v="5102" actId="962"/>
          <ac:spMkLst>
            <pc:docMk/>
            <pc:sldMk cId="3803241487" sldId="268"/>
            <ac:spMk id="4" creationId="{9BA9276C-2499-1C64-2A54-B004BD142DF1}"/>
          </ac:spMkLst>
        </pc:spChg>
        <pc:spChg chg="add del mod">
          <ac:chgData name="Rosie Cooper" userId="bf124abb-9a2b-4602-9121-6ae61623fa8e" providerId="ADAL" clId="{D47CFA4C-DE82-4EA0-9CFE-1A9AB3C620F7}" dt="2024-02-08T10:32:36.868" v="5239" actId="478"/>
          <ac:spMkLst>
            <pc:docMk/>
            <pc:sldMk cId="3803241487" sldId="268"/>
            <ac:spMk id="6" creationId="{E637E87B-68E2-3D9F-DA90-AC7F02A0D0D7}"/>
          </ac:spMkLst>
        </pc:spChg>
        <pc:spChg chg="mod">
          <ac:chgData name="Rosie Cooper" userId="bf124abb-9a2b-4602-9121-6ae61623fa8e" providerId="ADAL" clId="{D47CFA4C-DE82-4EA0-9CFE-1A9AB3C620F7}" dt="2024-02-08T10:28:49.227" v="5106" actId="962"/>
          <ac:spMkLst>
            <pc:docMk/>
            <pc:sldMk cId="3803241487" sldId="268"/>
            <ac:spMk id="7" creationId="{F20E0EA5-C155-FC04-E81C-7220D9BAB4EE}"/>
          </ac:spMkLst>
        </pc:spChg>
        <pc:spChg chg="mod">
          <ac:chgData name="Rosie Cooper" userId="bf124abb-9a2b-4602-9121-6ae61623fa8e" providerId="ADAL" clId="{D47CFA4C-DE82-4EA0-9CFE-1A9AB3C620F7}" dt="2024-02-08T10:28:48.126" v="5103" actId="962"/>
          <ac:spMkLst>
            <pc:docMk/>
            <pc:sldMk cId="3803241487" sldId="268"/>
            <ac:spMk id="8" creationId="{A17344C9-AEBE-1E69-95AD-F33613400799}"/>
          </ac:spMkLst>
        </pc:spChg>
        <pc:spChg chg="mod">
          <ac:chgData name="Rosie Cooper" userId="bf124abb-9a2b-4602-9121-6ae61623fa8e" providerId="ADAL" clId="{D47CFA4C-DE82-4EA0-9CFE-1A9AB3C620F7}" dt="2024-02-08T10:28:50.010" v="5107" actId="962"/>
          <ac:spMkLst>
            <pc:docMk/>
            <pc:sldMk cId="3803241487" sldId="268"/>
            <ac:spMk id="9" creationId="{2A5F54AF-226A-8F02-9FC9-A1E8A892D8DF}"/>
          </ac:spMkLst>
        </pc:spChg>
        <pc:spChg chg="mod">
          <ac:chgData name="Rosie Cooper" userId="bf124abb-9a2b-4602-9121-6ae61623fa8e" providerId="ADAL" clId="{D47CFA4C-DE82-4EA0-9CFE-1A9AB3C620F7}" dt="2024-02-08T10:28:50.668" v="5108" actId="962"/>
          <ac:spMkLst>
            <pc:docMk/>
            <pc:sldMk cId="3803241487" sldId="268"/>
            <ac:spMk id="10" creationId="{B7014030-16B1-8381-CFFE-DF9CD913BD74}"/>
          </ac:spMkLst>
        </pc:spChg>
        <pc:spChg chg="mod">
          <ac:chgData name="Rosie Cooper" userId="bf124abb-9a2b-4602-9121-6ae61623fa8e" providerId="ADAL" clId="{D47CFA4C-DE82-4EA0-9CFE-1A9AB3C620F7}" dt="2024-02-08T10:28:58.854" v="5124" actId="962"/>
          <ac:spMkLst>
            <pc:docMk/>
            <pc:sldMk cId="3803241487" sldId="268"/>
            <ac:spMk id="12" creationId="{FFA67371-01B1-B137-965B-7FBDEA96B67C}"/>
          </ac:spMkLst>
        </pc:spChg>
        <pc:spChg chg="mod">
          <ac:chgData name="Rosie Cooper" userId="bf124abb-9a2b-4602-9121-6ae61623fa8e" providerId="ADAL" clId="{D47CFA4C-DE82-4EA0-9CFE-1A9AB3C620F7}" dt="2024-02-08T10:28:51.252" v="5109" actId="962"/>
          <ac:spMkLst>
            <pc:docMk/>
            <pc:sldMk cId="3803241487" sldId="268"/>
            <ac:spMk id="13" creationId="{7AA1EF8F-1D4F-6011-5249-B62E99C3DB0C}"/>
          </ac:spMkLst>
        </pc:spChg>
        <pc:spChg chg="mod">
          <ac:chgData name="Rosie Cooper" userId="bf124abb-9a2b-4602-9121-6ae61623fa8e" providerId="ADAL" clId="{D47CFA4C-DE82-4EA0-9CFE-1A9AB3C620F7}" dt="2024-02-08T10:28:59.257" v="5125" actId="962"/>
          <ac:spMkLst>
            <pc:docMk/>
            <pc:sldMk cId="3803241487" sldId="268"/>
            <ac:spMk id="14" creationId="{C26045C1-953A-77D4-6C6B-8E14C160BDBE}"/>
          </ac:spMkLst>
        </pc:spChg>
        <pc:spChg chg="add mod ord">
          <ac:chgData name="Rosie Cooper" userId="bf124abb-9a2b-4602-9121-6ae61623fa8e" providerId="ADAL" clId="{D47CFA4C-DE82-4EA0-9CFE-1A9AB3C620F7}" dt="2024-02-16T09:52:41.649" v="8190" actId="1076"/>
          <ac:spMkLst>
            <pc:docMk/>
            <pc:sldMk cId="3803241487" sldId="268"/>
            <ac:spMk id="15" creationId="{43555F1B-B056-6CD9-2082-0DE3D76A7807}"/>
          </ac:spMkLst>
        </pc:spChg>
        <pc:spChg chg="mod">
          <ac:chgData name="Rosie Cooper" userId="bf124abb-9a2b-4602-9121-6ae61623fa8e" providerId="ADAL" clId="{D47CFA4C-DE82-4EA0-9CFE-1A9AB3C620F7}" dt="2024-02-08T10:28:51.640" v="5110" actId="962"/>
          <ac:spMkLst>
            <pc:docMk/>
            <pc:sldMk cId="3803241487" sldId="268"/>
            <ac:spMk id="16" creationId="{A91398DD-6224-0967-1561-F60F0EC54225}"/>
          </ac:spMkLst>
        </pc:spChg>
        <pc:spChg chg="mod">
          <ac:chgData name="Rosie Cooper" userId="bf124abb-9a2b-4602-9121-6ae61623fa8e" providerId="ADAL" clId="{D47CFA4C-DE82-4EA0-9CFE-1A9AB3C620F7}" dt="2024-02-08T10:28:52.036" v="5111" actId="962"/>
          <ac:spMkLst>
            <pc:docMk/>
            <pc:sldMk cId="3803241487" sldId="268"/>
            <ac:spMk id="18" creationId="{815F2FE8-A9AF-4EA2-228C-BB20EC480995}"/>
          </ac:spMkLst>
        </pc:spChg>
        <pc:spChg chg="mod">
          <ac:chgData name="Rosie Cooper" userId="bf124abb-9a2b-4602-9121-6ae61623fa8e" providerId="ADAL" clId="{D47CFA4C-DE82-4EA0-9CFE-1A9AB3C620F7}" dt="2024-02-08T10:28:52.470" v="5112" actId="962"/>
          <ac:spMkLst>
            <pc:docMk/>
            <pc:sldMk cId="3803241487" sldId="268"/>
            <ac:spMk id="33" creationId="{EF32A54C-E6D5-A3D5-4E12-ADD107B11EEC}"/>
          </ac:spMkLst>
        </pc:spChg>
        <pc:spChg chg="mod">
          <ac:chgData name="Rosie Cooper" userId="bf124abb-9a2b-4602-9121-6ae61623fa8e" providerId="ADAL" clId="{D47CFA4C-DE82-4EA0-9CFE-1A9AB3C620F7}" dt="2024-02-08T10:28:52.956" v="5113" actId="962"/>
          <ac:spMkLst>
            <pc:docMk/>
            <pc:sldMk cId="3803241487" sldId="268"/>
            <ac:spMk id="34" creationId="{2DFA32BC-5DCD-623A-37B1-E739559331A6}"/>
          </ac:spMkLst>
        </pc:spChg>
        <pc:spChg chg="mod">
          <ac:chgData name="Rosie Cooper" userId="bf124abb-9a2b-4602-9121-6ae61623fa8e" providerId="ADAL" clId="{D47CFA4C-DE82-4EA0-9CFE-1A9AB3C620F7}" dt="2024-02-08T10:28:53.443" v="5114" actId="962"/>
          <ac:spMkLst>
            <pc:docMk/>
            <pc:sldMk cId="3803241487" sldId="268"/>
            <ac:spMk id="39" creationId="{A3F3180D-8B62-06ED-BD1D-69038AF2D70A}"/>
          </ac:spMkLst>
        </pc:spChg>
        <pc:spChg chg="mod">
          <ac:chgData name="Rosie Cooper" userId="bf124abb-9a2b-4602-9121-6ae61623fa8e" providerId="ADAL" clId="{D47CFA4C-DE82-4EA0-9CFE-1A9AB3C620F7}" dt="2024-02-08T10:28:53.875" v="5115" actId="962"/>
          <ac:spMkLst>
            <pc:docMk/>
            <pc:sldMk cId="3803241487" sldId="268"/>
            <ac:spMk id="55" creationId="{72F0FC16-6FED-23AD-56D2-75DCD7F59477}"/>
          </ac:spMkLst>
        </pc:spChg>
        <pc:spChg chg="mod">
          <ac:chgData name="Rosie Cooper" userId="bf124abb-9a2b-4602-9121-6ae61623fa8e" providerId="ADAL" clId="{D47CFA4C-DE82-4EA0-9CFE-1A9AB3C620F7}" dt="2024-02-08T10:28:54.561" v="5116" actId="962"/>
          <ac:spMkLst>
            <pc:docMk/>
            <pc:sldMk cId="3803241487" sldId="268"/>
            <ac:spMk id="56" creationId="{82F2B5B9-7031-5AFB-BAF8-461A755C246A}"/>
          </ac:spMkLst>
        </pc:spChg>
        <pc:spChg chg="mod">
          <ac:chgData name="Rosie Cooper" userId="bf124abb-9a2b-4602-9121-6ae61623fa8e" providerId="ADAL" clId="{D47CFA4C-DE82-4EA0-9CFE-1A9AB3C620F7}" dt="2024-02-08T10:28:55.671" v="5117" actId="962"/>
          <ac:spMkLst>
            <pc:docMk/>
            <pc:sldMk cId="3803241487" sldId="268"/>
            <ac:spMk id="57" creationId="{B1BCF1E7-A7A5-DCEC-00AA-4DA4F4090463}"/>
          </ac:spMkLst>
        </pc:spChg>
        <pc:spChg chg="mod">
          <ac:chgData name="Rosie Cooper" userId="bf124abb-9a2b-4602-9121-6ae61623fa8e" providerId="ADAL" clId="{D47CFA4C-DE82-4EA0-9CFE-1A9AB3C620F7}" dt="2024-02-08T10:28:56.044" v="5118" actId="962"/>
          <ac:spMkLst>
            <pc:docMk/>
            <pc:sldMk cId="3803241487" sldId="268"/>
            <ac:spMk id="58" creationId="{B075A3A9-3577-2A68-33EA-0E2C30D7E861}"/>
          </ac:spMkLst>
        </pc:spChg>
        <pc:spChg chg="mod">
          <ac:chgData name="Rosie Cooper" userId="bf124abb-9a2b-4602-9121-6ae61623fa8e" providerId="ADAL" clId="{D47CFA4C-DE82-4EA0-9CFE-1A9AB3C620F7}" dt="2024-02-08T10:28:56.425" v="5119" actId="962"/>
          <ac:spMkLst>
            <pc:docMk/>
            <pc:sldMk cId="3803241487" sldId="268"/>
            <ac:spMk id="60" creationId="{190AF622-C76D-9075-0C82-7E30126C55FB}"/>
          </ac:spMkLst>
        </pc:spChg>
        <pc:spChg chg="mod">
          <ac:chgData name="Rosie Cooper" userId="bf124abb-9a2b-4602-9121-6ae61623fa8e" providerId="ADAL" clId="{D47CFA4C-DE82-4EA0-9CFE-1A9AB3C620F7}" dt="2024-02-08T10:28:57.052" v="5120" actId="962"/>
          <ac:spMkLst>
            <pc:docMk/>
            <pc:sldMk cId="3803241487" sldId="268"/>
            <ac:spMk id="62" creationId="{DAE95FC0-D07B-A3F7-A83D-A1C78DC5D951}"/>
          </ac:spMkLst>
        </pc:spChg>
        <pc:spChg chg="mod">
          <ac:chgData name="Rosie Cooper" userId="bf124abb-9a2b-4602-9121-6ae61623fa8e" providerId="ADAL" clId="{D47CFA4C-DE82-4EA0-9CFE-1A9AB3C620F7}" dt="2024-02-08T10:28:57.621" v="5121" actId="962"/>
          <ac:spMkLst>
            <pc:docMk/>
            <pc:sldMk cId="3803241487" sldId="268"/>
            <ac:spMk id="65" creationId="{5F5E9072-3CA2-A0BF-6A2B-F0048FB91933}"/>
          </ac:spMkLst>
        </pc:spChg>
        <pc:spChg chg="mod">
          <ac:chgData name="Rosie Cooper" userId="bf124abb-9a2b-4602-9121-6ae61623fa8e" providerId="ADAL" clId="{D47CFA4C-DE82-4EA0-9CFE-1A9AB3C620F7}" dt="2024-02-08T10:28:58.005" v="5122" actId="962"/>
          <ac:spMkLst>
            <pc:docMk/>
            <pc:sldMk cId="3803241487" sldId="268"/>
            <ac:spMk id="66" creationId="{1AE10A05-0AB2-E32B-62AF-B5BCB9405FD9}"/>
          </ac:spMkLst>
        </pc:spChg>
        <pc:spChg chg="mod">
          <ac:chgData name="Rosie Cooper" userId="bf124abb-9a2b-4602-9121-6ae61623fa8e" providerId="ADAL" clId="{D47CFA4C-DE82-4EA0-9CFE-1A9AB3C620F7}" dt="2024-02-08T10:28:58.406" v="5123" actId="962"/>
          <ac:spMkLst>
            <pc:docMk/>
            <pc:sldMk cId="3803241487" sldId="268"/>
            <ac:spMk id="74" creationId="{D80B84DE-E378-02D8-95C8-C84DE219BCE0}"/>
          </ac:spMkLst>
        </pc:spChg>
        <pc:picChg chg="del mod">
          <ac:chgData name="Rosie Cooper" userId="bf124abb-9a2b-4602-9121-6ae61623fa8e" providerId="ADAL" clId="{D47CFA4C-DE82-4EA0-9CFE-1A9AB3C620F7}" dt="2024-02-14T10:09:15.547" v="7487" actId="478"/>
          <ac:picMkLst>
            <pc:docMk/>
            <pc:sldMk cId="3803241487" sldId="268"/>
            <ac:picMk id="2" creationId="{C7324B1E-98AB-702C-1A57-FF52295E1077}"/>
          </ac:picMkLst>
        </pc:picChg>
        <pc:picChg chg="mod">
          <ac:chgData name="Rosie Cooper" userId="bf124abb-9a2b-4602-9121-6ae61623fa8e" providerId="ADAL" clId="{D47CFA4C-DE82-4EA0-9CFE-1A9AB3C620F7}" dt="2024-02-08T10:28:47.379" v="5101" actId="962"/>
          <ac:picMkLst>
            <pc:docMk/>
            <pc:sldMk cId="3803241487" sldId="268"/>
            <ac:picMk id="3" creationId="{6F9C7F0D-2A5F-1157-DE46-6880614E231C}"/>
          </ac:picMkLst>
        </pc:picChg>
        <pc:picChg chg="mod">
          <ac:chgData name="Rosie Cooper" userId="bf124abb-9a2b-4602-9121-6ae61623fa8e" providerId="ADAL" clId="{D47CFA4C-DE82-4EA0-9CFE-1A9AB3C620F7}" dt="2024-02-08T10:28:48.475" v="5104" actId="962"/>
          <ac:picMkLst>
            <pc:docMk/>
            <pc:sldMk cId="3803241487" sldId="268"/>
            <ac:picMk id="5" creationId="{9D00CFFF-76C1-0D0D-F1C0-4C19853F3E39}"/>
          </ac:picMkLst>
        </pc:picChg>
        <pc:picChg chg="mod">
          <ac:chgData name="Rosie Cooper" userId="bf124abb-9a2b-4602-9121-6ae61623fa8e" providerId="ADAL" clId="{D47CFA4C-DE82-4EA0-9CFE-1A9AB3C620F7}" dt="2024-02-08T10:28:48.837" v="5105" actId="962"/>
          <ac:picMkLst>
            <pc:docMk/>
            <pc:sldMk cId="3803241487" sldId="268"/>
            <ac:picMk id="11" creationId="{22B93149-2942-8599-5E51-EE367D974502}"/>
          </ac:picMkLst>
        </pc:picChg>
      </pc:sldChg>
      <pc:sldChg chg="addSp delSp modSp add mod ord">
        <pc:chgData name="Rosie Cooper" userId="bf124abb-9a2b-4602-9121-6ae61623fa8e" providerId="ADAL" clId="{D47CFA4C-DE82-4EA0-9CFE-1A9AB3C620F7}" dt="2024-02-16T09:52:33.819" v="8189" actId="1076"/>
        <pc:sldMkLst>
          <pc:docMk/>
          <pc:sldMk cId="789785739" sldId="269"/>
        </pc:sldMkLst>
        <pc:spChg chg="add del mod">
          <ac:chgData name="Rosie Cooper" userId="bf124abb-9a2b-4602-9121-6ae61623fa8e" providerId="ADAL" clId="{D47CFA4C-DE82-4EA0-9CFE-1A9AB3C620F7}" dt="2024-02-01T15:27:54.394" v="1446" actId="478"/>
          <ac:spMkLst>
            <pc:docMk/>
            <pc:sldMk cId="789785739" sldId="269"/>
            <ac:spMk id="2" creationId="{94AA684F-1265-58E1-3D26-624BF77D5784}"/>
          </ac:spMkLst>
        </pc:spChg>
        <pc:spChg chg="add mod ord">
          <ac:chgData name="Rosie Cooper" userId="bf124abb-9a2b-4602-9121-6ae61623fa8e" providerId="ADAL" clId="{D47CFA4C-DE82-4EA0-9CFE-1A9AB3C620F7}" dt="2024-02-16T09:52:33.819" v="8189" actId="1076"/>
          <ac:spMkLst>
            <pc:docMk/>
            <pc:sldMk cId="789785739" sldId="269"/>
            <ac:spMk id="2" creationId="{9F6BB616-14AD-FF89-EB1E-1E85B1E4D314}"/>
          </ac:spMkLst>
        </pc:spChg>
        <pc:spChg chg="del">
          <ac:chgData name="Rosie Cooper" userId="bf124abb-9a2b-4602-9121-6ae61623fa8e" providerId="ADAL" clId="{D47CFA4C-DE82-4EA0-9CFE-1A9AB3C620F7}" dt="2024-02-01T15:27:55.785" v="1447" actId="478"/>
          <ac:spMkLst>
            <pc:docMk/>
            <pc:sldMk cId="789785739" sldId="269"/>
            <ac:spMk id="3" creationId="{02D7E09B-4867-C968-13FC-E1877D9E1B94}"/>
          </ac:spMkLst>
        </pc:spChg>
        <pc:spChg chg="add mod ord">
          <ac:chgData name="Rosie Cooper" userId="bf124abb-9a2b-4602-9121-6ae61623fa8e" providerId="ADAL" clId="{D47CFA4C-DE82-4EA0-9CFE-1A9AB3C620F7}" dt="2024-02-08T14:20:48.783" v="6633" actId="13244"/>
          <ac:spMkLst>
            <pc:docMk/>
            <pc:sldMk cId="789785739" sldId="269"/>
            <ac:spMk id="3" creationId="{ED8FB784-377E-E0B9-2FF9-3CD65D53B93E}"/>
          </ac:spMkLst>
        </pc:spChg>
        <pc:spChg chg="del">
          <ac:chgData name="Rosie Cooper" userId="bf124abb-9a2b-4602-9121-6ae61623fa8e" providerId="ADAL" clId="{D47CFA4C-DE82-4EA0-9CFE-1A9AB3C620F7}" dt="2024-02-01T15:27:56.563" v="1448" actId="478"/>
          <ac:spMkLst>
            <pc:docMk/>
            <pc:sldMk cId="789785739" sldId="269"/>
            <ac:spMk id="4" creationId="{975C11E4-5722-BE81-8F03-8C76BDE39B5D}"/>
          </ac:spMkLst>
        </pc:spChg>
        <pc:spChg chg="del">
          <ac:chgData name="Rosie Cooper" userId="bf124abb-9a2b-4602-9121-6ae61623fa8e" providerId="ADAL" clId="{D47CFA4C-DE82-4EA0-9CFE-1A9AB3C620F7}" dt="2024-02-01T15:27:57.488" v="1449" actId="478"/>
          <ac:spMkLst>
            <pc:docMk/>
            <pc:sldMk cId="789785739" sldId="269"/>
            <ac:spMk id="5" creationId="{049B7D8D-4935-50A3-7ECF-6E8FA1BB6F08}"/>
          </ac:spMkLst>
        </pc:spChg>
        <pc:spChg chg="add mod ord">
          <ac:chgData name="Rosie Cooper" userId="bf124abb-9a2b-4602-9121-6ae61623fa8e" providerId="ADAL" clId="{D47CFA4C-DE82-4EA0-9CFE-1A9AB3C620F7}" dt="2024-02-08T14:20:11.990" v="6626" actId="13244"/>
          <ac:spMkLst>
            <pc:docMk/>
            <pc:sldMk cId="789785739" sldId="269"/>
            <ac:spMk id="5" creationId="{7C853288-F3E4-9018-2389-0311E20293F6}"/>
          </ac:spMkLst>
        </pc:spChg>
        <pc:spChg chg="add mod ord">
          <ac:chgData name="Rosie Cooper" userId="bf124abb-9a2b-4602-9121-6ae61623fa8e" providerId="ADAL" clId="{D47CFA4C-DE82-4EA0-9CFE-1A9AB3C620F7}" dt="2024-02-08T14:20:32.957" v="6631" actId="13244"/>
          <ac:spMkLst>
            <pc:docMk/>
            <pc:sldMk cId="789785739" sldId="269"/>
            <ac:spMk id="9" creationId="{7650E541-C148-C0B4-D5FF-E28EAFFDFEA3}"/>
          </ac:spMkLst>
        </pc:spChg>
        <pc:spChg chg="del mod">
          <ac:chgData name="Rosie Cooper" userId="bf124abb-9a2b-4602-9121-6ae61623fa8e" providerId="ADAL" clId="{D47CFA4C-DE82-4EA0-9CFE-1A9AB3C620F7}" dt="2024-02-08T10:46:15.252" v="5299" actId="21"/>
          <ac:spMkLst>
            <pc:docMk/>
            <pc:sldMk cId="789785739" sldId="269"/>
            <ac:spMk id="9" creationId="{B12204E2-A0DB-3756-FC77-31F68340F65B}"/>
          </ac:spMkLst>
        </pc:spChg>
        <pc:spChg chg="mod ord topLvl">
          <ac:chgData name="Rosie Cooper" userId="bf124abb-9a2b-4602-9121-6ae61623fa8e" providerId="ADAL" clId="{D47CFA4C-DE82-4EA0-9CFE-1A9AB3C620F7}" dt="2024-02-08T14:20:45.558" v="6632" actId="13244"/>
          <ac:spMkLst>
            <pc:docMk/>
            <pc:sldMk cId="789785739" sldId="269"/>
            <ac:spMk id="10" creationId="{D845CFDD-E078-E193-4727-8B67D6F700F3}"/>
          </ac:spMkLst>
        </pc:spChg>
        <pc:spChg chg="add del">
          <ac:chgData name="Rosie Cooper" userId="bf124abb-9a2b-4602-9121-6ae61623fa8e" providerId="ADAL" clId="{D47CFA4C-DE82-4EA0-9CFE-1A9AB3C620F7}" dt="2024-02-01T15:35:38.142" v="1515" actId="22"/>
          <ac:spMkLst>
            <pc:docMk/>
            <pc:sldMk cId="789785739" sldId="269"/>
            <ac:spMk id="11" creationId="{5DE73AC0-75D2-4FB0-0794-7C2C518971CE}"/>
          </ac:spMkLst>
        </pc:spChg>
        <pc:spChg chg="add mod ord topLvl">
          <ac:chgData name="Rosie Cooper" userId="bf124abb-9a2b-4602-9121-6ae61623fa8e" providerId="ADAL" clId="{D47CFA4C-DE82-4EA0-9CFE-1A9AB3C620F7}" dt="2024-02-08T14:20:26.170" v="6628" actId="13244"/>
          <ac:spMkLst>
            <pc:docMk/>
            <pc:sldMk cId="789785739" sldId="269"/>
            <ac:spMk id="11" creationId="{A618C0D8-3ECE-AF0A-DAAB-2B11B55A0EC4}"/>
          </ac:spMkLst>
        </pc:spChg>
        <pc:spChg chg="add del mod">
          <ac:chgData name="Rosie Cooper" userId="bf124abb-9a2b-4602-9121-6ae61623fa8e" providerId="ADAL" clId="{D47CFA4C-DE82-4EA0-9CFE-1A9AB3C620F7}" dt="2024-02-01T15:42:43.123" v="1622" actId="478"/>
          <ac:spMkLst>
            <pc:docMk/>
            <pc:sldMk cId="789785739" sldId="269"/>
            <ac:spMk id="12" creationId="{4695BA8B-C9C8-B271-F5C9-44142A48E569}"/>
          </ac:spMkLst>
        </pc:spChg>
        <pc:spChg chg="mod ord topLvl">
          <ac:chgData name="Rosie Cooper" userId="bf124abb-9a2b-4602-9121-6ae61623fa8e" providerId="ADAL" clId="{D47CFA4C-DE82-4EA0-9CFE-1A9AB3C620F7}" dt="2024-02-08T14:22:19.284" v="6709" actId="13244"/>
          <ac:spMkLst>
            <pc:docMk/>
            <pc:sldMk cId="789785739" sldId="269"/>
            <ac:spMk id="16" creationId="{E6FF292C-5EC0-C9F6-0248-47AC67B38F71}"/>
          </ac:spMkLst>
        </pc:spChg>
        <pc:spChg chg="mod ord topLvl">
          <ac:chgData name="Rosie Cooper" userId="bf124abb-9a2b-4602-9121-6ae61623fa8e" providerId="ADAL" clId="{D47CFA4C-DE82-4EA0-9CFE-1A9AB3C620F7}" dt="2024-02-08T14:21:05.695" v="6637" actId="13244"/>
          <ac:spMkLst>
            <pc:docMk/>
            <pc:sldMk cId="789785739" sldId="269"/>
            <ac:spMk id="21" creationId="{F774412E-2E47-8927-C138-BB112DADE212}"/>
          </ac:spMkLst>
        </pc:spChg>
        <pc:spChg chg="del mod topLvl">
          <ac:chgData name="Rosie Cooper" userId="bf124abb-9a2b-4602-9121-6ae61623fa8e" providerId="ADAL" clId="{D47CFA4C-DE82-4EA0-9CFE-1A9AB3C620F7}" dt="2024-02-08T14:21:28.908" v="6639" actId="21"/>
          <ac:spMkLst>
            <pc:docMk/>
            <pc:sldMk cId="789785739" sldId="269"/>
            <ac:spMk id="24" creationId="{418C9051-6202-9845-45E1-033D3652DBB1}"/>
          </ac:spMkLst>
        </pc:spChg>
        <pc:spChg chg="add mod ord">
          <ac:chgData name="Rosie Cooper" userId="bf124abb-9a2b-4602-9121-6ae61623fa8e" providerId="ADAL" clId="{D47CFA4C-DE82-4EA0-9CFE-1A9AB3C620F7}" dt="2024-02-08T14:22:02.194" v="6702" actId="13244"/>
          <ac:spMkLst>
            <pc:docMk/>
            <pc:sldMk cId="789785739" sldId="269"/>
            <ac:spMk id="26" creationId="{9431AC6C-21C2-DFC8-5D5B-8BA5AF68D25B}"/>
          </ac:spMkLst>
        </pc:spChg>
        <pc:spChg chg="add mod ord">
          <ac:chgData name="Rosie Cooper" userId="bf124abb-9a2b-4602-9121-6ae61623fa8e" providerId="ADAL" clId="{D47CFA4C-DE82-4EA0-9CFE-1A9AB3C620F7}" dt="2024-02-08T14:22:07.624" v="6704" actId="13244"/>
          <ac:spMkLst>
            <pc:docMk/>
            <pc:sldMk cId="789785739" sldId="269"/>
            <ac:spMk id="27" creationId="{26921CF0-7CDE-D7A5-4565-392AE5FA7674}"/>
          </ac:spMkLst>
        </pc:spChg>
        <pc:spChg chg="add mod ord">
          <ac:chgData name="Rosie Cooper" userId="bf124abb-9a2b-4602-9121-6ae61623fa8e" providerId="ADAL" clId="{D47CFA4C-DE82-4EA0-9CFE-1A9AB3C620F7}" dt="2024-02-08T14:22:04.523" v="6703" actId="13244"/>
          <ac:spMkLst>
            <pc:docMk/>
            <pc:sldMk cId="789785739" sldId="269"/>
            <ac:spMk id="28" creationId="{08F6C872-6E0E-7F93-9ED6-C7B59121347D}"/>
          </ac:spMkLst>
        </pc:spChg>
        <pc:spChg chg="mod ord topLvl">
          <ac:chgData name="Rosie Cooper" userId="bf124abb-9a2b-4602-9121-6ae61623fa8e" providerId="ADAL" clId="{D47CFA4C-DE82-4EA0-9CFE-1A9AB3C620F7}" dt="2024-02-08T14:20:56.629" v="6634" actId="13244"/>
          <ac:spMkLst>
            <pc:docMk/>
            <pc:sldMk cId="789785739" sldId="269"/>
            <ac:spMk id="76" creationId="{4F910C85-0973-6C4E-7F8A-86224D837953}"/>
          </ac:spMkLst>
        </pc:spChg>
        <pc:spChg chg="mod ord topLvl">
          <ac:chgData name="Rosie Cooper" userId="bf124abb-9a2b-4602-9121-6ae61623fa8e" providerId="ADAL" clId="{D47CFA4C-DE82-4EA0-9CFE-1A9AB3C620F7}" dt="2024-02-08T14:20:59.149" v="6635" actId="13244"/>
          <ac:spMkLst>
            <pc:docMk/>
            <pc:sldMk cId="789785739" sldId="269"/>
            <ac:spMk id="79" creationId="{1E863A37-F0E6-F099-695D-70642992B512}"/>
          </ac:spMkLst>
        </pc:spChg>
        <pc:spChg chg="mod ord topLvl">
          <ac:chgData name="Rosie Cooper" userId="bf124abb-9a2b-4602-9121-6ae61623fa8e" providerId="ADAL" clId="{D47CFA4C-DE82-4EA0-9CFE-1A9AB3C620F7}" dt="2024-02-08T14:21:01.253" v="6636" actId="13244"/>
          <ac:spMkLst>
            <pc:docMk/>
            <pc:sldMk cId="789785739" sldId="269"/>
            <ac:spMk id="82" creationId="{88FE2E61-157E-1C69-B8DD-3934B4CB815E}"/>
          </ac:spMkLst>
        </pc:spChg>
        <pc:spChg chg="del mod topLvl">
          <ac:chgData name="Rosie Cooper" userId="bf124abb-9a2b-4602-9121-6ae61623fa8e" providerId="ADAL" clId="{D47CFA4C-DE82-4EA0-9CFE-1A9AB3C620F7}" dt="2024-02-08T14:21:28.908" v="6639" actId="21"/>
          <ac:spMkLst>
            <pc:docMk/>
            <pc:sldMk cId="789785739" sldId="269"/>
            <ac:spMk id="91" creationId="{DBFB54E3-A83A-8B8D-5CAD-830115C982EF}"/>
          </ac:spMkLst>
        </pc:spChg>
        <pc:spChg chg="del mod topLvl">
          <ac:chgData name="Rosie Cooper" userId="bf124abb-9a2b-4602-9121-6ae61623fa8e" providerId="ADAL" clId="{D47CFA4C-DE82-4EA0-9CFE-1A9AB3C620F7}" dt="2024-02-08T14:21:28.908" v="6639" actId="21"/>
          <ac:spMkLst>
            <pc:docMk/>
            <pc:sldMk cId="789785739" sldId="269"/>
            <ac:spMk id="94" creationId="{316ACEB5-91F0-1690-97DB-F2C29EA1B03F}"/>
          </ac:spMkLst>
        </pc:spChg>
        <pc:spChg chg="mod ord topLvl">
          <ac:chgData name="Rosie Cooper" userId="bf124abb-9a2b-4602-9121-6ae61623fa8e" providerId="ADAL" clId="{D47CFA4C-DE82-4EA0-9CFE-1A9AB3C620F7}" dt="2024-02-08T14:21:53.399" v="6701" actId="13244"/>
          <ac:spMkLst>
            <pc:docMk/>
            <pc:sldMk cId="789785739" sldId="269"/>
            <ac:spMk id="97" creationId="{5C169D68-789C-81C5-C2F4-D592C4B12250}"/>
          </ac:spMkLst>
        </pc:spChg>
        <pc:spChg chg="mod ord topLvl">
          <ac:chgData name="Rosie Cooper" userId="bf124abb-9a2b-4602-9121-6ae61623fa8e" providerId="ADAL" clId="{D47CFA4C-DE82-4EA0-9CFE-1A9AB3C620F7}" dt="2024-02-08T14:22:12.758" v="6707" actId="13244"/>
          <ac:spMkLst>
            <pc:docMk/>
            <pc:sldMk cId="789785739" sldId="269"/>
            <ac:spMk id="100" creationId="{A5AC3E77-5DA7-1B61-3F8E-37F49F9F5BA0}"/>
          </ac:spMkLst>
        </pc:spChg>
        <pc:spChg chg="mod ord topLvl">
          <ac:chgData name="Rosie Cooper" userId="bf124abb-9a2b-4602-9121-6ae61623fa8e" providerId="ADAL" clId="{D47CFA4C-DE82-4EA0-9CFE-1A9AB3C620F7}" dt="2024-02-08T14:22:17.212" v="6708" actId="13244"/>
          <ac:spMkLst>
            <pc:docMk/>
            <pc:sldMk cId="789785739" sldId="269"/>
            <ac:spMk id="103" creationId="{117BC865-21C3-CDD4-BB12-2EC3A930D99C}"/>
          </ac:spMkLst>
        </pc:spChg>
        <pc:spChg chg="del mod topLvl">
          <ac:chgData name="Rosie Cooper" userId="bf124abb-9a2b-4602-9121-6ae61623fa8e" providerId="ADAL" clId="{D47CFA4C-DE82-4EA0-9CFE-1A9AB3C620F7}" dt="2024-02-08T14:10:29.964" v="6289" actId="21"/>
          <ac:spMkLst>
            <pc:docMk/>
            <pc:sldMk cId="789785739" sldId="269"/>
            <ac:spMk id="106" creationId="{B242F1EA-7DFF-6433-0EE7-D37CE9ECE83E}"/>
          </ac:spMkLst>
        </pc:spChg>
        <pc:spChg chg="del mod topLvl">
          <ac:chgData name="Rosie Cooper" userId="bf124abb-9a2b-4602-9121-6ae61623fa8e" providerId="ADAL" clId="{D47CFA4C-DE82-4EA0-9CFE-1A9AB3C620F7}" dt="2024-02-08T14:10:32.856" v="6290" actId="478"/>
          <ac:spMkLst>
            <pc:docMk/>
            <pc:sldMk cId="789785739" sldId="269"/>
            <ac:spMk id="109" creationId="{A28FD74D-AC09-286B-4D00-B5D5B5E187A1}"/>
          </ac:spMkLst>
        </pc:spChg>
        <pc:spChg chg="del mod topLvl">
          <ac:chgData name="Rosie Cooper" userId="bf124abb-9a2b-4602-9121-6ae61623fa8e" providerId="ADAL" clId="{D47CFA4C-DE82-4EA0-9CFE-1A9AB3C620F7}" dt="2024-02-08T14:10:32.856" v="6290" actId="478"/>
          <ac:spMkLst>
            <pc:docMk/>
            <pc:sldMk cId="789785739" sldId="269"/>
            <ac:spMk id="112" creationId="{5F4B14DB-7EA2-0A7B-60D3-A64F4DB68AC1}"/>
          </ac:spMkLst>
        </pc:spChg>
        <pc:spChg chg="del mod topLvl">
          <ac:chgData name="Rosie Cooper" userId="bf124abb-9a2b-4602-9121-6ae61623fa8e" providerId="ADAL" clId="{D47CFA4C-DE82-4EA0-9CFE-1A9AB3C620F7}" dt="2024-02-08T14:10:32.856" v="6290" actId="478"/>
          <ac:spMkLst>
            <pc:docMk/>
            <pc:sldMk cId="789785739" sldId="269"/>
            <ac:spMk id="115" creationId="{10971D7F-BCE5-B696-BFF1-1436CF97D928}"/>
          </ac:spMkLst>
        </pc:spChg>
        <pc:spChg chg="mod">
          <ac:chgData name="Rosie Cooper" userId="bf124abb-9a2b-4602-9121-6ae61623fa8e" providerId="ADAL" clId="{D47CFA4C-DE82-4EA0-9CFE-1A9AB3C620F7}" dt="2024-02-01T15:35:10.032" v="1478"/>
          <ac:spMkLst>
            <pc:docMk/>
            <pc:sldMk cId="789785739" sldId="269"/>
            <ac:spMk id="118" creationId="{F26483E9-1D1D-FD3A-6FD1-2813E00BA620}"/>
          </ac:spMkLst>
        </pc:spChg>
        <pc:spChg chg="del mod topLvl">
          <ac:chgData name="Rosie Cooper" userId="bf124abb-9a2b-4602-9121-6ae61623fa8e" providerId="ADAL" clId="{D47CFA4C-DE82-4EA0-9CFE-1A9AB3C620F7}" dt="2024-02-01T15:42:41.933" v="1621" actId="478"/>
          <ac:spMkLst>
            <pc:docMk/>
            <pc:sldMk cId="789785739" sldId="269"/>
            <ac:spMk id="121" creationId="{BAA3352C-8503-D8C2-9AE4-8BBDE3F78D40}"/>
          </ac:spMkLst>
        </pc:spChg>
        <pc:grpChg chg="add del mod">
          <ac:chgData name="Rosie Cooper" userId="bf124abb-9a2b-4602-9121-6ae61623fa8e" providerId="ADAL" clId="{D47CFA4C-DE82-4EA0-9CFE-1A9AB3C620F7}" dt="2024-02-08T14:16:48.014" v="6597" actId="165"/>
          <ac:grpSpMkLst>
            <pc:docMk/>
            <pc:sldMk cId="789785739" sldId="269"/>
            <ac:grpSpMk id="13" creationId="{AF73C312-BD1D-8369-8FA4-A1FEC9A97F1A}"/>
          </ac:grpSpMkLst>
        </pc:grpChg>
        <pc:grpChg chg="add del mod">
          <ac:chgData name="Rosie Cooper" userId="bf124abb-9a2b-4602-9121-6ae61623fa8e" providerId="ADAL" clId="{D47CFA4C-DE82-4EA0-9CFE-1A9AB3C620F7}" dt="2024-02-08T14:17:00.734" v="6598" actId="165"/>
          <ac:grpSpMkLst>
            <pc:docMk/>
            <pc:sldMk cId="789785739" sldId="269"/>
            <ac:grpSpMk id="15" creationId="{A2802068-1019-C092-D9EA-40837DFA80CC}"/>
          </ac:grpSpMkLst>
        </pc:grpChg>
        <pc:grpChg chg="add del mod">
          <ac:chgData name="Rosie Cooper" userId="bf124abb-9a2b-4602-9121-6ae61623fa8e" providerId="ADAL" clId="{D47CFA4C-DE82-4EA0-9CFE-1A9AB3C620F7}" dt="2024-02-08T14:17:00.734" v="6598" actId="165"/>
          <ac:grpSpMkLst>
            <pc:docMk/>
            <pc:sldMk cId="789785739" sldId="269"/>
            <ac:grpSpMk id="19" creationId="{011EEB02-B2CB-434B-01A4-15295F99BA7E}"/>
          </ac:grpSpMkLst>
        </pc:grpChg>
        <pc:grpChg chg="add del mod">
          <ac:chgData name="Rosie Cooper" userId="bf124abb-9a2b-4602-9121-6ae61623fa8e" providerId="ADAL" clId="{D47CFA4C-DE82-4EA0-9CFE-1A9AB3C620F7}" dt="2024-02-08T14:17:00.734" v="6598" actId="165"/>
          <ac:grpSpMkLst>
            <pc:docMk/>
            <pc:sldMk cId="789785739" sldId="269"/>
            <ac:grpSpMk id="20" creationId="{672DB4B5-F426-60F5-D892-2050E529228B}"/>
          </ac:grpSpMkLst>
        </pc:grpChg>
        <pc:grpChg chg="add del mod">
          <ac:chgData name="Rosie Cooper" userId="bf124abb-9a2b-4602-9121-6ae61623fa8e" providerId="ADAL" clId="{D47CFA4C-DE82-4EA0-9CFE-1A9AB3C620F7}" dt="2024-02-08T14:17:00.734" v="6598" actId="165"/>
          <ac:grpSpMkLst>
            <pc:docMk/>
            <pc:sldMk cId="789785739" sldId="269"/>
            <ac:grpSpMk id="23" creationId="{98A5B904-3990-903B-9249-1419E13377DE}"/>
          </ac:grpSpMkLst>
        </pc:grpChg>
        <pc:grpChg chg="del mod">
          <ac:chgData name="Rosie Cooper" userId="bf124abb-9a2b-4602-9121-6ae61623fa8e" providerId="ADAL" clId="{D47CFA4C-DE82-4EA0-9CFE-1A9AB3C620F7}" dt="2024-02-08T10:36:24.365" v="5282" actId="165"/>
          <ac:grpSpMkLst>
            <pc:docMk/>
            <pc:sldMk cId="789785739" sldId="269"/>
            <ac:grpSpMk id="74" creationId="{F3889220-ABEE-F413-1AB8-2981C88E00BC}"/>
          </ac:grpSpMkLst>
        </pc:grpChg>
        <pc:grpChg chg="del mod">
          <ac:chgData name="Rosie Cooper" userId="bf124abb-9a2b-4602-9121-6ae61623fa8e" providerId="ADAL" clId="{D47CFA4C-DE82-4EA0-9CFE-1A9AB3C620F7}" dt="2024-02-08T10:36:24.365" v="5282" actId="165"/>
          <ac:grpSpMkLst>
            <pc:docMk/>
            <pc:sldMk cId="789785739" sldId="269"/>
            <ac:grpSpMk id="75" creationId="{F77E98AA-E29E-4961-6C70-D3BC0946B4C7}"/>
          </ac:grpSpMkLst>
        </pc:grpChg>
        <pc:grpChg chg="del mod">
          <ac:chgData name="Rosie Cooper" userId="bf124abb-9a2b-4602-9121-6ae61623fa8e" providerId="ADAL" clId="{D47CFA4C-DE82-4EA0-9CFE-1A9AB3C620F7}" dt="2024-02-08T10:36:24.365" v="5282" actId="165"/>
          <ac:grpSpMkLst>
            <pc:docMk/>
            <pc:sldMk cId="789785739" sldId="269"/>
            <ac:grpSpMk id="78" creationId="{E35FC237-C4FB-9FE0-17F4-147EBDE83FAF}"/>
          </ac:grpSpMkLst>
        </pc:grpChg>
        <pc:grpChg chg="del mod">
          <ac:chgData name="Rosie Cooper" userId="bf124abb-9a2b-4602-9121-6ae61623fa8e" providerId="ADAL" clId="{D47CFA4C-DE82-4EA0-9CFE-1A9AB3C620F7}" dt="2024-02-08T10:36:24.365" v="5282" actId="165"/>
          <ac:grpSpMkLst>
            <pc:docMk/>
            <pc:sldMk cId="789785739" sldId="269"/>
            <ac:grpSpMk id="81" creationId="{5132C410-E436-9616-AFDA-8B6D3F03D097}"/>
          </ac:grpSpMkLst>
        </pc:grpChg>
        <pc:grpChg chg="del mod">
          <ac:chgData name="Rosie Cooper" userId="bf124abb-9a2b-4602-9121-6ae61623fa8e" providerId="ADAL" clId="{D47CFA4C-DE82-4EA0-9CFE-1A9AB3C620F7}" dt="2024-02-08T10:36:24.365" v="5282" actId="165"/>
          <ac:grpSpMkLst>
            <pc:docMk/>
            <pc:sldMk cId="789785739" sldId="269"/>
            <ac:grpSpMk id="90" creationId="{F8892437-6C42-4CFB-3607-3530B6A0DF60}"/>
          </ac:grpSpMkLst>
        </pc:grpChg>
        <pc:grpChg chg="del mod">
          <ac:chgData name="Rosie Cooper" userId="bf124abb-9a2b-4602-9121-6ae61623fa8e" providerId="ADAL" clId="{D47CFA4C-DE82-4EA0-9CFE-1A9AB3C620F7}" dt="2024-02-08T10:36:24.365" v="5282" actId="165"/>
          <ac:grpSpMkLst>
            <pc:docMk/>
            <pc:sldMk cId="789785739" sldId="269"/>
            <ac:grpSpMk id="93" creationId="{4E4BB71E-4330-B2DB-F3CA-2F5D1FE5DD71}"/>
          </ac:grpSpMkLst>
        </pc:grpChg>
        <pc:grpChg chg="del mod">
          <ac:chgData name="Rosie Cooper" userId="bf124abb-9a2b-4602-9121-6ae61623fa8e" providerId="ADAL" clId="{D47CFA4C-DE82-4EA0-9CFE-1A9AB3C620F7}" dt="2024-02-08T10:36:24.365" v="5282" actId="165"/>
          <ac:grpSpMkLst>
            <pc:docMk/>
            <pc:sldMk cId="789785739" sldId="269"/>
            <ac:grpSpMk id="96" creationId="{5871C532-645F-A4AC-7E49-B56CCF8E0A98}"/>
          </ac:grpSpMkLst>
        </pc:grpChg>
        <pc:grpChg chg="del mod">
          <ac:chgData name="Rosie Cooper" userId="bf124abb-9a2b-4602-9121-6ae61623fa8e" providerId="ADAL" clId="{D47CFA4C-DE82-4EA0-9CFE-1A9AB3C620F7}" dt="2024-02-08T10:36:24.365" v="5282" actId="165"/>
          <ac:grpSpMkLst>
            <pc:docMk/>
            <pc:sldMk cId="789785739" sldId="269"/>
            <ac:grpSpMk id="99" creationId="{606BAD87-466F-76FC-AD87-7BFDF36C3EB0}"/>
          </ac:grpSpMkLst>
        </pc:grpChg>
        <pc:grpChg chg="del mod">
          <ac:chgData name="Rosie Cooper" userId="bf124abb-9a2b-4602-9121-6ae61623fa8e" providerId="ADAL" clId="{D47CFA4C-DE82-4EA0-9CFE-1A9AB3C620F7}" dt="2024-02-08T10:36:24.365" v="5282" actId="165"/>
          <ac:grpSpMkLst>
            <pc:docMk/>
            <pc:sldMk cId="789785739" sldId="269"/>
            <ac:grpSpMk id="102" creationId="{47D509A7-E872-C43A-8408-FE3901CFC778}"/>
          </ac:grpSpMkLst>
        </pc:grpChg>
        <pc:grpChg chg="del mod">
          <ac:chgData name="Rosie Cooper" userId="bf124abb-9a2b-4602-9121-6ae61623fa8e" providerId="ADAL" clId="{D47CFA4C-DE82-4EA0-9CFE-1A9AB3C620F7}" dt="2024-02-08T10:36:24.365" v="5282" actId="165"/>
          <ac:grpSpMkLst>
            <pc:docMk/>
            <pc:sldMk cId="789785739" sldId="269"/>
            <ac:grpSpMk id="105" creationId="{6E2E0A41-4622-EF8D-2200-E2FE87246739}"/>
          </ac:grpSpMkLst>
        </pc:grpChg>
        <pc:grpChg chg="del mod">
          <ac:chgData name="Rosie Cooper" userId="bf124abb-9a2b-4602-9121-6ae61623fa8e" providerId="ADAL" clId="{D47CFA4C-DE82-4EA0-9CFE-1A9AB3C620F7}" dt="2024-02-08T10:36:24.365" v="5282" actId="165"/>
          <ac:grpSpMkLst>
            <pc:docMk/>
            <pc:sldMk cId="789785739" sldId="269"/>
            <ac:grpSpMk id="108" creationId="{FB9BC271-57D6-B2D6-6CEB-A18AC57E47BE}"/>
          </ac:grpSpMkLst>
        </pc:grpChg>
        <pc:grpChg chg="del mod">
          <ac:chgData name="Rosie Cooper" userId="bf124abb-9a2b-4602-9121-6ae61623fa8e" providerId="ADAL" clId="{D47CFA4C-DE82-4EA0-9CFE-1A9AB3C620F7}" dt="2024-02-08T10:36:24.365" v="5282" actId="165"/>
          <ac:grpSpMkLst>
            <pc:docMk/>
            <pc:sldMk cId="789785739" sldId="269"/>
            <ac:grpSpMk id="111" creationId="{0F4EDFB2-530A-BE2F-21A7-A5135B3606CD}"/>
          </ac:grpSpMkLst>
        </pc:grpChg>
        <pc:grpChg chg="del">
          <ac:chgData name="Rosie Cooper" userId="bf124abb-9a2b-4602-9121-6ae61623fa8e" providerId="ADAL" clId="{D47CFA4C-DE82-4EA0-9CFE-1A9AB3C620F7}" dt="2024-02-06T12:00:43.999" v="2891" actId="165"/>
          <ac:grpSpMkLst>
            <pc:docMk/>
            <pc:sldMk cId="789785739" sldId="269"/>
            <ac:grpSpMk id="114" creationId="{EE2E12B5-E1ED-69EF-F40D-E88CECEACFD8}"/>
          </ac:grpSpMkLst>
        </pc:grpChg>
        <pc:grpChg chg="del">
          <ac:chgData name="Rosie Cooper" userId="bf124abb-9a2b-4602-9121-6ae61623fa8e" providerId="ADAL" clId="{D47CFA4C-DE82-4EA0-9CFE-1A9AB3C620F7}" dt="2024-02-01T15:42:39.813" v="1620" actId="478"/>
          <ac:grpSpMkLst>
            <pc:docMk/>
            <pc:sldMk cId="789785739" sldId="269"/>
            <ac:grpSpMk id="117" creationId="{396658AC-4F32-2026-9DD1-225C24DC0A67}"/>
          </ac:grpSpMkLst>
        </pc:grpChg>
        <pc:grpChg chg="del">
          <ac:chgData name="Rosie Cooper" userId="bf124abb-9a2b-4602-9121-6ae61623fa8e" providerId="ADAL" clId="{D47CFA4C-DE82-4EA0-9CFE-1A9AB3C620F7}" dt="2024-02-01T15:42:41.933" v="1621" actId="478"/>
          <ac:grpSpMkLst>
            <pc:docMk/>
            <pc:sldMk cId="789785739" sldId="269"/>
            <ac:grpSpMk id="120" creationId="{592A4F1E-3788-81E5-0FF0-D29C59167D2A}"/>
          </ac:grpSpMkLst>
        </pc:grpChg>
        <pc:picChg chg="add mod">
          <ac:chgData name="Rosie Cooper" userId="bf124abb-9a2b-4602-9121-6ae61623fa8e" providerId="ADAL" clId="{D47CFA4C-DE82-4EA0-9CFE-1A9AB3C620F7}" dt="2024-02-16T09:45:48.484" v="8094" actId="962"/>
          <ac:picMkLst>
            <pc:docMk/>
            <pc:sldMk cId="789785739" sldId="269"/>
            <ac:picMk id="6" creationId="{0AC07727-A2D5-8DF3-5F9C-2A5F076B1326}"/>
          </ac:picMkLst>
        </pc:picChg>
        <pc:picChg chg="del mod">
          <ac:chgData name="Rosie Cooper" userId="bf124abb-9a2b-4602-9121-6ae61623fa8e" providerId="ADAL" clId="{D47CFA4C-DE82-4EA0-9CFE-1A9AB3C620F7}" dt="2024-02-14T10:09:22.544" v="7489" actId="478"/>
          <ac:picMkLst>
            <pc:docMk/>
            <pc:sldMk cId="789785739" sldId="269"/>
            <ac:picMk id="6" creationId="{56BC7F7B-9978-9989-42F5-17E4B3F3AA7E}"/>
          </ac:picMkLst>
        </pc:picChg>
        <pc:picChg chg="mod modVis">
          <ac:chgData name="Rosie Cooper" userId="bf124abb-9a2b-4602-9121-6ae61623fa8e" providerId="ADAL" clId="{D47CFA4C-DE82-4EA0-9CFE-1A9AB3C620F7}" dt="2024-02-08T14:19:38.222" v="6620" actId="14429"/>
          <ac:picMkLst>
            <pc:docMk/>
            <pc:sldMk cId="789785739" sldId="269"/>
            <ac:picMk id="7" creationId="{3DF10A4F-4098-B769-B2BE-FFDDF0A4B4C7}"/>
          </ac:picMkLst>
        </pc:picChg>
        <pc:picChg chg="add del mod">
          <ac:chgData name="Rosie Cooper" userId="bf124abb-9a2b-4602-9121-6ae61623fa8e" providerId="ADAL" clId="{D47CFA4C-DE82-4EA0-9CFE-1A9AB3C620F7}" dt="2024-02-08T14:13:09.301" v="6409" actId="478"/>
          <ac:picMkLst>
            <pc:docMk/>
            <pc:sldMk cId="789785739" sldId="269"/>
            <ac:picMk id="14" creationId="{D2868978-6EC2-43EE-C3E6-EEB177AADE73}"/>
          </ac:picMkLst>
        </pc:picChg>
        <pc:cxnChg chg="add mod">
          <ac:chgData name="Rosie Cooper" userId="bf124abb-9a2b-4602-9121-6ae61623fa8e" providerId="ADAL" clId="{D47CFA4C-DE82-4EA0-9CFE-1A9AB3C620F7}" dt="2024-02-08T14:17:21.051" v="6599" actId="465"/>
          <ac:cxnSpMkLst>
            <pc:docMk/>
            <pc:sldMk cId="789785739" sldId="269"/>
            <ac:cxnSpMk id="4" creationId="{4764E518-DF2F-485A-1790-486C2B30BBE9}"/>
          </ac:cxnSpMkLst>
        </pc:cxnChg>
        <pc:cxnChg chg="add mod">
          <ac:chgData name="Rosie Cooper" userId="bf124abb-9a2b-4602-9121-6ae61623fa8e" providerId="ADAL" clId="{D47CFA4C-DE82-4EA0-9CFE-1A9AB3C620F7}" dt="2024-02-08T14:17:21.051" v="6599" actId="465"/>
          <ac:cxnSpMkLst>
            <pc:docMk/>
            <pc:sldMk cId="789785739" sldId="269"/>
            <ac:cxnSpMk id="8" creationId="{40EC4FE7-24AA-350D-1896-4FBE2B0FCA76}"/>
          </ac:cxnSpMkLst>
        </pc:cxnChg>
        <pc:cxnChg chg="add mod topLvl">
          <ac:chgData name="Rosie Cooper" userId="bf124abb-9a2b-4602-9121-6ae61623fa8e" providerId="ADAL" clId="{D47CFA4C-DE82-4EA0-9CFE-1A9AB3C620F7}" dt="2024-02-08T14:17:21.051" v="6599" actId="465"/>
          <ac:cxnSpMkLst>
            <pc:docMk/>
            <pc:sldMk cId="789785739" sldId="269"/>
            <ac:cxnSpMk id="12" creationId="{BA91A993-DF19-0C08-E139-090E95733EA8}"/>
          </ac:cxnSpMkLst>
        </pc:cxnChg>
        <pc:cxnChg chg="mod topLvl">
          <ac:chgData name="Rosie Cooper" userId="bf124abb-9a2b-4602-9121-6ae61623fa8e" providerId="ADAL" clId="{D47CFA4C-DE82-4EA0-9CFE-1A9AB3C620F7}" dt="2024-02-08T14:21:07.044" v="6638" actId="962"/>
          <ac:cxnSpMkLst>
            <pc:docMk/>
            <pc:sldMk cId="789785739" sldId="269"/>
            <ac:cxnSpMk id="17" creationId="{BA82D58A-8E6F-FE54-CC71-114ABA321388}"/>
          </ac:cxnSpMkLst>
        </pc:cxnChg>
        <pc:cxnChg chg="mod topLvl">
          <ac:chgData name="Rosie Cooper" userId="bf124abb-9a2b-4602-9121-6ae61623fa8e" providerId="ADAL" clId="{D47CFA4C-DE82-4EA0-9CFE-1A9AB3C620F7}" dt="2024-02-08T14:17:21.051" v="6599" actId="465"/>
          <ac:cxnSpMkLst>
            <pc:docMk/>
            <pc:sldMk cId="789785739" sldId="269"/>
            <ac:cxnSpMk id="18" creationId="{8D09B037-E551-0C2B-88B3-DC93918B7C27}"/>
          </ac:cxnSpMkLst>
        </pc:cxnChg>
        <pc:cxnChg chg="mod topLvl">
          <ac:chgData name="Rosie Cooper" userId="bf124abb-9a2b-4602-9121-6ae61623fa8e" providerId="ADAL" clId="{D47CFA4C-DE82-4EA0-9CFE-1A9AB3C620F7}" dt="2024-02-08T14:22:10.799" v="6706" actId="962"/>
          <ac:cxnSpMkLst>
            <pc:docMk/>
            <pc:sldMk cId="789785739" sldId="269"/>
            <ac:cxnSpMk id="22" creationId="{95ADD5FF-48EF-7422-E22A-5B3F93E7D253}"/>
          </ac:cxnSpMkLst>
        </pc:cxnChg>
        <pc:cxnChg chg="mod topLvl">
          <ac:chgData name="Rosie Cooper" userId="bf124abb-9a2b-4602-9121-6ae61623fa8e" providerId="ADAL" clId="{D47CFA4C-DE82-4EA0-9CFE-1A9AB3C620F7}" dt="2024-02-08T14:22:10.173" v="6705" actId="962"/>
          <ac:cxnSpMkLst>
            <pc:docMk/>
            <pc:sldMk cId="789785739" sldId="269"/>
            <ac:cxnSpMk id="25" creationId="{32CBC00F-8208-724E-3C20-E40E7CA2A086}"/>
          </ac:cxnSpMkLst>
        </pc:cxnChg>
        <pc:cxnChg chg="mod topLvl">
          <ac:chgData name="Rosie Cooper" userId="bf124abb-9a2b-4602-9121-6ae61623fa8e" providerId="ADAL" clId="{D47CFA4C-DE82-4EA0-9CFE-1A9AB3C620F7}" dt="2024-02-08T14:17:21.051" v="6599" actId="465"/>
          <ac:cxnSpMkLst>
            <pc:docMk/>
            <pc:sldMk cId="789785739" sldId="269"/>
            <ac:cxnSpMk id="77" creationId="{C1689333-9F67-3156-44D9-9F160ECD9D5D}"/>
          </ac:cxnSpMkLst>
        </pc:cxnChg>
        <pc:cxnChg chg="mod topLvl">
          <ac:chgData name="Rosie Cooper" userId="bf124abb-9a2b-4602-9121-6ae61623fa8e" providerId="ADAL" clId="{D47CFA4C-DE82-4EA0-9CFE-1A9AB3C620F7}" dt="2024-02-08T14:17:21.051" v="6599" actId="465"/>
          <ac:cxnSpMkLst>
            <pc:docMk/>
            <pc:sldMk cId="789785739" sldId="269"/>
            <ac:cxnSpMk id="80" creationId="{7F388366-3CDF-95E3-4F71-2496A67AB25E}"/>
          </ac:cxnSpMkLst>
        </pc:cxnChg>
        <pc:cxnChg chg="mod topLvl">
          <ac:chgData name="Rosie Cooper" userId="bf124abb-9a2b-4602-9121-6ae61623fa8e" providerId="ADAL" clId="{D47CFA4C-DE82-4EA0-9CFE-1A9AB3C620F7}" dt="2024-02-08T14:17:21.051" v="6599" actId="465"/>
          <ac:cxnSpMkLst>
            <pc:docMk/>
            <pc:sldMk cId="789785739" sldId="269"/>
            <ac:cxnSpMk id="83" creationId="{4C2D98E9-7686-C557-75AB-853536F2F1D1}"/>
          </ac:cxnSpMkLst>
        </pc:cxnChg>
        <pc:cxnChg chg="mod topLvl">
          <ac:chgData name="Rosie Cooper" userId="bf124abb-9a2b-4602-9121-6ae61623fa8e" providerId="ADAL" clId="{D47CFA4C-DE82-4EA0-9CFE-1A9AB3C620F7}" dt="2024-02-08T14:17:21.051" v="6599" actId="465"/>
          <ac:cxnSpMkLst>
            <pc:docMk/>
            <pc:sldMk cId="789785739" sldId="269"/>
            <ac:cxnSpMk id="92" creationId="{BB0A895A-7AED-4D48-67D2-B08791CBF3A8}"/>
          </ac:cxnSpMkLst>
        </pc:cxnChg>
        <pc:cxnChg chg="mod topLvl">
          <ac:chgData name="Rosie Cooper" userId="bf124abb-9a2b-4602-9121-6ae61623fa8e" providerId="ADAL" clId="{D47CFA4C-DE82-4EA0-9CFE-1A9AB3C620F7}" dt="2024-02-08T14:17:21.051" v="6599" actId="465"/>
          <ac:cxnSpMkLst>
            <pc:docMk/>
            <pc:sldMk cId="789785739" sldId="269"/>
            <ac:cxnSpMk id="95" creationId="{05C5A27B-CAAC-DA69-CC69-684B47F74333}"/>
          </ac:cxnSpMkLst>
        </pc:cxnChg>
        <pc:cxnChg chg="mod topLvl">
          <ac:chgData name="Rosie Cooper" userId="bf124abb-9a2b-4602-9121-6ae61623fa8e" providerId="ADAL" clId="{D47CFA4C-DE82-4EA0-9CFE-1A9AB3C620F7}" dt="2024-02-08T14:17:21.051" v="6599" actId="465"/>
          <ac:cxnSpMkLst>
            <pc:docMk/>
            <pc:sldMk cId="789785739" sldId="269"/>
            <ac:cxnSpMk id="98" creationId="{3ACADB2E-4B4B-8368-9090-D585B185718A}"/>
          </ac:cxnSpMkLst>
        </pc:cxnChg>
        <pc:cxnChg chg="mod topLvl">
          <ac:chgData name="Rosie Cooper" userId="bf124abb-9a2b-4602-9121-6ae61623fa8e" providerId="ADAL" clId="{D47CFA4C-DE82-4EA0-9CFE-1A9AB3C620F7}" dt="2024-02-08T14:17:21.051" v="6599" actId="465"/>
          <ac:cxnSpMkLst>
            <pc:docMk/>
            <pc:sldMk cId="789785739" sldId="269"/>
            <ac:cxnSpMk id="101" creationId="{CAF60A3C-3322-586F-B8D7-0455726E36F7}"/>
          </ac:cxnSpMkLst>
        </pc:cxnChg>
        <pc:cxnChg chg="del mod topLvl">
          <ac:chgData name="Rosie Cooper" userId="bf124abb-9a2b-4602-9121-6ae61623fa8e" providerId="ADAL" clId="{D47CFA4C-DE82-4EA0-9CFE-1A9AB3C620F7}" dt="2024-02-08T14:16:14.581" v="6593" actId="478"/>
          <ac:cxnSpMkLst>
            <pc:docMk/>
            <pc:sldMk cId="789785739" sldId="269"/>
            <ac:cxnSpMk id="104" creationId="{9AD66956-9E25-CB57-19BD-58B5238C7DA9}"/>
          </ac:cxnSpMkLst>
        </pc:cxnChg>
        <pc:cxnChg chg="del mod topLvl">
          <ac:chgData name="Rosie Cooper" userId="bf124abb-9a2b-4602-9121-6ae61623fa8e" providerId="ADAL" clId="{D47CFA4C-DE82-4EA0-9CFE-1A9AB3C620F7}" dt="2024-02-08T14:10:29.964" v="6289" actId="21"/>
          <ac:cxnSpMkLst>
            <pc:docMk/>
            <pc:sldMk cId="789785739" sldId="269"/>
            <ac:cxnSpMk id="107" creationId="{87FE6B26-64C8-3F06-8C22-6C98FAB47FD8}"/>
          </ac:cxnSpMkLst>
        </pc:cxnChg>
        <pc:cxnChg chg="del mod topLvl">
          <ac:chgData name="Rosie Cooper" userId="bf124abb-9a2b-4602-9121-6ae61623fa8e" providerId="ADAL" clId="{D47CFA4C-DE82-4EA0-9CFE-1A9AB3C620F7}" dt="2024-02-08T14:10:32.856" v="6290" actId="478"/>
          <ac:cxnSpMkLst>
            <pc:docMk/>
            <pc:sldMk cId="789785739" sldId="269"/>
            <ac:cxnSpMk id="110" creationId="{89272BEF-9E9C-7709-B157-EE6248BB2E04}"/>
          </ac:cxnSpMkLst>
        </pc:cxnChg>
        <pc:cxnChg chg="del mod topLvl">
          <ac:chgData name="Rosie Cooper" userId="bf124abb-9a2b-4602-9121-6ae61623fa8e" providerId="ADAL" clId="{D47CFA4C-DE82-4EA0-9CFE-1A9AB3C620F7}" dt="2024-02-08T14:10:32.856" v="6290" actId="478"/>
          <ac:cxnSpMkLst>
            <pc:docMk/>
            <pc:sldMk cId="789785739" sldId="269"/>
            <ac:cxnSpMk id="113" creationId="{9654BCB3-5770-BC9C-7244-36CAB8E89268}"/>
          </ac:cxnSpMkLst>
        </pc:cxnChg>
        <pc:cxnChg chg="del mod topLvl">
          <ac:chgData name="Rosie Cooper" userId="bf124abb-9a2b-4602-9121-6ae61623fa8e" providerId="ADAL" clId="{D47CFA4C-DE82-4EA0-9CFE-1A9AB3C620F7}" dt="2024-02-06T12:00:46.410" v="2892" actId="478"/>
          <ac:cxnSpMkLst>
            <pc:docMk/>
            <pc:sldMk cId="789785739" sldId="269"/>
            <ac:cxnSpMk id="116" creationId="{08BA5BB2-FE0C-1192-7A7D-4534D2A149DC}"/>
          </ac:cxnSpMkLst>
        </pc:cxnChg>
        <pc:cxnChg chg="del topLvl">
          <ac:chgData name="Rosie Cooper" userId="bf124abb-9a2b-4602-9121-6ae61623fa8e" providerId="ADAL" clId="{D47CFA4C-DE82-4EA0-9CFE-1A9AB3C620F7}" dt="2024-02-01T15:42:43.962" v="1623" actId="478"/>
          <ac:cxnSpMkLst>
            <pc:docMk/>
            <pc:sldMk cId="789785739" sldId="269"/>
            <ac:cxnSpMk id="122" creationId="{0B0C083E-1F36-4820-992E-DE8D71958D6F}"/>
          </ac:cxnSpMkLst>
        </pc:cxnChg>
      </pc:sldChg>
      <pc:sldChg chg="del">
        <pc:chgData name="Rosie Cooper" userId="bf124abb-9a2b-4602-9121-6ae61623fa8e" providerId="ADAL" clId="{D47CFA4C-DE82-4EA0-9CFE-1A9AB3C620F7}" dt="2024-01-31T16:20:39.280" v="615" actId="47"/>
        <pc:sldMkLst>
          <pc:docMk/>
          <pc:sldMk cId="999019947" sldId="270"/>
        </pc:sldMkLst>
      </pc:sldChg>
      <pc:sldChg chg="del">
        <pc:chgData name="Rosie Cooper" userId="bf124abb-9a2b-4602-9121-6ae61623fa8e" providerId="ADAL" clId="{D47CFA4C-DE82-4EA0-9CFE-1A9AB3C620F7}" dt="2024-01-31T16:20:40.181" v="617" actId="47"/>
        <pc:sldMkLst>
          <pc:docMk/>
          <pc:sldMk cId="2821758118" sldId="271"/>
        </pc:sldMkLst>
      </pc:sldChg>
      <pc:sldChg chg="del">
        <pc:chgData name="Rosie Cooper" userId="bf124abb-9a2b-4602-9121-6ae61623fa8e" providerId="ADAL" clId="{D47CFA4C-DE82-4EA0-9CFE-1A9AB3C620F7}" dt="2024-01-31T16:20:40.721" v="618" actId="47"/>
        <pc:sldMkLst>
          <pc:docMk/>
          <pc:sldMk cId="328375856" sldId="272"/>
        </pc:sldMkLst>
      </pc:sldChg>
      <pc:sldChg chg="del">
        <pc:chgData name="Rosie Cooper" userId="bf124abb-9a2b-4602-9121-6ae61623fa8e" providerId="ADAL" clId="{D47CFA4C-DE82-4EA0-9CFE-1A9AB3C620F7}" dt="2024-01-31T16:20:41.302" v="619" actId="47"/>
        <pc:sldMkLst>
          <pc:docMk/>
          <pc:sldMk cId="3368033604" sldId="273"/>
        </pc:sldMkLst>
      </pc:sldChg>
      <pc:sldChg chg="del">
        <pc:chgData name="Rosie Cooper" userId="bf124abb-9a2b-4602-9121-6ae61623fa8e" providerId="ADAL" clId="{D47CFA4C-DE82-4EA0-9CFE-1A9AB3C620F7}" dt="2024-01-31T15:49:58.307" v="242" actId="47"/>
        <pc:sldMkLst>
          <pc:docMk/>
          <pc:sldMk cId="534259785" sldId="274"/>
        </pc:sldMkLst>
      </pc:sldChg>
      <pc:sldChg chg="addSp delSp modSp add mod modNotesTx">
        <pc:chgData name="Rosie Cooper" userId="bf124abb-9a2b-4602-9121-6ae61623fa8e" providerId="ADAL" clId="{D47CFA4C-DE82-4EA0-9CFE-1A9AB3C620F7}" dt="2024-02-16T09:17:03.303" v="7855" actId="6549"/>
        <pc:sldMkLst>
          <pc:docMk/>
          <pc:sldMk cId="3632394540" sldId="275"/>
        </pc:sldMkLst>
        <pc:spChg chg="add mod ord">
          <ac:chgData name="Rosie Cooper" userId="bf124abb-9a2b-4602-9121-6ae61623fa8e" providerId="ADAL" clId="{D47CFA4C-DE82-4EA0-9CFE-1A9AB3C620F7}" dt="2024-02-14T09:40:28.106" v="6848" actId="1035"/>
          <ac:spMkLst>
            <pc:docMk/>
            <pc:sldMk cId="3632394540" sldId="275"/>
            <ac:spMk id="5" creationId="{146AE0EB-6DE9-51B4-A786-21B8442F4495}"/>
          </ac:spMkLst>
        </pc:spChg>
        <pc:spChg chg="add del mod ord">
          <ac:chgData name="Rosie Cooper" userId="bf124abb-9a2b-4602-9121-6ae61623fa8e" providerId="ADAL" clId="{D47CFA4C-DE82-4EA0-9CFE-1A9AB3C620F7}" dt="2024-02-13T13:00:36.017" v="6840" actId="1076"/>
          <ac:spMkLst>
            <pc:docMk/>
            <pc:sldMk cId="3632394540" sldId="275"/>
            <ac:spMk id="6" creationId="{D99CA793-330A-6352-AFBB-10F87EF743D0}"/>
          </ac:spMkLst>
        </pc:spChg>
        <pc:spChg chg="mod ord">
          <ac:chgData name="Rosie Cooper" userId="bf124abb-9a2b-4602-9121-6ae61623fa8e" providerId="ADAL" clId="{D47CFA4C-DE82-4EA0-9CFE-1A9AB3C620F7}" dt="2024-02-08T10:48:52.590" v="5334" actId="13244"/>
          <ac:spMkLst>
            <pc:docMk/>
            <pc:sldMk cId="3632394540" sldId="275"/>
            <ac:spMk id="8" creationId="{7759A5BB-587E-31A9-7AB4-6303F41118E7}"/>
          </ac:spMkLst>
        </pc:spChg>
        <pc:spChg chg="mod ord">
          <ac:chgData name="Rosie Cooper" userId="bf124abb-9a2b-4602-9121-6ae61623fa8e" providerId="ADAL" clId="{D47CFA4C-DE82-4EA0-9CFE-1A9AB3C620F7}" dt="2024-02-13T12:31:26.908" v="6819" actId="13244"/>
          <ac:spMkLst>
            <pc:docMk/>
            <pc:sldMk cId="3632394540" sldId="275"/>
            <ac:spMk id="11" creationId="{390F9BF8-3617-3276-7EC8-5C7454ED2F0A}"/>
          </ac:spMkLst>
        </pc:spChg>
        <pc:spChg chg="mod">
          <ac:chgData name="Rosie Cooper" userId="bf124abb-9a2b-4602-9121-6ae61623fa8e" providerId="ADAL" clId="{D47CFA4C-DE82-4EA0-9CFE-1A9AB3C620F7}" dt="2024-02-08T10:19:32.601" v="4916" actId="962"/>
          <ac:spMkLst>
            <pc:docMk/>
            <pc:sldMk cId="3632394540" sldId="275"/>
            <ac:spMk id="18" creationId="{7F5E730D-2F17-DEF4-17F1-C963328DDF92}"/>
          </ac:spMkLst>
        </pc:spChg>
        <pc:spChg chg="mod">
          <ac:chgData name="Rosie Cooper" userId="bf124abb-9a2b-4602-9121-6ae61623fa8e" providerId="ADAL" clId="{D47CFA4C-DE82-4EA0-9CFE-1A9AB3C620F7}" dt="2024-02-08T10:19:38.427" v="4917" actId="962"/>
          <ac:spMkLst>
            <pc:docMk/>
            <pc:sldMk cId="3632394540" sldId="275"/>
            <ac:spMk id="19" creationId="{71E8196F-0E60-3289-AF71-DC0754CA6743}"/>
          </ac:spMkLst>
        </pc:spChg>
        <pc:spChg chg="mod ord">
          <ac:chgData name="Rosie Cooper" userId="bf124abb-9a2b-4602-9121-6ae61623fa8e" providerId="ADAL" clId="{D47CFA4C-DE82-4EA0-9CFE-1A9AB3C620F7}" dt="2024-02-16T09:14:45.076" v="7822" actId="20577"/>
          <ac:spMkLst>
            <pc:docMk/>
            <pc:sldMk cId="3632394540" sldId="275"/>
            <ac:spMk id="20" creationId="{8EF1E5E4-D4E4-2461-6588-FCEC11B04F50}"/>
          </ac:spMkLst>
        </pc:spChg>
        <pc:spChg chg="mod ord">
          <ac:chgData name="Rosie Cooper" userId="bf124abb-9a2b-4602-9121-6ae61623fa8e" providerId="ADAL" clId="{D47CFA4C-DE82-4EA0-9CFE-1A9AB3C620F7}" dt="2024-02-08T10:48:57.774" v="5337" actId="13244"/>
          <ac:spMkLst>
            <pc:docMk/>
            <pc:sldMk cId="3632394540" sldId="275"/>
            <ac:spMk id="22" creationId="{3BF1A004-F71B-F10F-C57B-32A9032C7ED1}"/>
          </ac:spMkLst>
        </pc:spChg>
        <pc:spChg chg="mod ord">
          <ac:chgData name="Rosie Cooper" userId="bf124abb-9a2b-4602-9121-6ae61623fa8e" providerId="ADAL" clId="{D47CFA4C-DE82-4EA0-9CFE-1A9AB3C620F7}" dt="2024-02-08T10:48:59.442" v="5338" actId="13244"/>
          <ac:spMkLst>
            <pc:docMk/>
            <pc:sldMk cId="3632394540" sldId="275"/>
            <ac:spMk id="23" creationId="{959E2155-F00F-75D2-58C0-8B9EB84878F7}"/>
          </ac:spMkLst>
        </pc:spChg>
        <pc:spChg chg="mod ord">
          <ac:chgData name="Rosie Cooper" userId="bf124abb-9a2b-4602-9121-6ae61623fa8e" providerId="ADAL" clId="{D47CFA4C-DE82-4EA0-9CFE-1A9AB3C620F7}" dt="2024-02-16T09:15:47.030" v="7838" actId="6549"/>
          <ac:spMkLst>
            <pc:docMk/>
            <pc:sldMk cId="3632394540" sldId="275"/>
            <ac:spMk id="25" creationId="{7239B626-E470-0840-109D-8271BFADF3F8}"/>
          </ac:spMkLst>
        </pc:spChg>
        <pc:spChg chg="mod ord">
          <ac:chgData name="Rosie Cooper" userId="bf124abb-9a2b-4602-9121-6ae61623fa8e" providerId="ADAL" clId="{D47CFA4C-DE82-4EA0-9CFE-1A9AB3C620F7}" dt="2024-02-08T10:48:56.075" v="5336" actId="13244"/>
          <ac:spMkLst>
            <pc:docMk/>
            <pc:sldMk cId="3632394540" sldId="275"/>
            <ac:spMk id="26" creationId="{BC68A432-C1DD-9610-BEDF-FCBE2EB535ED}"/>
          </ac:spMkLst>
        </pc:spChg>
        <pc:spChg chg="mod">
          <ac:chgData name="Rosie Cooper" userId="bf124abb-9a2b-4602-9121-6ae61623fa8e" providerId="ADAL" clId="{D47CFA4C-DE82-4EA0-9CFE-1A9AB3C620F7}" dt="2024-02-08T10:18:52.471" v="4906" actId="962"/>
          <ac:spMkLst>
            <pc:docMk/>
            <pc:sldMk cId="3632394540" sldId="275"/>
            <ac:spMk id="27" creationId="{B98082C3-5754-3D97-E6BF-94521064A965}"/>
          </ac:spMkLst>
        </pc:spChg>
        <pc:spChg chg="mod ord">
          <ac:chgData name="Rosie Cooper" userId="bf124abb-9a2b-4602-9121-6ae61623fa8e" providerId="ADAL" clId="{D47CFA4C-DE82-4EA0-9CFE-1A9AB3C620F7}" dt="2024-02-08T10:49:10.704" v="5344" actId="13244"/>
          <ac:spMkLst>
            <pc:docMk/>
            <pc:sldMk cId="3632394540" sldId="275"/>
            <ac:spMk id="30" creationId="{E760C43B-56D3-1C0A-33BF-B7BD43DE76B0}"/>
          </ac:spMkLst>
        </pc:spChg>
        <pc:spChg chg="mod">
          <ac:chgData name="Rosie Cooper" userId="bf124abb-9a2b-4602-9121-6ae61623fa8e" providerId="ADAL" clId="{D47CFA4C-DE82-4EA0-9CFE-1A9AB3C620F7}" dt="2024-02-08T10:22:46.559" v="4970" actId="962"/>
          <ac:spMkLst>
            <pc:docMk/>
            <pc:sldMk cId="3632394540" sldId="275"/>
            <ac:spMk id="31" creationId="{90AEEFA3-4C69-5296-ABD4-B93EA5D5DEBE}"/>
          </ac:spMkLst>
        </pc:spChg>
        <pc:spChg chg="mod ord">
          <ac:chgData name="Rosie Cooper" userId="bf124abb-9a2b-4602-9121-6ae61623fa8e" providerId="ADAL" clId="{D47CFA4C-DE82-4EA0-9CFE-1A9AB3C620F7}" dt="2024-02-08T10:49:12.378" v="5345" actId="13244"/>
          <ac:spMkLst>
            <pc:docMk/>
            <pc:sldMk cId="3632394540" sldId="275"/>
            <ac:spMk id="32" creationId="{700EF7AB-D8DA-CC24-2EF3-D25CA99CF61F}"/>
          </ac:spMkLst>
        </pc:spChg>
        <pc:spChg chg="mod">
          <ac:chgData name="Rosie Cooper" userId="bf124abb-9a2b-4602-9121-6ae61623fa8e" providerId="ADAL" clId="{D47CFA4C-DE82-4EA0-9CFE-1A9AB3C620F7}" dt="2024-02-08T10:22:47.325" v="4973" actId="962"/>
          <ac:spMkLst>
            <pc:docMk/>
            <pc:sldMk cId="3632394540" sldId="275"/>
            <ac:spMk id="33" creationId="{43A811A9-668D-F919-0DF3-531AFE457BD8}"/>
          </ac:spMkLst>
        </pc:spChg>
        <pc:spChg chg="mod ord">
          <ac:chgData name="Rosie Cooper" userId="bf124abb-9a2b-4602-9121-6ae61623fa8e" providerId="ADAL" clId="{D47CFA4C-DE82-4EA0-9CFE-1A9AB3C620F7}" dt="2024-02-08T10:49:14.211" v="5346" actId="13244"/>
          <ac:spMkLst>
            <pc:docMk/>
            <pc:sldMk cId="3632394540" sldId="275"/>
            <ac:spMk id="34" creationId="{374A7331-0E73-FEA1-FE94-F3C20509FD81}"/>
          </ac:spMkLst>
        </pc:spChg>
        <pc:spChg chg="mod">
          <ac:chgData name="Rosie Cooper" userId="bf124abb-9a2b-4602-9121-6ae61623fa8e" providerId="ADAL" clId="{D47CFA4C-DE82-4EA0-9CFE-1A9AB3C620F7}" dt="2024-02-08T10:22:48.197" v="4976" actId="962"/>
          <ac:spMkLst>
            <pc:docMk/>
            <pc:sldMk cId="3632394540" sldId="275"/>
            <ac:spMk id="35" creationId="{F87805C0-596E-5425-5A8D-B971CDE773C9}"/>
          </ac:spMkLst>
        </pc:spChg>
        <pc:spChg chg="mod ord">
          <ac:chgData name="Rosie Cooper" userId="bf124abb-9a2b-4602-9121-6ae61623fa8e" providerId="ADAL" clId="{D47CFA4C-DE82-4EA0-9CFE-1A9AB3C620F7}" dt="2024-02-08T10:49:03.885" v="5341" actId="13244"/>
          <ac:spMkLst>
            <pc:docMk/>
            <pc:sldMk cId="3632394540" sldId="275"/>
            <ac:spMk id="44" creationId="{C15B7CD0-E2EB-50E3-7551-7D54FD5C7457}"/>
          </ac:spMkLst>
        </pc:spChg>
        <pc:picChg chg="del mod">
          <ac:chgData name="Rosie Cooper" userId="bf124abb-9a2b-4602-9121-6ae61623fa8e" providerId="ADAL" clId="{D47CFA4C-DE82-4EA0-9CFE-1A9AB3C620F7}" dt="2024-02-14T10:08:46.337" v="7479" actId="478"/>
          <ac:picMkLst>
            <pc:docMk/>
            <pc:sldMk cId="3632394540" sldId="275"/>
            <ac:picMk id="2" creationId="{6DF11BFD-C6F9-DDEE-BC4C-123936C51562}"/>
          </ac:picMkLst>
        </pc:picChg>
        <pc:picChg chg="mod">
          <ac:chgData name="Rosie Cooper" userId="bf124abb-9a2b-4602-9121-6ae61623fa8e" providerId="ADAL" clId="{D47CFA4C-DE82-4EA0-9CFE-1A9AB3C620F7}" dt="2024-02-08T10:18:39.851" v="4903" actId="962"/>
          <ac:picMkLst>
            <pc:docMk/>
            <pc:sldMk cId="3632394540" sldId="275"/>
            <ac:picMk id="3" creationId="{6E409DC5-A305-9971-9550-31F31CC11970}"/>
          </ac:picMkLst>
        </pc:picChg>
        <pc:picChg chg="del">
          <ac:chgData name="Rosie Cooper" userId="bf124abb-9a2b-4602-9121-6ae61623fa8e" providerId="ADAL" clId="{D47CFA4C-DE82-4EA0-9CFE-1A9AB3C620F7}" dt="2024-01-31T16:01:18.232" v="482"/>
          <ac:picMkLst>
            <pc:docMk/>
            <pc:sldMk cId="3632394540" sldId="275"/>
            <ac:picMk id="6" creationId="{900F09A7-7694-1789-EC07-113CCE8FBDE4}"/>
          </ac:picMkLst>
        </pc:picChg>
        <pc:picChg chg="mod ord">
          <ac:chgData name="Rosie Cooper" userId="bf124abb-9a2b-4602-9121-6ae61623fa8e" providerId="ADAL" clId="{D47CFA4C-DE82-4EA0-9CFE-1A9AB3C620F7}" dt="2024-02-13T12:37:28.586" v="6824"/>
          <ac:picMkLst>
            <pc:docMk/>
            <pc:sldMk cId="3632394540" sldId="275"/>
            <ac:picMk id="9" creationId="{FB4AAD1C-9DE3-CF7F-8522-9817C59E6935}"/>
          </ac:picMkLst>
        </pc:picChg>
        <pc:picChg chg="mod">
          <ac:chgData name="Rosie Cooper" userId="bf124abb-9a2b-4602-9121-6ae61623fa8e" providerId="ADAL" clId="{D47CFA4C-DE82-4EA0-9CFE-1A9AB3C620F7}" dt="2024-02-08T10:18:32.029" v="4902" actId="962"/>
          <ac:picMkLst>
            <pc:docMk/>
            <pc:sldMk cId="3632394540" sldId="275"/>
            <ac:picMk id="10" creationId="{831F01BA-2B97-53B9-F092-8D91571FB52C}"/>
          </ac:picMkLst>
        </pc:picChg>
        <pc:picChg chg="mod">
          <ac:chgData name="Rosie Cooper" userId="bf124abb-9a2b-4602-9121-6ae61623fa8e" providerId="ADAL" clId="{D47CFA4C-DE82-4EA0-9CFE-1A9AB3C620F7}" dt="2024-02-08T10:18:29.670" v="4901" actId="962"/>
          <ac:picMkLst>
            <pc:docMk/>
            <pc:sldMk cId="3632394540" sldId="275"/>
            <ac:picMk id="47" creationId="{AFF0CBA8-16E7-5C6A-7B37-4C6FF3C6B767}"/>
          </ac:picMkLst>
        </pc:picChg>
        <pc:cxnChg chg="mod">
          <ac:chgData name="Rosie Cooper" userId="bf124abb-9a2b-4602-9121-6ae61623fa8e" providerId="ADAL" clId="{D47CFA4C-DE82-4EA0-9CFE-1A9AB3C620F7}" dt="2024-02-08T10:19:59.198" v="4922" actId="962"/>
          <ac:cxnSpMkLst>
            <pc:docMk/>
            <pc:sldMk cId="3632394540" sldId="275"/>
            <ac:cxnSpMk id="39" creationId="{06D1E6D8-360B-13A1-38D0-2AC7C0352B5B}"/>
          </ac:cxnSpMkLst>
        </pc:cxnChg>
        <pc:cxnChg chg="mod">
          <ac:chgData name="Rosie Cooper" userId="bf124abb-9a2b-4602-9121-6ae61623fa8e" providerId="ADAL" clId="{D47CFA4C-DE82-4EA0-9CFE-1A9AB3C620F7}" dt="2024-02-08T10:20:00.448" v="4923" actId="962"/>
          <ac:cxnSpMkLst>
            <pc:docMk/>
            <pc:sldMk cId="3632394540" sldId="275"/>
            <ac:cxnSpMk id="40" creationId="{5A21F28C-FCB9-3EA5-8108-3A1D00181812}"/>
          </ac:cxnSpMkLst>
        </pc:cxnChg>
      </pc:sldChg>
      <pc:sldChg chg="addSp delSp modSp add mod modNotesTx">
        <pc:chgData name="Rosie Cooper" userId="bf124abb-9a2b-4602-9121-6ae61623fa8e" providerId="ADAL" clId="{D47CFA4C-DE82-4EA0-9CFE-1A9AB3C620F7}" dt="2024-02-16T09:22:49.488" v="7936" actId="6549"/>
        <pc:sldMkLst>
          <pc:docMk/>
          <pc:sldMk cId="2095164695" sldId="277"/>
        </pc:sldMkLst>
        <pc:spChg chg="add mod ord">
          <ac:chgData name="Rosie Cooper" userId="bf124abb-9a2b-4602-9121-6ae61623fa8e" providerId="ADAL" clId="{D47CFA4C-DE82-4EA0-9CFE-1A9AB3C620F7}" dt="2024-02-14T09:42:57.028" v="6987" actId="20577"/>
          <ac:spMkLst>
            <pc:docMk/>
            <pc:sldMk cId="2095164695" sldId="277"/>
            <ac:spMk id="5" creationId="{FD1CA424-9047-47A7-A78E-A17C8734CB78}"/>
          </ac:spMkLst>
        </pc:spChg>
        <pc:spChg chg="add mod">
          <ac:chgData name="Rosie Cooper" userId="bf124abb-9a2b-4602-9121-6ae61623fa8e" providerId="ADAL" clId="{D47CFA4C-DE82-4EA0-9CFE-1A9AB3C620F7}" dt="2024-02-14T09:41:13.293" v="6890" actId="1036"/>
          <ac:spMkLst>
            <pc:docMk/>
            <pc:sldMk cId="2095164695" sldId="277"/>
            <ac:spMk id="6" creationId="{DD074234-261D-D600-7BEE-86FEBB8751CF}"/>
          </ac:spMkLst>
        </pc:spChg>
        <pc:spChg chg="mod">
          <ac:chgData name="Rosie Cooper" userId="bf124abb-9a2b-4602-9121-6ae61623fa8e" providerId="ADAL" clId="{D47CFA4C-DE82-4EA0-9CFE-1A9AB3C620F7}" dt="2024-02-08T10:31:51.330" v="5210" actId="33553"/>
          <ac:spMkLst>
            <pc:docMk/>
            <pc:sldMk cId="2095164695" sldId="277"/>
            <ac:spMk id="8" creationId="{7759A5BB-587E-31A9-7AB4-6303F41118E7}"/>
          </ac:spMkLst>
        </pc:spChg>
        <pc:spChg chg="mod">
          <ac:chgData name="Rosie Cooper" userId="bf124abb-9a2b-4602-9121-6ae61623fa8e" providerId="ADAL" clId="{D47CFA4C-DE82-4EA0-9CFE-1A9AB3C620F7}" dt="2024-02-08T10:22:05.119" v="4951" actId="962"/>
          <ac:spMkLst>
            <pc:docMk/>
            <pc:sldMk cId="2095164695" sldId="277"/>
            <ac:spMk id="11" creationId="{390F9BF8-3617-3276-7EC8-5C7454ED2F0A}"/>
          </ac:spMkLst>
        </pc:spChg>
        <pc:spChg chg="mod">
          <ac:chgData name="Rosie Cooper" userId="bf124abb-9a2b-4602-9121-6ae61623fa8e" providerId="ADAL" clId="{D47CFA4C-DE82-4EA0-9CFE-1A9AB3C620F7}" dt="2024-02-08T10:23:33.546" v="4985" actId="962"/>
          <ac:spMkLst>
            <pc:docMk/>
            <pc:sldMk cId="2095164695" sldId="277"/>
            <ac:spMk id="13" creationId="{3E5D88A1-7ACB-6EC5-FF29-F93AD0C7A520}"/>
          </ac:spMkLst>
        </pc:spChg>
        <pc:spChg chg="add del mod">
          <ac:chgData name="Rosie Cooper" userId="bf124abb-9a2b-4602-9121-6ae61623fa8e" providerId="ADAL" clId="{D47CFA4C-DE82-4EA0-9CFE-1A9AB3C620F7}" dt="2024-01-31T16:17:44.644" v="608" actId="478"/>
          <ac:spMkLst>
            <pc:docMk/>
            <pc:sldMk cId="2095164695" sldId="277"/>
            <ac:spMk id="15" creationId="{72748D04-89A4-678E-08EF-0F42259C7783}"/>
          </ac:spMkLst>
        </pc:spChg>
        <pc:spChg chg="mod">
          <ac:chgData name="Rosie Cooper" userId="bf124abb-9a2b-4602-9121-6ae61623fa8e" providerId="ADAL" clId="{D47CFA4C-DE82-4EA0-9CFE-1A9AB3C620F7}" dt="2024-02-08T10:19:11.944" v="4912" actId="962"/>
          <ac:spMkLst>
            <pc:docMk/>
            <pc:sldMk cId="2095164695" sldId="277"/>
            <ac:spMk id="18" creationId="{7F5E730D-2F17-DEF4-17F1-C963328DDF92}"/>
          </ac:spMkLst>
        </pc:spChg>
        <pc:spChg chg="mod">
          <ac:chgData name="Rosie Cooper" userId="bf124abb-9a2b-4602-9121-6ae61623fa8e" providerId="ADAL" clId="{D47CFA4C-DE82-4EA0-9CFE-1A9AB3C620F7}" dt="2024-02-08T10:19:15.899" v="4913" actId="962"/>
          <ac:spMkLst>
            <pc:docMk/>
            <pc:sldMk cId="2095164695" sldId="277"/>
            <ac:spMk id="19" creationId="{71E8196F-0E60-3289-AF71-DC0754CA6743}"/>
          </ac:spMkLst>
        </pc:spChg>
        <pc:spChg chg="mod ord">
          <ac:chgData name="Rosie Cooper" userId="bf124abb-9a2b-4602-9121-6ae61623fa8e" providerId="ADAL" clId="{D47CFA4C-DE82-4EA0-9CFE-1A9AB3C620F7}" dt="2024-02-16T09:20:46.570" v="7913" actId="20577"/>
          <ac:spMkLst>
            <pc:docMk/>
            <pc:sldMk cId="2095164695" sldId="277"/>
            <ac:spMk id="20" creationId="{8EF1E5E4-D4E4-2461-6588-FCEC11B04F50}"/>
          </ac:spMkLst>
        </pc:spChg>
        <pc:spChg chg="mod ord">
          <ac:chgData name="Rosie Cooper" userId="bf124abb-9a2b-4602-9121-6ae61623fa8e" providerId="ADAL" clId="{D47CFA4C-DE82-4EA0-9CFE-1A9AB3C620F7}" dt="2024-02-08T10:22:38.595" v="4966" actId="13244"/>
          <ac:spMkLst>
            <pc:docMk/>
            <pc:sldMk cId="2095164695" sldId="277"/>
            <ac:spMk id="22" creationId="{3BF1A004-F71B-F10F-C57B-32A9032C7ED1}"/>
          </ac:spMkLst>
        </pc:spChg>
        <pc:spChg chg="mod ord">
          <ac:chgData name="Rosie Cooper" userId="bf124abb-9a2b-4602-9121-6ae61623fa8e" providerId="ADAL" clId="{D47CFA4C-DE82-4EA0-9CFE-1A9AB3C620F7}" dt="2024-02-08T10:22:40.845" v="4967" actId="13244"/>
          <ac:spMkLst>
            <pc:docMk/>
            <pc:sldMk cId="2095164695" sldId="277"/>
            <ac:spMk id="23" creationId="{959E2155-F00F-75D2-58C0-8B9EB84878F7}"/>
          </ac:spMkLst>
        </pc:spChg>
        <pc:spChg chg="mod ord">
          <ac:chgData name="Rosie Cooper" userId="bf124abb-9a2b-4602-9121-6ae61623fa8e" providerId="ADAL" clId="{D47CFA4C-DE82-4EA0-9CFE-1A9AB3C620F7}" dt="2024-02-16T09:21:24.800" v="7915" actId="20577"/>
          <ac:spMkLst>
            <pc:docMk/>
            <pc:sldMk cId="2095164695" sldId="277"/>
            <ac:spMk id="25" creationId="{7239B626-E470-0840-109D-8271BFADF3F8}"/>
          </ac:spMkLst>
        </pc:spChg>
        <pc:spChg chg="mod ord">
          <ac:chgData name="Rosie Cooper" userId="bf124abb-9a2b-4602-9121-6ae61623fa8e" providerId="ADAL" clId="{D47CFA4C-DE82-4EA0-9CFE-1A9AB3C620F7}" dt="2024-02-08T10:21:19.493" v="4934" actId="13244"/>
          <ac:spMkLst>
            <pc:docMk/>
            <pc:sldMk cId="2095164695" sldId="277"/>
            <ac:spMk id="26" creationId="{BC68A432-C1DD-9610-BEDF-FCBE2EB535ED}"/>
          </ac:spMkLst>
        </pc:spChg>
        <pc:spChg chg="mod ord">
          <ac:chgData name="Rosie Cooper" userId="bf124abb-9a2b-4602-9121-6ae61623fa8e" providerId="ADAL" clId="{D47CFA4C-DE82-4EA0-9CFE-1A9AB3C620F7}" dt="2024-02-16T09:21:34.680" v="7923" actId="1036"/>
          <ac:spMkLst>
            <pc:docMk/>
            <pc:sldMk cId="2095164695" sldId="277"/>
            <ac:spMk id="44" creationId="{C15B7CD0-E2EB-50E3-7551-7D54FD5C7457}"/>
          </ac:spMkLst>
        </pc:spChg>
        <pc:grpChg chg="mod">
          <ac:chgData name="Rosie Cooper" userId="bf124abb-9a2b-4602-9121-6ae61623fa8e" providerId="ADAL" clId="{D47CFA4C-DE82-4EA0-9CFE-1A9AB3C620F7}" dt="2024-02-14T09:41:13.293" v="6890" actId="1036"/>
          <ac:grpSpMkLst>
            <pc:docMk/>
            <pc:sldMk cId="2095164695" sldId="277"/>
            <ac:grpSpMk id="4" creationId="{D470751E-B60C-6C0F-09C6-1D53D27271EB}"/>
          </ac:grpSpMkLst>
        </pc:grpChg>
        <pc:picChg chg="del mod">
          <ac:chgData name="Rosie Cooper" userId="bf124abb-9a2b-4602-9121-6ae61623fa8e" providerId="ADAL" clId="{D47CFA4C-DE82-4EA0-9CFE-1A9AB3C620F7}" dt="2024-02-14T10:08:49.945" v="7480" actId="478"/>
          <ac:picMkLst>
            <pc:docMk/>
            <pc:sldMk cId="2095164695" sldId="277"/>
            <ac:picMk id="2" creationId="{6DF11BFD-C6F9-DDEE-BC4C-123936C51562}"/>
          </ac:picMkLst>
        </pc:picChg>
        <pc:picChg chg="mod">
          <ac:chgData name="Rosie Cooper" userId="bf124abb-9a2b-4602-9121-6ae61623fa8e" providerId="ADAL" clId="{D47CFA4C-DE82-4EA0-9CFE-1A9AB3C620F7}" dt="2024-02-08T10:19:04.685" v="4909" actId="962"/>
          <ac:picMkLst>
            <pc:docMk/>
            <pc:sldMk cId="2095164695" sldId="277"/>
            <ac:picMk id="3" creationId="{6E409DC5-A305-9971-9550-31F31CC11970}"/>
          </ac:picMkLst>
        </pc:picChg>
        <pc:picChg chg="mod ord">
          <ac:chgData name="Rosie Cooper" userId="bf124abb-9a2b-4602-9121-6ae61623fa8e" providerId="ADAL" clId="{D47CFA4C-DE82-4EA0-9CFE-1A9AB3C620F7}" dt="2024-02-08T10:21:10.878" v="4933" actId="13244"/>
          <ac:picMkLst>
            <pc:docMk/>
            <pc:sldMk cId="2095164695" sldId="277"/>
            <ac:picMk id="9" creationId="{FB4AAD1C-9DE3-CF7F-8522-9817C59E6935}"/>
          </ac:picMkLst>
        </pc:picChg>
        <pc:picChg chg="mod">
          <ac:chgData name="Rosie Cooper" userId="bf124abb-9a2b-4602-9121-6ae61623fa8e" providerId="ADAL" clId="{D47CFA4C-DE82-4EA0-9CFE-1A9AB3C620F7}" dt="2024-02-16T09:21:34.680" v="7923" actId="1036"/>
          <ac:picMkLst>
            <pc:docMk/>
            <pc:sldMk cId="2095164695" sldId="277"/>
            <ac:picMk id="10" creationId="{831F01BA-2B97-53B9-F092-8D91571FB52C}"/>
          </ac:picMkLst>
        </pc:picChg>
        <pc:picChg chg="mod">
          <ac:chgData name="Rosie Cooper" userId="bf124abb-9a2b-4602-9121-6ae61623fa8e" providerId="ADAL" clId="{D47CFA4C-DE82-4EA0-9CFE-1A9AB3C620F7}" dt="2024-02-08T10:19:01.214" v="4907" actId="962"/>
          <ac:picMkLst>
            <pc:docMk/>
            <pc:sldMk cId="2095164695" sldId="277"/>
            <ac:picMk id="47" creationId="{AFF0CBA8-16E7-5C6A-7B37-4C6FF3C6B767}"/>
          </ac:picMkLst>
        </pc:picChg>
        <pc:cxnChg chg="add mod">
          <ac:chgData name="Rosie Cooper" userId="bf124abb-9a2b-4602-9121-6ae61623fa8e" providerId="ADAL" clId="{D47CFA4C-DE82-4EA0-9CFE-1A9AB3C620F7}" dt="2024-02-14T09:41:13.293" v="6890" actId="1036"/>
          <ac:cxnSpMkLst>
            <pc:docMk/>
            <pc:sldMk cId="2095164695" sldId="277"/>
            <ac:cxnSpMk id="7" creationId="{9CA3E692-627D-20B8-2F1C-394557915817}"/>
          </ac:cxnSpMkLst>
        </pc:cxnChg>
      </pc:sldChg>
      <pc:sldChg chg="add del">
        <pc:chgData name="Rosie Cooper" userId="bf124abb-9a2b-4602-9121-6ae61623fa8e" providerId="ADAL" clId="{D47CFA4C-DE82-4EA0-9CFE-1A9AB3C620F7}" dt="2024-01-31T16:20:39.733" v="616" actId="47"/>
        <pc:sldMkLst>
          <pc:docMk/>
          <pc:sldMk cId="561984141" sldId="278"/>
        </pc:sldMkLst>
      </pc:sldChg>
      <pc:sldChg chg="addSp delSp modSp add mod modNotesTx">
        <pc:chgData name="Rosie Cooper" userId="bf124abb-9a2b-4602-9121-6ae61623fa8e" providerId="ADAL" clId="{D47CFA4C-DE82-4EA0-9CFE-1A9AB3C620F7}" dt="2024-02-16T09:24:25.210" v="7940" actId="20577"/>
        <pc:sldMkLst>
          <pc:docMk/>
          <pc:sldMk cId="2697548501" sldId="278"/>
        </pc:sldMkLst>
        <pc:spChg chg="mod ord">
          <ac:chgData name="Rosie Cooper" userId="bf124abb-9a2b-4602-9121-6ae61623fa8e" providerId="ADAL" clId="{D47CFA4C-DE82-4EA0-9CFE-1A9AB3C620F7}" dt="2024-02-14T09:44:12.154" v="7017" actId="1036"/>
          <ac:spMkLst>
            <pc:docMk/>
            <pc:sldMk cId="2697548501" sldId="278"/>
            <ac:spMk id="5" creationId="{FD1CA424-9047-47A7-A78E-A17C8734CB78}"/>
          </ac:spMkLst>
        </pc:spChg>
        <pc:spChg chg="mod">
          <ac:chgData name="Rosie Cooper" userId="bf124abb-9a2b-4602-9121-6ae61623fa8e" providerId="ADAL" clId="{D47CFA4C-DE82-4EA0-9CFE-1A9AB3C620F7}" dt="2024-02-14T09:44:12.154" v="7017" actId="1036"/>
          <ac:spMkLst>
            <pc:docMk/>
            <pc:sldMk cId="2697548501" sldId="278"/>
            <ac:spMk id="6" creationId="{DD074234-261D-D600-7BEE-86FEBB8751CF}"/>
          </ac:spMkLst>
        </pc:spChg>
        <pc:spChg chg="mod">
          <ac:chgData name="Rosie Cooper" userId="bf124abb-9a2b-4602-9121-6ae61623fa8e" providerId="ADAL" clId="{D47CFA4C-DE82-4EA0-9CFE-1A9AB3C620F7}" dt="2024-02-08T10:31:55.179" v="5211" actId="33553"/>
          <ac:spMkLst>
            <pc:docMk/>
            <pc:sldMk cId="2697548501" sldId="278"/>
            <ac:spMk id="8" creationId="{7759A5BB-587E-31A9-7AB4-6303F41118E7}"/>
          </ac:spMkLst>
        </pc:spChg>
        <pc:spChg chg="mod">
          <ac:chgData name="Rosie Cooper" userId="bf124abb-9a2b-4602-9121-6ae61623fa8e" providerId="ADAL" clId="{D47CFA4C-DE82-4EA0-9CFE-1A9AB3C620F7}" dt="2024-02-08T10:23:52.971" v="4989" actId="962"/>
          <ac:spMkLst>
            <pc:docMk/>
            <pc:sldMk cId="2697548501" sldId="278"/>
            <ac:spMk id="11" creationId="{390F9BF8-3617-3276-7EC8-5C7454ED2F0A}"/>
          </ac:spMkLst>
        </pc:spChg>
        <pc:spChg chg="mod">
          <ac:chgData name="Rosie Cooper" userId="bf124abb-9a2b-4602-9121-6ae61623fa8e" providerId="ADAL" clId="{D47CFA4C-DE82-4EA0-9CFE-1A9AB3C620F7}" dt="2024-01-31T16:29:25.652" v="811"/>
          <ac:spMkLst>
            <pc:docMk/>
            <pc:sldMk cId="2697548501" sldId="278"/>
            <ac:spMk id="13" creationId="{3E5D88A1-7ACB-6EC5-FF29-F93AD0C7A520}"/>
          </ac:spMkLst>
        </pc:spChg>
        <pc:spChg chg="add mod ord">
          <ac:chgData name="Rosie Cooper" userId="bf124abb-9a2b-4602-9121-6ae61623fa8e" providerId="ADAL" clId="{D47CFA4C-DE82-4EA0-9CFE-1A9AB3C620F7}" dt="2024-02-14T09:55:46.935" v="7408" actId="13244"/>
          <ac:spMkLst>
            <pc:docMk/>
            <pc:sldMk cId="2697548501" sldId="278"/>
            <ac:spMk id="16" creationId="{350F860B-6ED5-2BFE-9A50-EC695835DD70}"/>
          </ac:spMkLst>
        </pc:spChg>
        <pc:spChg chg="mod">
          <ac:chgData name="Rosie Cooper" userId="bf124abb-9a2b-4602-9121-6ae61623fa8e" providerId="ADAL" clId="{D47CFA4C-DE82-4EA0-9CFE-1A9AB3C620F7}" dt="2024-02-08T10:23:42.489" v="4987" actId="962"/>
          <ac:spMkLst>
            <pc:docMk/>
            <pc:sldMk cId="2697548501" sldId="278"/>
            <ac:spMk id="18" creationId="{7F5E730D-2F17-DEF4-17F1-C963328DDF92}"/>
          </ac:spMkLst>
        </pc:spChg>
        <pc:spChg chg="mod">
          <ac:chgData name="Rosie Cooper" userId="bf124abb-9a2b-4602-9121-6ae61623fa8e" providerId="ADAL" clId="{D47CFA4C-DE82-4EA0-9CFE-1A9AB3C620F7}" dt="2024-02-08T10:23:43.220" v="4988" actId="962"/>
          <ac:spMkLst>
            <pc:docMk/>
            <pc:sldMk cId="2697548501" sldId="278"/>
            <ac:spMk id="19" creationId="{71E8196F-0E60-3289-AF71-DC0754CA6743}"/>
          </ac:spMkLst>
        </pc:spChg>
        <pc:spChg chg="mod ord">
          <ac:chgData name="Rosie Cooper" userId="bf124abb-9a2b-4602-9121-6ae61623fa8e" providerId="ADAL" clId="{D47CFA4C-DE82-4EA0-9CFE-1A9AB3C620F7}" dt="2024-02-14T09:46:23.314" v="7085" actId="20577"/>
          <ac:spMkLst>
            <pc:docMk/>
            <pc:sldMk cId="2697548501" sldId="278"/>
            <ac:spMk id="20" creationId="{8EF1E5E4-D4E4-2461-6588-FCEC11B04F50}"/>
          </ac:spMkLst>
        </pc:spChg>
        <pc:spChg chg="add mod ord">
          <ac:chgData name="Rosie Cooper" userId="bf124abb-9a2b-4602-9121-6ae61623fa8e" providerId="ADAL" clId="{D47CFA4C-DE82-4EA0-9CFE-1A9AB3C620F7}" dt="2024-02-14T09:45:32.830" v="7075" actId="12789"/>
          <ac:spMkLst>
            <pc:docMk/>
            <pc:sldMk cId="2697548501" sldId="278"/>
            <ac:spMk id="21" creationId="{519AFE92-2A6F-EFC2-1AB2-12F645E80027}"/>
          </ac:spMkLst>
        </pc:spChg>
        <pc:spChg chg="mod ord">
          <ac:chgData name="Rosie Cooper" userId="bf124abb-9a2b-4602-9121-6ae61623fa8e" providerId="ADAL" clId="{D47CFA4C-DE82-4EA0-9CFE-1A9AB3C620F7}" dt="2024-02-08T10:23:56.971" v="4991" actId="13244"/>
          <ac:spMkLst>
            <pc:docMk/>
            <pc:sldMk cId="2697548501" sldId="278"/>
            <ac:spMk id="22" creationId="{3BF1A004-F71B-F10F-C57B-32A9032C7ED1}"/>
          </ac:spMkLst>
        </pc:spChg>
        <pc:spChg chg="mod ord">
          <ac:chgData name="Rosie Cooper" userId="bf124abb-9a2b-4602-9121-6ae61623fa8e" providerId="ADAL" clId="{D47CFA4C-DE82-4EA0-9CFE-1A9AB3C620F7}" dt="2024-02-08T10:23:59.496" v="4992" actId="13244"/>
          <ac:spMkLst>
            <pc:docMk/>
            <pc:sldMk cId="2697548501" sldId="278"/>
            <ac:spMk id="23" creationId="{959E2155-F00F-75D2-58C0-8B9EB84878F7}"/>
          </ac:spMkLst>
        </pc:spChg>
        <pc:spChg chg="mod ord">
          <ac:chgData name="Rosie Cooper" userId="bf124abb-9a2b-4602-9121-6ae61623fa8e" providerId="ADAL" clId="{D47CFA4C-DE82-4EA0-9CFE-1A9AB3C620F7}" dt="2024-02-16T09:24:25.210" v="7940" actId="20577"/>
          <ac:spMkLst>
            <pc:docMk/>
            <pc:sldMk cId="2697548501" sldId="278"/>
            <ac:spMk id="25" creationId="{7239B626-E470-0840-109D-8271BFADF3F8}"/>
          </ac:spMkLst>
        </pc:spChg>
        <pc:spChg chg="mod ord">
          <ac:chgData name="Rosie Cooper" userId="bf124abb-9a2b-4602-9121-6ae61623fa8e" providerId="ADAL" clId="{D47CFA4C-DE82-4EA0-9CFE-1A9AB3C620F7}" dt="2024-02-08T10:35:15.591" v="5262" actId="13244"/>
          <ac:spMkLst>
            <pc:docMk/>
            <pc:sldMk cId="2697548501" sldId="278"/>
            <ac:spMk id="26" creationId="{BC68A432-C1DD-9610-BEDF-FCBE2EB535ED}"/>
          </ac:spMkLst>
        </pc:spChg>
        <pc:spChg chg="del mod">
          <ac:chgData name="Rosie Cooper" userId="bf124abb-9a2b-4602-9121-6ae61623fa8e" providerId="ADAL" clId="{D47CFA4C-DE82-4EA0-9CFE-1A9AB3C620F7}" dt="2024-01-31T16:24:02.219" v="687" actId="478"/>
          <ac:spMkLst>
            <pc:docMk/>
            <pc:sldMk cId="2697548501" sldId="278"/>
            <ac:spMk id="44" creationId="{C15B7CD0-E2EB-50E3-7551-7D54FD5C7457}"/>
          </ac:spMkLst>
        </pc:spChg>
        <pc:grpChg chg="mod">
          <ac:chgData name="Rosie Cooper" userId="bf124abb-9a2b-4602-9121-6ae61623fa8e" providerId="ADAL" clId="{D47CFA4C-DE82-4EA0-9CFE-1A9AB3C620F7}" dt="2024-02-14T09:44:18.453" v="7018" actId="14100"/>
          <ac:grpSpMkLst>
            <pc:docMk/>
            <pc:sldMk cId="2697548501" sldId="278"/>
            <ac:grpSpMk id="4" creationId="{D470751E-B60C-6C0F-09C6-1D53D27271EB}"/>
          </ac:grpSpMkLst>
        </pc:grpChg>
        <pc:picChg chg="del mod">
          <ac:chgData name="Rosie Cooper" userId="bf124abb-9a2b-4602-9121-6ae61623fa8e" providerId="ADAL" clId="{D47CFA4C-DE82-4EA0-9CFE-1A9AB3C620F7}" dt="2024-02-14T10:08:54.624" v="7481" actId="478"/>
          <ac:picMkLst>
            <pc:docMk/>
            <pc:sldMk cId="2697548501" sldId="278"/>
            <ac:picMk id="2" creationId="{6DF11BFD-C6F9-DDEE-BC4C-123936C51562}"/>
          </ac:picMkLst>
        </pc:picChg>
        <pc:picChg chg="mod ord">
          <ac:chgData name="Rosie Cooper" userId="bf124abb-9a2b-4602-9121-6ae61623fa8e" providerId="ADAL" clId="{D47CFA4C-DE82-4EA0-9CFE-1A9AB3C620F7}" dt="2024-02-14T09:44:37.033" v="7024" actId="1035"/>
          <ac:picMkLst>
            <pc:docMk/>
            <pc:sldMk cId="2697548501" sldId="278"/>
            <ac:picMk id="3" creationId="{6E409DC5-A305-9971-9550-31F31CC11970}"/>
          </ac:picMkLst>
        </pc:picChg>
        <pc:picChg chg="mod ord">
          <ac:chgData name="Rosie Cooper" userId="bf124abb-9a2b-4602-9121-6ae61623fa8e" providerId="ADAL" clId="{D47CFA4C-DE82-4EA0-9CFE-1A9AB3C620F7}" dt="2024-02-08T10:23:54.502" v="4990" actId="13244"/>
          <ac:picMkLst>
            <pc:docMk/>
            <pc:sldMk cId="2697548501" sldId="278"/>
            <ac:picMk id="9" creationId="{FB4AAD1C-9DE3-CF7F-8522-9817C59E6935}"/>
          </ac:picMkLst>
        </pc:picChg>
        <pc:picChg chg="del mod">
          <ac:chgData name="Rosie Cooper" userId="bf124abb-9a2b-4602-9121-6ae61623fa8e" providerId="ADAL" clId="{D47CFA4C-DE82-4EA0-9CFE-1A9AB3C620F7}" dt="2024-01-31T16:24:02.913" v="688" actId="478"/>
          <ac:picMkLst>
            <pc:docMk/>
            <pc:sldMk cId="2697548501" sldId="278"/>
            <ac:picMk id="10" creationId="{831F01BA-2B97-53B9-F092-8D91571FB52C}"/>
          </ac:picMkLst>
        </pc:picChg>
        <pc:picChg chg="add mod modVis">
          <ac:chgData name="Rosie Cooper" userId="bf124abb-9a2b-4602-9121-6ae61623fa8e" providerId="ADAL" clId="{D47CFA4C-DE82-4EA0-9CFE-1A9AB3C620F7}" dt="2024-02-14T09:45:05.879" v="7067" actId="1035"/>
          <ac:picMkLst>
            <pc:docMk/>
            <pc:sldMk cId="2697548501" sldId="278"/>
            <ac:picMk id="15" creationId="{8DECCA97-3E70-4596-9CE6-25C15D313210}"/>
          </ac:picMkLst>
        </pc:picChg>
        <pc:picChg chg="add mod modVis">
          <ac:chgData name="Rosie Cooper" userId="bf124abb-9a2b-4602-9121-6ae61623fa8e" providerId="ADAL" clId="{D47CFA4C-DE82-4EA0-9CFE-1A9AB3C620F7}" dt="2024-02-14T09:45:32.830" v="7075" actId="12789"/>
          <ac:picMkLst>
            <pc:docMk/>
            <pc:sldMk cId="2697548501" sldId="278"/>
            <ac:picMk id="17" creationId="{DBCD2261-B928-7364-F6DC-22854B908083}"/>
          </ac:picMkLst>
        </pc:picChg>
        <pc:picChg chg="mod">
          <ac:chgData name="Rosie Cooper" userId="bf124abb-9a2b-4602-9121-6ae61623fa8e" providerId="ADAL" clId="{D47CFA4C-DE82-4EA0-9CFE-1A9AB3C620F7}" dt="2024-02-08T10:24:13.573" v="4997" actId="962"/>
          <ac:picMkLst>
            <pc:docMk/>
            <pc:sldMk cId="2697548501" sldId="278"/>
            <ac:picMk id="47" creationId="{AFF0CBA8-16E7-5C6A-7B37-4C6FF3C6B767}"/>
          </ac:picMkLst>
        </pc:picChg>
        <pc:cxnChg chg="mod">
          <ac:chgData name="Rosie Cooper" userId="bf124abb-9a2b-4602-9121-6ae61623fa8e" providerId="ADAL" clId="{D47CFA4C-DE82-4EA0-9CFE-1A9AB3C620F7}" dt="2024-02-14T09:44:12.154" v="7017" actId="1036"/>
          <ac:cxnSpMkLst>
            <pc:docMk/>
            <pc:sldMk cId="2697548501" sldId="278"/>
            <ac:cxnSpMk id="7" creationId="{9CA3E692-627D-20B8-2F1C-394557915817}"/>
          </ac:cxnSpMkLst>
        </pc:cxnChg>
      </pc:sldChg>
      <pc:sldChg chg="addSp delSp modSp add mod modNotesTx">
        <pc:chgData name="Rosie Cooper" userId="bf124abb-9a2b-4602-9121-6ae61623fa8e" providerId="ADAL" clId="{D47CFA4C-DE82-4EA0-9CFE-1A9AB3C620F7}" dt="2024-02-16T09:26:51.600" v="7954" actId="20577"/>
        <pc:sldMkLst>
          <pc:docMk/>
          <pc:sldMk cId="102179675" sldId="279"/>
        </pc:sldMkLst>
        <pc:spChg chg="mod ord">
          <ac:chgData name="Rosie Cooper" userId="bf124abb-9a2b-4602-9121-6ae61623fa8e" providerId="ADAL" clId="{D47CFA4C-DE82-4EA0-9CFE-1A9AB3C620F7}" dt="2024-02-14T09:57:20.633" v="7417" actId="13244"/>
          <ac:spMkLst>
            <pc:docMk/>
            <pc:sldMk cId="102179675" sldId="279"/>
            <ac:spMk id="5" creationId="{FD1CA424-9047-47A7-A78E-A17C8734CB78}"/>
          </ac:spMkLst>
        </pc:spChg>
        <pc:spChg chg="mod">
          <ac:chgData name="Rosie Cooper" userId="bf124abb-9a2b-4602-9121-6ae61623fa8e" providerId="ADAL" clId="{D47CFA4C-DE82-4EA0-9CFE-1A9AB3C620F7}" dt="2024-02-14T09:47:42.205" v="7139" actId="1036"/>
          <ac:spMkLst>
            <pc:docMk/>
            <pc:sldMk cId="102179675" sldId="279"/>
            <ac:spMk id="6" creationId="{DD074234-261D-D600-7BEE-86FEBB8751CF}"/>
          </ac:spMkLst>
        </pc:spChg>
        <pc:spChg chg="mod ord">
          <ac:chgData name="Rosie Cooper" userId="bf124abb-9a2b-4602-9121-6ae61623fa8e" providerId="ADAL" clId="{D47CFA4C-DE82-4EA0-9CFE-1A9AB3C620F7}" dt="2024-02-08T10:48:04.438" v="5325" actId="13244"/>
          <ac:spMkLst>
            <pc:docMk/>
            <pc:sldMk cId="102179675" sldId="279"/>
            <ac:spMk id="8" creationId="{7759A5BB-587E-31A9-7AB4-6303F41118E7}"/>
          </ac:spMkLst>
        </pc:spChg>
        <pc:spChg chg="mod ord">
          <ac:chgData name="Rosie Cooper" userId="bf124abb-9a2b-4602-9121-6ae61623fa8e" providerId="ADAL" clId="{D47CFA4C-DE82-4EA0-9CFE-1A9AB3C620F7}" dt="2024-02-14T09:56:54.171" v="7413" actId="13244"/>
          <ac:spMkLst>
            <pc:docMk/>
            <pc:sldMk cId="102179675" sldId="279"/>
            <ac:spMk id="11" creationId="{390F9BF8-3617-3276-7EC8-5C7454ED2F0A}"/>
          </ac:spMkLst>
        </pc:spChg>
        <pc:spChg chg="mod topLvl">
          <ac:chgData name="Rosie Cooper" userId="bf124abb-9a2b-4602-9121-6ae61623fa8e" providerId="ADAL" clId="{D47CFA4C-DE82-4EA0-9CFE-1A9AB3C620F7}" dt="2024-02-14T09:54:56.218" v="7407" actId="962"/>
          <ac:spMkLst>
            <pc:docMk/>
            <pc:sldMk cId="102179675" sldId="279"/>
            <ac:spMk id="12" creationId="{E64E74A8-EFA1-0905-0185-3158DA6ECFCE}"/>
          </ac:spMkLst>
        </pc:spChg>
        <pc:spChg chg="mod ord topLvl">
          <ac:chgData name="Rosie Cooper" userId="bf124abb-9a2b-4602-9121-6ae61623fa8e" providerId="ADAL" clId="{D47CFA4C-DE82-4EA0-9CFE-1A9AB3C620F7}" dt="2024-02-14T09:56:19.866" v="7409" actId="13244"/>
          <ac:spMkLst>
            <pc:docMk/>
            <pc:sldMk cId="102179675" sldId="279"/>
            <ac:spMk id="13" creationId="{3E5D88A1-7ACB-6EC5-FF29-F93AD0C7A520}"/>
          </ac:spMkLst>
        </pc:spChg>
        <pc:spChg chg="mod ord topLvl">
          <ac:chgData name="Rosie Cooper" userId="bf124abb-9a2b-4602-9121-6ae61623fa8e" providerId="ADAL" clId="{D47CFA4C-DE82-4EA0-9CFE-1A9AB3C620F7}" dt="2024-02-14T09:56:23.305" v="7411" actId="962"/>
          <ac:spMkLst>
            <pc:docMk/>
            <pc:sldMk cId="102179675" sldId="279"/>
            <ac:spMk id="14" creationId="{4B211197-1440-6ABE-9873-E5B1A80E088D}"/>
          </ac:spMkLst>
        </pc:spChg>
        <pc:spChg chg="add mod ord">
          <ac:chgData name="Rosie Cooper" userId="bf124abb-9a2b-4602-9121-6ae61623fa8e" providerId="ADAL" clId="{D47CFA4C-DE82-4EA0-9CFE-1A9AB3C620F7}" dt="2024-02-14T09:56:49.880" v="7412" actId="13244"/>
          <ac:spMkLst>
            <pc:docMk/>
            <pc:sldMk cId="102179675" sldId="279"/>
            <ac:spMk id="15" creationId="{0CD63E6E-7D9C-C832-C6FE-6E5D2C6A8D1F}"/>
          </ac:spMkLst>
        </pc:spChg>
        <pc:spChg chg="del">
          <ac:chgData name="Rosie Cooper" userId="bf124abb-9a2b-4602-9121-6ae61623fa8e" providerId="ADAL" clId="{D47CFA4C-DE82-4EA0-9CFE-1A9AB3C620F7}" dt="2024-01-31T16:33:17.204" v="900" actId="478"/>
          <ac:spMkLst>
            <pc:docMk/>
            <pc:sldMk cId="102179675" sldId="279"/>
            <ac:spMk id="16" creationId="{350F860B-6ED5-2BFE-9A50-EC695835DD70}"/>
          </ac:spMkLst>
        </pc:spChg>
        <pc:spChg chg="mod">
          <ac:chgData name="Rosie Cooper" userId="bf124abb-9a2b-4602-9121-6ae61623fa8e" providerId="ADAL" clId="{D47CFA4C-DE82-4EA0-9CFE-1A9AB3C620F7}" dt="2024-02-08T10:25:33.932" v="5026" actId="962"/>
          <ac:spMkLst>
            <pc:docMk/>
            <pc:sldMk cId="102179675" sldId="279"/>
            <ac:spMk id="18" creationId="{7F5E730D-2F17-DEF4-17F1-C963328DDF92}"/>
          </ac:spMkLst>
        </pc:spChg>
        <pc:spChg chg="mod">
          <ac:chgData name="Rosie Cooper" userId="bf124abb-9a2b-4602-9121-6ae61623fa8e" providerId="ADAL" clId="{D47CFA4C-DE82-4EA0-9CFE-1A9AB3C620F7}" dt="2024-02-08T10:25:34.450" v="5027" actId="962"/>
          <ac:spMkLst>
            <pc:docMk/>
            <pc:sldMk cId="102179675" sldId="279"/>
            <ac:spMk id="19" creationId="{71E8196F-0E60-3289-AF71-DC0754CA6743}"/>
          </ac:spMkLst>
        </pc:spChg>
        <pc:spChg chg="mod ord">
          <ac:chgData name="Rosie Cooper" userId="bf124abb-9a2b-4602-9121-6ae61623fa8e" providerId="ADAL" clId="{D47CFA4C-DE82-4EA0-9CFE-1A9AB3C620F7}" dt="2024-02-16T09:25:51.390" v="7941" actId="20577"/>
          <ac:spMkLst>
            <pc:docMk/>
            <pc:sldMk cId="102179675" sldId="279"/>
            <ac:spMk id="20" creationId="{8EF1E5E4-D4E4-2461-6588-FCEC11B04F50}"/>
          </ac:spMkLst>
        </pc:spChg>
        <pc:spChg chg="mod">
          <ac:chgData name="Rosie Cooper" userId="bf124abb-9a2b-4602-9121-6ae61623fa8e" providerId="ADAL" clId="{D47CFA4C-DE82-4EA0-9CFE-1A9AB3C620F7}" dt="2024-02-06T10:17:45.129" v="2738" actId="164"/>
          <ac:spMkLst>
            <pc:docMk/>
            <pc:sldMk cId="102179675" sldId="279"/>
            <ac:spMk id="21" creationId="{519AFE92-2A6F-EFC2-1AB2-12F645E80027}"/>
          </ac:spMkLst>
        </pc:spChg>
        <pc:spChg chg="mod ord">
          <ac:chgData name="Rosie Cooper" userId="bf124abb-9a2b-4602-9121-6ae61623fa8e" providerId="ADAL" clId="{D47CFA4C-DE82-4EA0-9CFE-1A9AB3C620F7}" dt="2024-02-08T10:48:08.860" v="5328" actId="13244"/>
          <ac:spMkLst>
            <pc:docMk/>
            <pc:sldMk cId="102179675" sldId="279"/>
            <ac:spMk id="22" creationId="{3BF1A004-F71B-F10F-C57B-32A9032C7ED1}"/>
          </ac:spMkLst>
        </pc:spChg>
        <pc:spChg chg="mod ord">
          <ac:chgData name="Rosie Cooper" userId="bf124abb-9a2b-4602-9121-6ae61623fa8e" providerId="ADAL" clId="{D47CFA4C-DE82-4EA0-9CFE-1A9AB3C620F7}" dt="2024-02-08T10:48:10.254" v="5329" actId="13244"/>
          <ac:spMkLst>
            <pc:docMk/>
            <pc:sldMk cId="102179675" sldId="279"/>
            <ac:spMk id="23" creationId="{959E2155-F00F-75D2-58C0-8B9EB84878F7}"/>
          </ac:spMkLst>
        </pc:spChg>
        <pc:spChg chg="del mod ord topLvl">
          <ac:chgData name="Rosie Cooper" userId="bf124abb-9a2b-4602-9121-6ae61623fa8e" providerId="ADAL" clId="{D47CFA4C-DE82-4EA0-9CFE-1A9AB3C620F7}" dt="2024-02-14T09:48:38.498" v="7150" actId="21"/>
          <ac:spMkLst>
            <pc:docMk/>
            <pc:sldMk cId="102179675" sldId="279"/>
            <ac:spMk id="24" creationId="{0D60ADDB-7276-4384-A0D2-21AA7A06FF6B}"/>
          </ac:spMkLst>
        </pc:spChg>
        <pc:spChg chg="mod ord">
          <ac:chgData name="Rosie Cooper" userId="bf124abb-9a2b-4602-9121-6ae61623fa8e" providerId="ADAL" clId="{D47CFA4C-DE82-4EA0-9CFE-1A9AB3C620F7}" dt="2024-02-14T09:49:49.512" v="7345" actId="20577"/>
          <ac:spMkLst>
            <pc:docMk/>
            <pc:sldMk cId="102179675" sldId="279"/>
            <ac:spMk id="25" creationId="{7239B626-E470-0840-109D-8271BFADF3F8}"/>
          </ac:spMkLst>
        </pc:spChg>
        <pc:spChg chg="mod ord">
          <ac:chgData name="Rosie Cooper" userId="bf124abb-9a2b-4602-9121-6ae61623fa8e" providerId="ADAL" clId="{D47CFA4C-DE82-4EA0-9CFE-1A9AB3C620F7}" dt="2024-02-08T10:48:07.412" v="5327" actId="13244"/>
          <ac:spMkLst>
            <pc:docMk/>
            <pc:sldMk cId="102179675" sldId="279"/>
            <ac:spMk id="26" creationId="{BC68A432-C1DD-9610-BEDF-FCBE2EB535ED}"/>
          </ac:spMkLst>
        </pc:spChg>
        <pc:grpChg chg="del mod">
          <ac:chgData name="Rosie Cooper" userId="bf124abb-9a2b-4602-9121-6ae61623fa8e" providerId="ADAL" clId="{D47CFA4C-DE82-4EA0-9CFE-1A9AB3C620F7}" dt="2024-02-14T09:47:33.942" v="7117" actId="165"/>
          <ac:grpSpMkLst>
            <pc:docMk/>
            <pc:sldMk cId="102179675" sldId="279"/>
            <ac:grpSpMk id="4" creationId="{D470751E-B60C-6C0F-09C6-1D53D27271EB}"/>
          </ac:grpSpMkLst>
        </pc:grpChg>
        <pc:grpChg chg="add del mod">
          <ac:chgData name="Rosie Cooper" userId="bf124abb-9a2b-4602-9121-6ae61623fa8e" providerId="ADAL" clId="{D47CFA4C-DE82-4EA0-9CFE-1A9AB3C620F7}" dt="2024-02-06T10:17:46.196" v="2739" actId="21"/>
          <ac:grpSpMkLst>
            <pc:docMk/>
            <pc:sldMk cId="102179675" sldId="279"/>
            <ac:grpSpMk id="10" creationId="{DF59A0C3-AC24-AE25-4961-AE2E0C6F6E62}"/>
          </ac:grpSpMkLst>
        </pc:grpChg>
        <pc:grpChg chg="add del mod">
          <ac:chgData name="Rosie Cooper" userId="bf124abb-9a2b-4602-9121-6ae61623fa8e" providerId="ADAL" clId="{D47CFA4C-DE82-4EA0-9CFE-1A9AB3C620F7}" dt="2024-02-08T10:26:21.489" v="5044" actId="165"/>
          <ac:grpSpMkLst>
            <pc:docMk/>
            <pc:sldMk cId="102179675" sldId="279"/>
            <ac:grpSpMk id="15" creationId="{8D337C2F-B8FE-4971-CBB7-5F934A2F8985}"/>
          </ac:grpSpMkLst>
        </pc:grpChg>
        <pc:picChg chg="del mod">
          <ac:chgData name="Rosie Cooper" userId="bf124abb-9a2b-4602-9121-6ae61623fa8e" providerId="ADAL" clId="{D47CFA4C-DE82-4EA0-9CFE-1A9AB3C620F7}" dt="2024-02-14T10:08:59.699" v="7482" actId="478"/>
          <ac:picMkLst>
            <pc:docMk/>
            <pc:sldMk cId="102179675" sldId="279"/>
            <ac:picMk id="2" creationId="{6DF11BFD-C6F9-DDEE-BC4C-123936C51562}"/>
          </ac:picMkLst>
        </pc:picChg>
        <pc:picChg chg="mod">
          <ac:chgData name="Rosie Cooper" userId="bf124abb-9a2b-4602-9121-6ae61623fa8e" providerId="ADAL" clId="{D47CFA4C-DE82-4EA0-9CFE-1A9AB3C620F7}" dt="2024-02-14T09:48:54.370" v="7200" actId="1036"/>
          <ac:picMkLst>
            <pc:docMk/>
            <pc:sldMk cId="102179675" sldId="279"/>
            <ac:picMk id="3" creationId="{6E409DC5-A305-9971-9550-31F31CC11970}"/>
          </ac:picMkLst>
        </pc:picChg>
        <pc:picChg chg="add del mod ord modCrop">
          <ac:chgData name="Rosie Cooper" userId="bf124abb-9a2b-4602-9121-6ae61623fa8e" providerId="ADAL" clId="{D47CFA4C-DE82-4EA0-9CFE-1A9AB3C620F7}" dt="2024-02-08T10:48:05.924" v="5326" actId="13244"/>
          <ac:picMkLst>
            <pc:docMk/>
            <pc:sldMk cId="102179675" sldId="279"/>
            <ac:picMk id="9" creationId="{FB4AAD1C-9DE3-CF7F-8522-9817C59E6935}"/>
          </ac:picMkLst>
        </pc:picChg>
        <pc:picChg chg="add mod ord">
          <ac:chgData name="Rosie Cooper" userId="bf124abb-9a2b-4602-9121-6ae61623fa8e" providerId="ADAL" clId="{D47CFA4C-DE82-4EA0-9CFE-1A9AB3C620F7}" dt="2024-02-14T09:57:10.077" v="7416" actId="13244"/>
          <ac:picMkLst>
            <pc:docMk/>
            <pc:sldMk cId="102179675" sldId="279"/>
            <ac:picMk id="10" creationId="{FA8F568B-006D-B70C-EF61-DBF3A645807D}"/>
          </ac:picMkLst>
        </pc:picChg>
        <pc:picChg chg="del">
          <ac:chgData name="Rosie Cooper" userId="bf124abb-9a2b-4602-9121-6ae61623fa8e" providerId="ADAL" clId="{D47CFA4C-DE82-4EA0-9CFE-1A9AB3C620F7}" dt="2024-01-31T16:33:15.733" v="899" actId="478"/>
          <ac:picMkLst>
            <pc:docMk/>
            <pc:sldMk cId="102179675" sldId="279"/>
            <ac:picMk id="15" creationId="{8DECCA97-3E70-4596-9CE6-25C15D313210}"/>
          </ac:picMkLst>
        </pc:picChg>
        <pc:picChg chg="del mod topLvl">
          <ac:chgData name="Rosie Cooper" userId="bf124abb-9a2b-4602-9121-6ae61623fa8e" providerId="ADAL" clId="{D47CFA4C-DE82-4EA0-9CFE-1A9AB3C620F7}" dt="2024-02-14T09:48:38.498" v="7150" actId="21"/>
          <ac:picMkLst>
            <pc:docMk/>
            <pc:sldMk cId="102179675" sldId="279"/>
            <ac:picMk id="16" creationId="{55859155-88F5-6183-E45A-F0CE78EE2338}"/>
          </ac:picMkLst>
        </pc:picChg>
        <pc:picChg chg="mod">
          <ac:chgData name="Rosie Cooper" userId="bf124abb-9a2b-4602-9121-6ae61623fa8e" providerId="ADAL" clId="{D47CFA4C-DE82-4EA0-9CFE-1A9AB3C620F7}" dt="2024-02-06T10:17:45.129" v="2738" actId="164"/>
          <ac:picMkLst>
            <pc:docMk/>
            <pc:sldMk cId="102179675" sldId="279"/>
            <ac:picMk id="17" creationId="{DBCD2261-B928-7364-F6DC-22854B908083}"/>
          </ac:picMkLst>
        </pc:picChg>
        <pc:picChg chg="mod">
          <ac:chgData name="Rosie Cooper" userId="bf124abb-9a2b-4602-9121-6ae61623fa8e" providerId="ADAL" clId="{D47CFA4C-DE82-4EA0-9CFE-1A9AB3C620F7}" dt="2024-02-08T10:25:59.988" v="5034" actId="962"/>
          <ac:picMkLst>
            <pc:docMk/>
            <pc:sldMk cId="102179675" sldId="279"/>
            <ac:picMk id="47" creationId="{AFF0CBA8-16E7-5C6A-7B37-4C6FF3C6B767}"/>
          </ac:picMkLst>
        </pc:picChg>
        <pc:cxnChg chg="mod">
          <ac:chgData name="Rosie Cooper" userId="bf124abb-9a2b-4602-9121-6ae61623fa8e" providerId="ADAL" clId="{D47CFA4C-DE82-4EA0-9CFE-1A9AB3C620F7}" dt="2024-02-14T09:47:42.205" v="7139" actId="1036"/>
          <ac:cxnSpMkLst>
            <pc:docMk/>
            <pc:sldMk cId="102179675" sldId="279"/>
            <ac:cxnSpMk id="7" creationId="{9CA3E692-627D-20B8-2F1C-394557915817}"/>
          </ac:cxnSpMkLst>
        </pc:cxnChg>
      </pc:sldChg>
      <pc:sldChg chg="addSp delSp modSp add mod ord modNotesTx">
        <pc:chgData name="Rosie Cooper" userId="bf124abb-9a2b-4602-9121-6ae61623fa8e" providerId="ADAL" clId="{D47CFA4C-DE82-4EA0-9CFE-1A9AB3C620F7}" dt="2024-02-16T14:19:20.459" v="8205" actId="14826"/>
        <pc:sldMkLst>
          <pc:docMk/>
          <pc:sldMk cId="2588442495" sldId="280"/>
        </pc:sldMkLst>
        <pc:spChg chg="del">
          <ac:chgData name="Rosie Cooper" userId="bf124abb-9a2b-4602-9121-6ae61623fa8e" providerId="ADAL" clId="{D47CFA4C-DE82-4EA0-9CFE-1A9AB3C620F7}" dt="2024-01-31T16:51:45.764" v="1026" actId="478"/>
          <ac:spMkLst>
            <pc:docMk/>
            <pc:sldMk cId="2588442495" sldId="280"/>
            <ac:spMk id="5" creationId="{146AE0EB-6DE9-51B4-A786-21B8442F4495}"/>
          </ac:spMkLst>
        </pc:spChg>
        <pc:spChg chg="add mod ord">
          <ac:chgData name="Rosie Cooper" userId="bf124abb-9a2b-4602-9121-6ae61623fa8e" providerId="ADAL" clId="{D47CFA4C-DE82-4EA0-9CFE-1A9AB3C620F7}" dt="2024-02-16T09:29:33.361" v="7994" actId="1076"/>
          <ac:spMkLst>
            <pc:docMk/>
            <pc:sldMk cId="2588442495" sldId="280"/>
            <ac:spMk id="6" creationId="{8896D98C-E6B0-85A2-037C-5AA3B5DACBA6}"/>
          </ac:spMkLst>
        </pc:spChg>
        <pc:spChg chg="mod">
          <ac:chgData name="Rosie Cooper" userId="bf124abb-9a2b-4602-9121-6ae61623fa8e" providerId="ADAL" clId="{D47CFA4C-DE82-4EA0-9CFE-1A9AB3C620F7}" dt="2024-02-08T10:32:04.099" v="5213" actId="33553"/>
          <ac:spMkLst>
            <pc:docMk/>
            <pc:sldMk cId="2588442495" sldId="280"/>
            <ac:spMk id="8" creationId="{7759A5BB-587E-31A9-7AB4-6303F41118E7}"/>
          </ac:spMkLst>
        </pc:spChg>
        <pc:spChg chg="mod">
          <ac:chgData name="Rosie Cooper" userId="bf124abb-9a2b-4602-9121-6ae61623fa8e" providerId="ADAL" clId="{D47CFA4C-DE82-4EA0-9CFE-1A9AB3C620F7}" dt="2024-02-08T10:27:12.701" v="5062" actId="962"/>
          <ac:spMkLst>
            <pc:docMk/>
            <pc:sldMk cId="2588442495" sldId="280"/>
            <ac:spMk id="11" creationId="{390F9BF8-3617-3276-7EC8-5C7454ED2F0A}"/>
          </ac:spMkLst>
        </pc:spChg>
        <pc:spChg chg="add mod ord">
          <ac:chgData name="Rosie Cooper" userId="bf124abb-9a2b-4602-9121-6ae61623fa8e" providerId="ADAL" clId="{D47CFA4C-DE82-4EA0-9CFE-1A9AB3C620F7}" dt="2024-02-16T09:28:41.748" v="7957" actId="20577"/>
          <ac:spMkLst>
            <pc:docMk/>
            <pc:sldMk cId="2588442495" sldId="280"/>
            <ac:spMk id="12" creationId="{440A9564-4F6F-05C4-C03C-BF7CE84C4B7C}"/>
          </ac:spMkLst>
        </pc:spChg>
        <pc:spChg chg="mod">
          <ac:chgData name="Rosie Cooper" userId="bf124abb-9a2b-4602-9121-6ae61623fa8e" providerId="ADAL" clId="{D47CFA4C-DE82-4EA0-9CFE-1A9AB3C620F7}" dt="2024-02-08T10:26:33.336" v="5048" actId="962"/>
          <ac:spMkLst>
            <pc:docMk/>
            <pc:sldMk cId="2588442495" sldId="280"/>
            <ac:spMk id="18" creationId="{7F5E730D-2F17-DEF4-17F1-C963328DDF92}"/>
          </ac:spMkLst>
        </pc:spChg>
        <pc:spChg chg="mod">
          <ac:chgData name="Rosie Cooper" userId="bf124abb-9a2b-4602-9121-6ae61623fa8e" providerId="ADAL" clId="{D47CFA4C-DE82-4EA0-9CFE-1A9AB3C620F7}" dt="2024-02-08T10:26:33.941" v="5049" actId="962"/>
          <ac:spMkLst>
            <pc:docMk/>
            <pc:sldMk cId="2588442495" sldId="280"/>
            <ac:spMk id="19" creationId="{71E8196F-0E60-3289-AF71-DC0754CA6743}"/>
          </ac:spMkLst>
        </pc:spChg>
        <pc:spChg chg="mod ord">
          <ac:chgData name="Rosie Cooper" userId="bf124abb-9a2b-4602-9121-6ae61623fa8e" providerId="ADAL" clId="{D47CFA4C-DE82-4EA0-9CFE-1A9AB3C620F7}" dt="2024-02-16T09:30:21.077" v="8001" actId="20577"/>
          <ac:spMkLst>
            <pc:docMk/>
            <pc:sldMk cId="2588442495" sldId="280"/>
            <ac:spMk id="20" creationId="{8EF1E5E4-D4E4-2461-6588-FCEC11B04F50}"/>
          </ac:spMkLst>
        </pc:spChg>
        <pc:spChg chg="mod ord">
          <ac:chgData name="Rosie Cooper" userId="bf124abb-9a2b-4602-9121-6ae61623fa8e" providerId="ADAL" clId="{D47CFA4C-DE82-4EA0-9CFE-1A9AB3C620F7}" dt="2024-02-08T10:50:58.491" v="5350" actId="13244"/>
          <ac:spMkLst>
            <pc:docMk/>
            <pc:sldMk cId="2588442495" sldId="280"/>
            <ac:spMk id="22" creationId="{3BF1A004-F71B-F10F-C57B-32A9032C7ED1}"/>
          </ac:spMkLst>
        </pc:spChg>
        <pc:spChg chg="mod ord">
          <ac:chgData name="Rosie Cooper" userId="bf124abb-9a2b-4602-9121-6ae61623fa8e" providerId="ADAL" clId="{D47CFA4C-DE82-4EA0-9CFE-1A9AB3C620F7}" dt="2024-02-08T10:51:00.089" v="5351" actId="13244"/>
          <ac:spMkLst>
            <pc:docMk/>
            <pc:sldMk cId="2588442495" sldId="280"/>
            <ac:spMk id="23" creationId="{959E2155-F00F-75D2-58C0-8B9EB84878F7}"/>
          </ac:spMkLst>
        </pc:spChg>
        <pc:spChg chg="mod ord">
          <ac:chgData name="Rosie Cooper" userId="bf124abb-9a2b-4602-9121-6ae61623fa8e" providerId="ADAL" clId="{D47CFA4C-DE82-4EA0-9CFE-1A9AB3C620F7}" dt="2024-02-08T10:26:55.048" v="5055" actId="13244"/>
          <ac:spMkLst>
            <pc:docMk/>
            <pc:sldMk cId="2588442495" sldId="280"/>
            <ac:spMk id="25" creationId="{7239B626-E470-0840-109D-8271BFADF3F8}"/>
          </ac:spMkLst>
        </pc:spChg>
        <pc:spChg chg="mod ord">
          <ac:chgData name="Rosie Cooper" userId="bf124abb-9a2b-4602-9121-6ae61623fa8e" providerId="ADAL" clId="{D47CFA4C-DE82-4EA0-9CFE-1A9AB3C620F7}" dt="2024-02-08T10:35:28.074" v="5264" actId="13244"/>
          <ac:spMkLst>
            <pc:docMk/>
            <pc:sldMk cId="2588442495" sldId="280"/>
            <ac:spMk id="26" creationId="{BC68A432-C1DD-9610-BEDF-FCBE2EB535ED}"/>
          </ac:spMkLst>
        </pc:spChg>
        <pc:spChg chg="mod">
          <ac:chgData name="Rosie Cooper" userId="bf124abb-9a2b-4602-9121-6ae61623fa8e" providerId="ADAL" clId="{D47CFA4C-DE82-4EA0-9CFE-1A9AB3C620F7}" dt="2024-02-08T10:26:57.430" v="5056" actId="962"/>
          <ac:spMkLst>
            <pc:docMk/>
            <pc:sldMk cId="2588442495" sldId="280"/>
            <ac:spMk id="27" creationId="{B98082C3-5754-3D97-E6BF-94521064A965}"/>
          </ac:spMkLst>
        </pc:spChg>
        <pc:spChg chg="mod ord">
          <ac:chgData name="Rosie Cooper" userId="bf124abb-9a2b-4602-9121-6ae61623fa8e" providerId="ADAL" clId="{D47CFA4C-DE82-4EA0-9CFE-1A9AB3C620F7}" dt="2024-02-08T10:27:23.308" v="5068" actId="13244"/>
          <ac:spMkLst>
            <pc:docMk/>
            <pc:sldMk cId="2588442495" sldId="280"/>
            <ac:spMk id="30" creationId="{E760C43B-56D3-1C0A-33BF-B7BD43DE76B0}"/>
          </ac:spMkLst>
        </pc:spChg>
        <pc:spChg chg="mod">
          <ac:chgData name="Rosie Cooper" userId="bf124abb-9a2b-4602-9121-6ae61623fa8e" providerId="ADAL" clId="{D47CFA4C-DE82-4EA0-9CFE-1A9AB3C620F7}" dt="2024-02-08T10:27:07.477" v="5058" actId="962"/>
          <ac:spMkLst>
            <pc:docMk/>
            <pc:sldMk cId="2588442495" sldId="280"/>
            <ac:spMk id="31" creationId="{90AEEFA3-4C69-5296-ABD4-B93EA5D5DEBE}"/>
          </ac:spMkLst>
        </pc:spChg>
        <pc:spChg chg="del">
          <ac:chgData name="Rosie Cooper" userId="bf124abb-9a2b-4602-9121-6ae61623fa8e" providerId="ADAL" clId="{D47CFA4C-DE82-4EA0-9CFE-1A9AB3C620F7}" dt="2024-01-31T16:53:49.241" v="1057" actId="478"/>
          <ac:spMkLst>
            <pc:docMk/>
            <pc:sldMk cId="2588442495" sldId="280"/>
            <ac:spMk id="32" creationId="{700EF7AB-D8DA-CC24-2EF3-D25CA99CF61F}"/>
          </ac:spMkLst>
        </pc:spChg>
        <pc:spChg chg="del">
          <ac:chgData name="Rosie Cooper" userId="bf124abb-9a2b-4602-9121-6ae61623fa8e" providerId="ADAL" clId="{D47CFA4C-DE82-4EA0-9CFE-1A9AB3C620F7}" dt="2024-01-31T16:53:46.956" v="1056" actId="478"/>
          <ac:spMkLst>
            <pc:docMk/>
            <pc:sldMk cId="2588442495" sldId="280"/>
            <ac:spMk id="33" creationId="{43A811A9-668D-F919-0DF3-531AFE457BD8}"/>
          </ac:spMkLst>
        </pc:spChg>
        <pc:spChg chg="mod ord">
          <ac:chgData name="Rosie Cooper" userId="bf124abb-9a2b-4602-9121-6ae61623fa8e" providerId="ADAL" clId="{D47CFA4C-DE82-4EA0-9CFE-1A9AB3C620F7}" dt="2024-02-08T10:27:24.908" v="5069" actId="13244"/>
          <ac:spMkLst>
            <pc:docMk/>
            <pc:sldMk cId="2588442495" sldId="280"/>
            <ac:spMk id="34" creationId="{374A7331-0E73-FEA1-FE94-F3C20509FD81}"/>
          </ac:spMkLst>
        </pc:spChg>
        <pc:spChg chg="mod">
          <ac:chgData name="Rosie Cooper" userId="bf124abb-9a2b-4602-9121-6ae61623fa8e" providerId="ADAL" clId="{D47CFA4C-DE82-4EA0-9CFE-1A9AB3C620F7}" dt="2024-02-08T10:27:08.714" v="5059" actId="962"/>
          <ac:spMkLst>
            <pc:docMk/>
            <pc:sldMk cId="2588442495" sldId="280"/>
            <ac:spMk id="35" creationId="{F87805C0-596E-5425-5A8D-B971CDE773C9}"/>
          </ac:spMkLst>
        </pc:spChg>
        <pc:spChg chg="del">
          <ac:chgData name="Rosie Cooper" userId="bf124abb-9a2b-4602-9121-6ae61623fa8e" providerId="ADAL" clId="{D47CFA4C-DE82-4EA0-9CFE-1A9AB3C620F7}" dt="2024-01-31T16:51:43.607" v="1024" actId="478"/>
          <ac:spMkLst>
            <pc:docMk/>
            <pc:sldMk cId="2588442495" sldId="280"/>
            <ac:spMk id="44" creationId="{C15B7CD0-E2EB-50E3-7551-7D54FD5C7457}"/>
          </ac:spMkLst>
        </pc:spChg>
        <pc:picChg chg="del mod">
          <ac:chgData name="Rosie Cooper" userId="bf124abb-9a2b-4602-9121-6ae61623fa8e" providerId="ADAL" clId="{D47CFA4C-DE82-4EA0-9CFE-1A9AB3C620F7}" dt="2024-02-14T10:09:05.231" v="7484" actId="478"/>
          <ac:picMkLst>
            <pc:docMk/>
            <pc:sldMk cId="2588442495" sldId="280"/>
            <ac:picMk id="2" creationId="{6DF11BFD-C6F9-DDEE-BC4C-123936C51562}"/>
          </ac:picMkLst>
        </pc:picChg>
        <pc:picChg chg="mod">
          <ac:chgData name="Rosie Cooper" userId="bf124abb-9a2b-4602-9121-6ae61623fa8e" providerId="ADAL" clId="{D47CFA4C-DE82-4EA0-9CFE-1A9AB3C620F7}" dt="2024-02-08T10:26:32.221" v="5047" actId="962"/>
          <ac:picMkLst>
            <pc:docMk/>
            <pc:sldMk cId="2588442495" sldId="280"/>
            <ac:picMk id="3" creationId="{6E409DC5-A305-9971-9550-31F31CC11970}"/>
          </ac:picMkLst>
        </pc:picChg>
        <pc:picChg chg="add mod ord">
          <ac:chgData name="Rosie Cooper" userId="bf124abb-9a2b-4602-9121-6ae61623fa8e" providerId="ADAL" clId="{D47CFA4C-DE82-4EA0-9CFE-1A9AB3C620F7}" dt="2024-02-14T09:57:54.343" v="7420" actId="13244"/>
          <ac:picMkLst>
            <pc:docMk/>
            <pc:sldMk cId="2588442495" sldId="280"/>
            <ac:picMk id="4" creationId="{005C0D5C-601D-C2B0-75CA-94BAD9F21E3B}"/>
          </ac:picMkLst>
        </pc:picChg>
        <pc:picChg chg="add mod ord">
          <ac:chgData name="Rosie Cooper" userId="bf124abb-9a2b-4602-9121-6ae61623fa8e" providerId="ADAL" clId="{D47CFA4C-DE82-4EA0-9CFE-1A9AB3C620F7}" dt="2024-02-14T09:57:49.128" v="7419" actId="13244"/>
          <ac:picMkLst>
            <pc:docMk/>
            <pc:sldMk cId="2588442495" sldId="280"/>
            <ac:picMk id="7" creationId="{C32C651B-5213-F2B7-9128-55F95905B9DF}"/>
          </ac:picMkLst>
        </pc:picChg>
        <pc:picChg chg="mod ord modCrop">
          <ac:chgData name="Rosie Cooper" userId="bf124abb-9a2b-4602-9121-6ae61623fa8e" providerId="ADAL" clId="{D47CFA4C-DE82-4EA0-9CFE-1A9AB3C620F7}" dt="2024-02-16T14:19:20.459" v="8205" actId="14826"/>
          <ac:picMkLst>
            <pc:docMk/>
            <pc:sldMk cId="2588442495" sldId="280"/>
            <ac:picMk id="9" creationId="{FB4AAD1C-9DE3-CF7F-8522-9817C59E6935}"/>
          </ac:picMkLst>
        </pc:picChg>
        <pc:picChg chg="del">
          <ac:chgData name="Rosie Cooper" userId="bf124abb-9a2b-4602-9121-6ae61623fa8e" providerId="ADAL" clId="{D47CFA4C-DE82-4EA0-9CFE-1A9AB3C620F7}" dt="2024-01-31T16:51:44.307" v="1025" actId="478"/>
          <ac:picMkLst>
            <pc:docMk/>
            <pc:sldMk cId="2588442495" sldId="280"/>
            <ac:picMk id="10" creationId="{831F01BA-2B97-53B9-F092-8D91571FB52C}"/>
          </ac:picMkLst>
        </pc:picChg>
        <pc:picChg chg="mod">
          <ac:chgData name="Rosie Cooper" userId="bf124abb-9a2b-4602-9121-6ae61623fa8e" providerId="ADAL" clId="{D47CFA4C-DE82-4EA0-9CFE-1A9AB3C620F7}" dt="2024-02-08T10:27:10.966" v="5060" actId="962"/>
          <ac:picMkLst>
            <pc:docMk/>
            <pc:sldMk cId="2588442495" sldId="280"/>
            <ac:picMk id="47" creationId="{AFF0CBA8-16E7-5C6A-7B37-4C6FF3C6B767}"/>
          </ac:picMkLst>
        </pc:picChg>
        <pc:cxnChg chg="del">
          <ac:chgData name="Rosie Cooper" userId="bf124abb-9a2b-4602-9121-6ae61623fa8e" providerId="ADAL" clId="{D47CFA4C-DE82-4EA0-9CFE-1A9AB3C620F7}" dt="2024-01-31T16:53:50.129" v="1058" actId="478"/>
          <ac:cxnSpMkLst>
            <pc:docMk/>
            <pc:sldMk cId="2588442495" sldId="280"/>
            <ac:cxnSpMk id="39" creationId="{06D1E6D8-360B-13A1-38D0-2AC7C0352B5B}"/>
          </ac:cxnSpMkLst>
        </pc:cxnChg>
        <pc:cxnChg chg="mod">
          <ac:chgData name="Rosie Cooper" userId="bf124abb-9a2b-4602-9121-6ae61623fa8e" providerId="ADAL" clId="{D47CFA4C-DE82-4EA0-9CFE-1A9AB3C620F7}" dt="2024-02-08T10:27:21.911" v="5067" actId="962"/>
          <ac:cxnSpMkLst>
            <pc:docMk/>
            <pc:sldMk cId="2588442495" sldId="280"/>
            <ac:cxnSpMk id="40" creationId="{5A21F28C-FCB9-3EA5-8108-3A1D00181812}"/>
          </ac:cxnSpMkLst>
        </pc:cxnChg>
      </pc:sldChg>
      <pc:sldChg chg="addSp delSp modSp add mod modNotesTx">
        <pc:chgData name="Rosie Cooper" userId="bf124abb-9a2b-4602-9121-6ae61623fa8e" providerId="ADAL" clId="{D47CFA4C-DE82-4EA0-9CFE-1A9AB3C620F7}" dt="2024-02-16T09:32:17.538" v="8020" actId="20577"/>
        <pc:sldMkLst>
          <pc:docMk/>
          <pc:sldMk cId="957949464" sldId="281"/>
        </pc:sldMkLst>
        <pc:spChg chg="mod ord">
          <ac:chgData name="Rosie Cooper" userId="bf124abb-9a2b-4602-9121-6ae61623fa8e" providerId="ADAL" clId="{D47CFA4C-DE82-4EA0-9CFE-1A9AB3C620F7}" dt="2024-02-14T09:58:52.581" v="7428" actId="13244"/>
          <ac:spMkLst>
            <pc:docMk/>
            <pc:sldMk cId="957949464" sldId="281"/>
            <ac:spMk id="6" creationId="{8896D98C-E6B0-85A2-037C-5AA3B5DACBA6}"/>
          </ac:spMkLst>
        </pc:spChg>
        <pc:spChg chg="mod">
          <ac:chgData name="Rosie Cooper" userId="bf124abb-9a2b-4602-9121-6ae61623fa8e" providerId="ADAL" clId="{D47CFA4C-DE82-4EA0-9CFE-1A9AB3C620F7}" dt="2024-02-08T10:32:08.452" v="5214" actId="33553"/>
          <ac:spMkLst>
            <pc:docMk/>
            <pc:sldMk cId="957949464" sldId="281"/>
            <ac:spMk id="8" creationId="{7759A5BB-587E-31A9-7AB4-6303F41118E7}"/>
          </ac:spMkLst>
        </pc:spChg>
        <pc:spChg chg="mod">
          <ac:chgData name="Rosie Cooper" userId="bf124abb-9a2b-4602-9121-6ae61623fa8e" providerId="ADAL" clId="{D47CFA4C-DE82-4EA0-9CFE-1A9AB3C620F7}" dt="2024-02-08T10:28:20.499" v="5085" actId="962"/>
          <ac:spMkLst>
            <pc:docMk/>
            <pc:sldMk cId="957949464" sldId="281"/>
            <ac:spMk id="11" creationId="{390F9BF8-3617-3276-7EC8-5C7454ED2F0A}"/>
          </ac:spMkLst>
        </pc:spChg>
        <pc:spChg chg="del">
          <ac:chgData name="Rosie Cooper" userId="bf124abb-9a2b-4602-9121-6ae61623fa8e" providerId="ADAL" clId="{D47CFA4C-DE82-4EA0-9CFE-1A9AB3C620F7}" dt="2024-01-31T17:02:04.247" v="1420" actId="478"/>
          <ac:spMkLst>
            <pc:docMk/>
            <pc:sldMk cId="957949464" sldId="281"/>
            <ac:spMk id="12" creationId="{440A9564-4F6F-05C4-C03C-BF7CE84C4B7C}"/>
          </ac:spMkLst>
        </pc:spChg>
        <pc:spChg chg="mod">
          <ac:chgData name="Rosie Cooper" userId="bf124abb-9a2b-4602-9121-6ae61623fa8e" providerId="ADAL" clId="{D47CFA4C-DE82-4EA0-9CFE-1A9AB3C620F7}" dt="2024-02-08T10:27:38.898" v="5071" actId="962"/>
          <ac:spMkLst>
            <pc:docMk/>
            <pc:sldMk cId="957949464" sldId="281"/>
            <ac:spMk id="18" creationId="{7F5E730D-2F17-DEF4-17F1-C963328DDF92}"/>
          </ac:spMkLst>
        </pc:spChg>
        <pc:spChg chg="mod">
          <ac:chgData name="Rosie Cooper" userId="bf124abb-9a2b-4602-9121-6ae61623fa8e" providerId="ADAL" clId="{D47CFA4C-DE82-4EA0-9CFE-1A9AB3C620F7}" dt="2024-02-08T10:27:39.287" v="5072" actId="962"/>
          <ac:spMkLst>
            <pc:docMk/>
            <pc:sldMk cId="957949464" sldId="281"/>
            <ac:spMk id="19" creationId="{71E8196F-0E60-3289-AF71-DC0754CA6743}"/>
          </ac:spMkLst>
        </pc:spChg>
        <pc:spChg chg="mod ord">
          <ac:chgData name="Rosie Cooper" userId="bf124abb-9a2b-4602-9121-6ae61623fa8e" providerId="ADAL" clId="{D47CFA4C-DE82-4EA0-9CFE-1A9AB3C620F7}" dt="2024-02-08T10:28:10.910" v="5078" actId="13244"/>
          <ac:spMkLst>
            <pc:docMk/>
            <pc:sldMk cId="957949464" sldId="281"/>
            <ac:spMk id="20" creationId="{8EF1E5E4-D4E4-2461-6588-FCEC11B04F50}"/>
          </ac:spMkLst>
        </pc:spChg>
        <pc:spChg chg="mod ord">
          <ac:chgData name="Rosie Cooper" userId="bf124abb-9a2b-4602-9121-6ae61623fa8e" providerId="ADAL" clId="{D47CFA4C-DE82-4EA0-9CFE-1A9AB3C620F7}" dt="2024-02-08T10:27:41.939" v="5073" actId="13244"/>
          <ac:spMkLst>
            <pc:docMk/>
            <pc:sldMk cId="957949464" sldId="281"/>
            <ac:spMk id="22" creationId="{3BF1A004-F71B-F10F-C57B-32A9032C7ED1}"/>
          </ac:spMkLst>
        </pc:spChg>
        <pc:spChg chg="mod ord">
          <ac:chgData name="Rosie Cooper" userId="bf124abb-9a2b-4602-9121-6ae61623fa8e" providerId="ADAL" clId="{D47CFA4C-DE82-4EA0-9CFE-1A9AB3C620F7}" dt="2024-02-16T09:31:48.490" v="8002" actId="20577"/>
          <ac:spMkLst>
            <pc:docMk/>
            <pc:sldMk cId="957949464" sldId="281"/>
            <ac:spMk id="23" creationId="{959E2155-F00F-75D2-58C0-8B9EB84878F7}"/>
          </ac:spMkLst>
        </pc:spChg>
        <pc:spChg chg="mod ord">
          <ac:chgData name="Rosie Cooper" userId="bf124abb-9a2b-4602-9121-6ae61623fa8e" providerId="ADAL" clId="{D47CFA4C-DE82-4EA0-9CFE-1A9AB3C620F7}" dt="2024-02-14T09:52:27.019" v="7350" actId="20577"/>
          <ac:spMkLst>
            <pc:docMk/>
            <pc:sldMk cId="957949464" sldId="281"/>
            <ac:spMk id="25" creationId="{7239B626-E470-0840-109D-8271BFADF3F8}"/>
          </ac:spMkLst>
        </pc:spChg>
        <pc:spChg chg="mod ord">
          <ac:chgData name="Rosie Cooper" userId="bf124abb-9a2b-4602-9121-6ae61623fa8e" providerId="ADAL" clId="{D47CFA4C-DE82-4EA0-9CFE-1A9AB3C620F7}" dt="2024-02-08T10:35:32.581" v="5265" actId="13244"/>
          <ac:spMkLst>
            <pc:docMk/>
            <pc:sldMk cId="957949464" sldId="281"/>
            <ac:spMk id="26" creationId="{BC68A432-C1DD-9610-BEDF-FCBE2EB535ED}"/>
          </ac:spMkLst>
        </pc:spChg>
        <pc:spChg chg="mod">
          <ac:chgData name="Rosie Cooper" userId="bf124abb-9a2b-4602-9121-6ae61623fa8e" providerId="ADAL" clId="{D47CFA4C-DE82-4EA0-9CFE-1A9AB3C620F7}" dt="2024-02-08T10:28:13.629" v="5080" actId="962"/>
          <ac:spMkLst>
            <pc:docMk/>
            <pc:sldMk cId="957949464" sldId="281"/>
            <ac:spMk id="27" creationId="{B98082C3-5754-3D97-E6BF-94521064A965}"/>
          </ac:spMkLst>
        </pc:spChg>
        <pc:spChg chg="mod ord">
          <ac:chgData name="Rosie Cooper" userId="bf124abb-9a2b-4602-9121-6ae61623fa8e" providerId="ADAL" clId="{D47CFA4C-DE82-4EA0-9CFE-1A9AB3C620F7}" dt="2024-02-08T10:28:39.928" v="5099" actId="13244"/>
          <ac:spMkLst>
            <pc:docMk/>
            <pc:sldMk cId="957949464" sldId="281"/>
            <ac:spMk id="30" creationId="{E760C43B-56D3-1C0A-33BF-B7BD43DE76B0}"/>
          </ac:spMkLst>
        </pc:spChg>
        <pc:spChg chg="mod">
          <ac:chgData name="Rosie Cooper" userId="bf124abb-9a2b-4602-9121-6ae61623fa8e" providerId="ADAL" clId="{D47CFA4C-DE82-4EA0-9CFE-1A9AB3C620F7}" dt="2024-02-08T10:28:15.314" v="5081" actId="962"/>
          <ac:spMkLst>
            <pc:docMk/>
            <pc:sldMk cId="957949464" sldId="281"/>
            <ac:spMk id="31" creationId="{90AEEFA3-4C69-5296-ABD4-B93EA5D5DEBE}"/>
          </ac:spMkLst>
        </pc:spChg>
        <pc:spChg chg="mod ord">
          <ac:chgData name="Rosie Cooper" userId="bf124abb-9a2b-4602-9121-6ae61623fa8e" providerId="ADAL" clId="{D47CFA4C-DE82-4EA0-9CFE-1A9AB3C620F7}" dt="2024-02-08T10:28:41.705" v="5100" actId="13244"/>
          <ac:spMkLst>
            <pc:docMk/>
            <pc:sldMk cId="957949464" sldId="281"/>
            <ac:spMk id="34" creationId="{374A7331-0E73-FEA1-FE94-F3C20509FD81}"/>
          </ac:spMkLst>
        </pc:spChg>
        <pc:spChg chg="mod">
          <ac:chgData name="Rosie Cooper" userId="bf124abb-9a2b-4602-9121-6ae61623fa8e" providerId="ADAL" clId="{D47CFA4C-DE82-4EA0-9CFE-1A9AB3C620F7}" dt="2024-02-08T10:28:17.006" v="5082" actId="962"/>
          <ac:spMkLst>
            <pc:docMk/>
            <pc:sldMk cId="957949464" sldId="281"/>
            <ac:spMk id="35" creationId="{F87805C0-596E-5425-5A8D-B971CDE773C9}"/>
          </ac:spMkLst>
        </pc:spChg>
        <pc:picChg chg="add del mod">
          <ac:chgData name="Rosie Cooper" userId="bf124abb-9a2b-4602-9121-6ae61623fa8e" providerId="ADAL" clId="{D47CFA4C-DE82-4EA0-9CFE-1A9AB3C620F7}" dt="2024-02-14T10:09:08.952" v="7485" actId="478"/>
          <ac:picMkLst>
            <pc:docMk/>
            <pc:sldMk cId="957949464" sldId="281"/>
            <ac:picMk id="2" creationId="{6DF11BFD-C6F9-DDEE-BC4C-123936C51562}"/>
          </ac:picMkLst>
        </pc:picChg>
        <pc:picChg chg="add del mod">
          <ac:chgData name="Rosie Cooper" userId="bf124abb-9a2b-4602-9121-6ae61623fa8e" providerId="ADAL" clId="{D47CFA4C-DE82-4EA0-9CFE-1A9AB3C620F7}" dt="2024-02-14T09:53:13.572" v="7379" actId="1037"/>
          <ac:picMkLst>
            <pc:docMk/>
            <pc:sldMk cId="957949464" sldId="281"/>
            <ac:picMk id="3" creationId="{6E409DC5-A305-9971-9550-31F31CC11970}"/>
          </ac:picMkLst>
        </pc:picChg>
        <pc:picChg chg="mod ord modVis">
          <ac:chgData name="Rosie Cooper" userId="bf124abb-9a2b-4602-9121-6ae61623fa8e" providerId="ADAL" clId="{D47CFA4C-DE82-4EA0-9CFE-1A9AB3C620F7}" dt="2024-02-14T09:58:40.427" v="7427" actId="13244"/>
          <ac:picMkLst>
            <pc:docMk/>
            <pc:sldMk cId="957949464" sldId="281"/>
            <ac:picMk id="4" creationId="{005C0D5C-601D-C2B0-75CA-94BAD9F21E3B}"/>
          </ac:picMkLst>
        </pc:picChg>
        <pc:picChg chg="del">
          <ac:chgData name="Rosie Cooper" userId="bf124abb-9a2b-4602-9121-6ae61623fa8e" providerId="ADAL" clId="{D47CFA4C-DE82-4EA0-9CFE-1A9AB3C620F7}" dt="2024-01-31T17:02:04.247" v="1420" actId="478"/>
          <ac:picMkLst>
            <pc:docMk/>
            <pc:sldMk cId="957949464" sldId="281"/>
            <ac:picMk id="7" creationId="{C32C651B-5213-F2B7-9128-55F95905B9DF}"/>
          </ac:picMkLst>
        </pc:picChg>
        <pc:picChg chg="mod ord">
          <ac:chgData name="Rosie Cooper" userId="bf124abb-9a2b-4602-9121-6ae61623fa8e" providerId="ADAL" clId="{D47CFA4C-DE82-4EA0-9CFE-1A9AB3C620F7}" dt="2024-02-08T10:28:05.857" v="5077" actId="13244"/>
          <ac:picMkLst>
            <pc:docMk/>
            <pc:sldMk cId="957949464" sldId="281"/>
            <ac:picMk id="9" creationId="{FB4AAD1C-9DE3-CF7F-8522-9817C59E6935}"/>
          </ac:picMkLst>
        </pc:picChg>
        <pc:picChg chg="mod">
          <ac:chgData name="Rosie Cooper" userId="bf124abb-9a2b-4602-9121-6ae61623fa8e" providerId="ADAL" clId="{D47CFA4C-DE82-4EA0-9CFE-1A9AB3C620F7}" dt="2024-02-08T10:28:35.216" v="5097" actId="962"/>
          <ac:picMkLst>
            <pc:docMk/>
            <pc:sldMk cId="957949464" sldId="281"/>
            <ac:picMk id="47" creationId="{AFF0CBA8-16E7-5C6A-7B37-4C6FF3C6B767}"/>
          </ac:picMkLst>
        </pc:picChg>
        <pc:cxnChg chg="mod">
          <ac:chgData name="Rosie Cooper" userId="bf124abb-9a2b-4602-9121-6ae61623fa8e" providerId="ADAL" clId="{D47CFA4C-DE82-4EA0-9CFE-1A9AB3C620F7}" dt="2024-02-08T10:28:17.756" v="5083" actId="962"/>
          <ac:cxnSpMkLst>
            <pc:docMk/>
            <pc:sldMk cId="957949464" sldId="281"/>
            <ac:cxnSpMk id="40" creationId="{5A21F28C-FCB9-3EA5-8108-3A1D00181812}"/>
          </ac:cxnSpMkLst>
        </pc:cxnChg>
      </pc:sldChg>
      <pc:sldChg chg="addSp delSp modSp add mod ord">
        <pc:chgData name="Rosie Cooper" userId="bf124abb-9a2b-4602-9121-6ae61623fa8e" providerId="ADAL" clId="{D47CFA4C-DE82-4EA0-9CFE-1A9AB3C620F7}" dt="2024-02-16T09:57:03.711" v="8201" actId="6549"/>
        <pc:sldMkLst>
          <pc:docMk/>
          <pc:sldMk cId="4005359521" sldId="282"/>
        </pc:sldMkLst>
        <pc:spChg chg="add del mod">
          <ac:chgData name="Rosie Cooper" userId="bf124abb-9a2b-4602-9121-6ae61623fa8e" providerId="ADAL" clId="{D47CFA4C-DE82-4EA0-9CFE-1A9AB3C620F7}" dt="2024-02-08T13:53:58.262" v="6141"/>
          <ac:spMkLst>
            <pc:docMk/>
            <pc:sldMk cId="4005359521" sldId="282"/>
            <ac:spMk id="2" creationId="{A714BEB5-9455-5FDB-45B1-CD165F792553}"/>
          </ac:spMkLst>
        </pc:spChg>
        <pc:spChg chg="del">
          <ac:chgData name="Rosie Cooper" userId="bf124abb-9a2b-4602-9121-6ae61623fa8e" providerId="ADAL" clId="{D47CFA4C-DE82-4EA0-9CFE-1A9AB3C620F7}" dt="2024-02-01T15:28:00.772" v="1450" actId="478"/>
          <ac:spMkLst>
            <pc:docMk/>
            <pc:sldMk cId="4005359521" sldId="282"/>
            <ac:spMk id="3" creationId="{02D7E09B-4867-C968-13FC-E1877D9E1B94}"/>
          </ac:spMkLst>
        </pc:spChg>
        <pc:spChg chg="del">
          <ac:chgData name="Rosie Cooper" userId="bf124abb-9a2b-4602-9121-6ae61623fa8e" providerId="ADAL" clId="{D47CFA4C-DE82-4EA0-9CFE-1A9AB3C620F7}" dt="2024-02-01T15:28:01.634" v="1451" actId="478"/>
          <ac:spMkLst>
            <pc:docMk/>
            <pc:sldMk cId="4005359521" sldId="282"/>
            <ac:spMk id="4" creationId="{975C11E4-5722-BE81-8F03-8C76BDE39B5D}"/>
          </ac:spMkLst>
        </pc:spChg>
        <pc:spChg chg="del">
          <ac:chgData name="Rosie Cooper" userId="bf124abb-9a2b-4602-9121-6ae61623fa8e" providerId="ADAL" clId="{D47CFA4C-DE82-4EA0-9CFE-1A9AB3C620F7}" dt="2024-02-01T15:28:02.437" v="1452" actId="478"/>
          <ac:spMkLst>
            <pc:docMk/>
            <pc:sldMk cId="4005359521" sldId="282"/>
            <ac:spMk id="5" creationId="{049B7D8D-4935-50A3-7ECF-6E8FA1BB6F08}"/>
          </ac:spMkLst>
        </pc:spChg>
        <pc:spChg chg="mod ord">
          <ac:chgData name="Rosie Cooper" userId="bf124abb-9a2b-4602-9121-6ae61623fa8e" providerId="ADAL" clId="{D47CFA4C-DE82-4EA0-9CFE-1A9AB3C620F7}" dt="2024-02-08T14:39:20.838" v="6812" actId="13244"/>
          <ac:spMkLst>
            <pc:docMk/>
            <pc:sldMk cId="4005359521" sldId="282"/>
            <ac:spMk id="8" creationId="{D8EF2534-E0F0-495B-A171-5791ADF0CE0F}"/>
          </ac:spMkLst>
        </pc:spChg>
        <pc:spChg chg="mod ord modVis">
          <ac:chgData name="Rosie Cooper" userId="bf124abb-9a2b-4602-9121-6ae61623fa8e" providerId="ADAL" clId="{D47CFA4C-DE82-4EA0-9CFE-1A9AB3C620F7}" dt="2024-02-08T14:38:57.864" v="6802" actId="13244"/>
          <ac:spMkLst>
            <pc:docMk/>
            <pc:sldMk cId="4005359521" sldId="282"/>
            <ac:spMk id="9" creationId="{B12204E2-A0DB-3756-FC77-31F68340F65B}"/>
          </ac:spMkLst>
        </pc:spChg>
        <pc:spChg chg="mod ord topLvl">
          <ac:chgData name="Rosie Cooper" userId="bf124abb-9a2b-4602-9121-6ae61623fa8e" providerId="ADAL" clId="{D47CFA4C-DE82-4EA0-9CFE-1A9AB3C620F7}" dt="2024-02-16T09:56:40.315" v="8193" actId="20577"/>
          <ac:spMkLst>
            <pc:docMk/>
            <pc:sldMk cId="4005359521" sldId="282"/>
            <ac:spMk id="10" creationId="{D845CFDD-E078-E193-4727-8B67D6F700F3}"/>
          </ac:spMkLst>
        </pc:spChg>
        <pc:spChg chg="mod ord topLvl">
          <ac:chgData name="Rosie Cooper" userId="bf124abb-9a2b-4602-9121-6ae61623fa8e" providerId="ADAL" clId="{D47CFA4C-DE82-4EA0-9CFE-1A9AB3C620F7}" dt="2024-02-08T14:39:02.647" v="6803" actId="13244"/>
          <ac:spMkLst>
            <pc:docMk/>
            <pc:sldMk cId="4005359521" sldId="282"/>
            <ac:spMk id="76" creationId="{4F910C85-0973-6C4E-7F8A-86224D837953}"/>
          </ac:spMkLst>
        </pc:spChg>
        <pc:spChg chg="mod ord topLvl">
          <ac:chgData name="Rosie Cooper" userId="bf124abb-9a2b-4602-9121-6ae61623fa8e" providerId="ADAL" clId="{D47CFA4C-DE82-4EA0-9CFE-1A9AB3C620F7}" dt="2024-02-08T14:39:04.506" v="6804" actId="13244"/>
          <ac:spMkLst>
            <pc:docMk/>
            <pc:sldMk cId="4005359521" sldId="282"/>
            <ac:spMk id="79" creationId="{1E863A37-F0E6-F099-695D-70642992B512}"/>
          </ac:spMkLst>
        </pc:spChg>
        <pc:spChg chg="mod ord topLvl">
          <ac:chgData name="Rosie Cooper" userId="bf124abb-9a2b-4602-9121-6ae61623fa8e" providerId="ADAL" clId="{D47CFA4C-DE82-4EA0-9CFE-1A9AB3C620F7}" dt="2024-02-08T14:39:06.226" v="6805" actId="13244"/>
          <ac:spMkLst>
            <pc:docMk/>
            <pc:sldMk cId="4005359521" sldId="282"/>
            <ac:spMk id="82" creationId="{88FE2E61-157E-1C69-B8DD-3934B4CB815E}"/>
          </ac:spMkLst>
        </pc:spChg>
        <pc:spChg chg="mod ord topLvl">
          <ac:chgData name="Rosie Cooper" userId="bf124abb-9a2b-4602-9121-6ae61623fa8e" providerId="ADAL" clId="{D47CFA4C-DE82-4EA0-9CFE-1A9AB3C620F7}" dt="2024-02-16T09:57:03.711" v="8201" actId="6549"/>
          <ac:spMkLst>
            <pc:docMk/>
            <pc:sldMk cId="4005359521" sldId="282"/>
            <ac:spMk id="91" creationId="{DBFB54E3-A83A-8B8D-5CAD-830115C982EF}"/>
          </ac:spMkLst>
        </pc:spChg>
        <pc:spChg chg="mod ord topLvl">
          <ac:chgData name="Rosie Cooper" userId="bf124abb-9a2b-4602-9121-6ae61623fa8e" providerId="ADAL" clId="{D47CFA4C-DE82-4EA0-9CFE-1A9AB3C620F7}" dt="2024-02-08T14:39:10.138" v="6807" actId="13244"/>
          <ac:spMkLst>
            <pc:docMk/>
            <pc:sldMk cId="4005359521" sldId="282"/>
            <ac:spMk id="94" creationId="{316ACEB5-91F0-1690-97DB-F2C29EA1B03F}"/>
          </ac:spMkLst>
        </pc:spChg>
        <pc:spChg chg="mod ord topLvl">
          <ac:chgData name="Rosie Cooper" userId="bf124abb-9a2b-4602-9121-6ae61623fa8e" providerId="ADAL" clId="{D47CFA4C-DE82-4EA0-9CFE-1A9AB3C620F7}" dt="2024-02-08T14:39:15.571" v="6809" actId="13244"/>
          <ac:spMkLst>
            <pc:docMk/>
            <pc:sldMk cId="4005359521" sldId="282"/>
            <ac:spMk id="97" creationId="{5C169D68-789C-81C5-C2F4-D592C4B12250}"/>
          </ac:spMkLst>
        </pc:spChg>
        <pc:spChg chg="mod ord topLvl">
          <ac:chgData name="Rosie Cooper" userId="bf124abb-9a2b-4602-9121-6ae61623fa8e" providerId="ADAL" clId="{D47CFA4C-DE82-4EA0-9CFE-1A9AB3C620F7}" dt="2024-02-08T14:39:17.329" v="6810" actId="13244"/>
          <ac:spMkLst>
            <pc:docMk/>
            <pc:sldMk cId="4005359521" sldId="282"/>
            <ac:spMk id="100" creationId="{A5AC3E77-5DA7-1B61-3F8E-37F49F9F5BA0}"/>
          </ac:spMkLst>
        </pc:spChg>
        <pc:spChg chg="mod ord topLvl">
          <ac:chgData name="Rosie Cooper" userId="bf124abb-9a2b-4602-9121-6ae61623fa8e" providerId="ADAL" clId="{D47CFA4C-DE82-4EA0-9CFE-1A9AB3C620F7}" dt="2024-02-08T14:39:18.933" v="6811" actId="13244"/>
          <ac:spMkLst>
            <pc:docMk/>
            <pc:sldMk cId="4005359521" sldId="282"/>
            <ac:spMk id="103" creationId="{117BC865-21C3-CDD4-BB12-2EC3A930D99C}"/>
          </ac:spMkLst>
        </pc:spChg>
        <pc:spChg chg="mod ord topLvl">
          <ac:chgData name="Rosie Cooper" userId="bf124abb-9a2b-4602-9121-6ae61623fa8e" providerId="ADAL" clId="{D47CFA4C-DE82-4EA0-9CFE-1A9AB3C620F7}" dt="2024-02-08T14:39:22.259" v="6813" actId="13244"/>
          <ac:spMkLst>
            <pc:docMk/>
            <pc:sldMk cId="4005359521" sldId="282"/>
            <ac:spMk id="106" creationId="{B242F1EA-7DFF-6433-0EE7-D37CE9ECE83E}"/>
          </ac:spMkLst>
        </pc:spChg>
        <pc:spChg chg="mod ord topLvl">
          <ac:chgData name="Rosie Cooper" userId="bf124abb-9a2b-4602-9121-6ae61623fa8e" providerId="ADAL" clId="{D47CFA4C-DE82-4EA0-9CFE-1A9AB3C620F7}" dt="2024-02-08T14:39:24.078" v="6814" actId="13244"/>
          <ac:spMkLst>
            <pc:docMk/>
            <pc:sldMk cId="4005359521" sldId="282"/>
            <ac:spMk id="109" creationId="{A28FD74D-AC09-286B-4D00-B5D5B5E187A1}"/>
          </ac:spMkLst>
        </pc:spChg>
        <pc:spChg chg="mod ord topLvl">
          <ac:chgData name="Rosie Cooper" userId="bf124abb-9a2b-4602-9121-6ae61623fa8e" providerId="ADAL" clId="{D47CFA4C-DE82-4EA0-9CFE-1A9AB3C620F7}" dt="2024-02-08T14:39:25.849" v="6815" actId="13244"/>
          <ac:spMkLst>
            <pc:docMk/>
            <pc:sldMk cId="4005359521" sldId="282"/>
            <ac:spMk id="112" creationId="{5F4B14DB-7EA2-0A7B-60D3-A64F4DB68AC1}"/>
          </ac:spMkLst>
        </pc:spChg>
        <pc:spChg chg="mod ord topLvl">
          <ac:chgData name="Rosie Cooper" userId="bf124abb-9a2b-4602-9121-6ae61623fa8e" providerId="ADAL" clId="{D47CFA4C-DE82-4EA0-9CFE-1A9AB3C620F7}" dt="2024-02-08T14:39:27.700" v="6816" actId="13244"/>
          <ac:spMkLst>
            <pc:docMk/>
            <pc:sldMk cId="4005359521" sldId="282"/>
            <ac:spMk id="115" creationId="{10971D7F-BCE5-B696-BFF1-1436CF97D928}"/>
          </ac:spMkLst>
        </pc:spChg>
        <pc:spChg chg="mod ord topLvl">
          <ac:chgData name="Rosie Cooper" userId="bf124abb-9a2b-4602-9121-6ae61623fa8e" providerId="ADAL" clId="{D47CFA4C-DE82-4EA0-9CFE-1A9AB3C620F7}" dt="2024-02-08T14:39:29.623" v="6817" actId="13244"/>
          <ac:spMkLst>
            <pc:docMk/>
            <pc:sldMk cId="4005359521" sldId="282"/>
            <ac:spMk id="118" creationId="{F26483E9-1D1D-FD3A-6FD1-2813E00BA620}"/>
          </ac:spMkLst>
        </pc:spChg>
        <pc:spChg chg="mod ord topLvl">
          <ac:chgData name="Rosie Cooper" userId="bf124abb-9a2b-4602-9121-6ae61623fa8e" providerId="ADAL" clId="{D47CFA4C-DE82-4EA0-9CFE-1A9AB3C620F7}" dt="2024-02-08T14:39:13.941" v="6808" actId="13244"/>
          <ac:spMkLst>
            <pc:docMk/>
            <pc:sldMk cId="4005359521" sldId="282"/>
            <ac:spMk id="121" creationId="{BAA3352C-8503-D8C2-9AE4-8BBDE3F78D40}"/>
          </ac:spMkLst>
        </pc:spChg>
        <pc:grpChg chg="del mod">
          <ac:chgData name="Rosie Cooper" userId="bf124abb-9a2b-4602-9121-6ae61623fa8e" providerId="ADAL" clId="{D47CFA4C-DE82-4EA0-9CFE-1A9AB3C620F7}" dt="2024-02-08T10:35:53.934" v="5266" actId="165"/>
          <ac:grpSpMkLst>
            <pc:docMk/>
            <pc:sldMk cId="4005359521" sldId="282"/>
            <ac:grpSpMk id="74" creationId="{F3889220-ABEE-F413-1AB8-2981C88E00BC}"/>
          </ac:grpSpMkLst>
        </pc:grpChg>
        <pc:grpChg chg="del mod">
          <ac:chgData name="Rosie Cooper" userId="bf124abb-9a2b-4602-9121-6ae61623fa8e" providerId="ADAL" clId="{D47CFA4C-DE82-4EA0-9CFE-1A9AB3C620F7}" dt="2024-02-08T10:35:53.934" v="5266" actId="165"/>
          <ac:grpSpMkLst>
            <pc:docMk/>
            <pc:sldMk cId="4005359521" sldId="282"/>
            <ac:grpSpMk id="75" creationId="{F77E98AA-E29E-4961-6C70-D3BC0946B4C7}"/>
          </ac:grpSpMkLst>
        </pc:grpChg>
        <pc:grpChg chg="del mod">
          <ac:chgData name="Rosie Cooper" userId="bf124abb-9a2b-4602-9121-6ae61623fa8e" providerId="ADAL" clId="{D47CFA4C-DE82-4EA0-9CFE-1A9AB3C620F7}" dt="2024-02-08T10:35:53.934" v="5266" actId="165"/>
          <ac:grpSpMkLst>
            <pc:docMk/>
            <pc:sldMk cId="4005359521" sldId="282"/>
            <ac:grpSpMk id="78" creationId="{E35FC237-C4FB-9FE0-17F4-147EBDE83FAF}"/>
          </ac:grpSpMkLst>
        </pc:grpChg>
        <pc:grpChg chg="del mod">
          <ac:chgData name="Rosie Cooper" userId="bf124abb-9a2b-4602-9121-6ae61623fa8e" providerId="ADAL" clId="{D47CFA4C-DE82-4EA0-9CFE-1A9AB3C620F7}" dt="2024-02-08T10:35:53.934" v="5266" actId="165"/>
          <ac:grpSpMkLst>
            <pc:docMk/>
            <pc:sldMk cId="4005359521" sldId="282"/>
            <ac:grpSpMk id="81" creationId="{5132C410-E436-9616-AFDA-8B6D3F03D097}"/>
          </ac:grpSpMkLst>
        </pc:grpChg>
        <pc:grpChg chg="del mod">
          <ac:chgData name="Rosie Cooper" userId="bf124abb-9a2b-4602-9121-6ae61623fa8e" providerId="ADAL" clId="{D47CFA4C-DE82-4EA0-9CFE-1A9AB3C620F7}" dt="2024-02-08T10:35:53.934" v="5266" actId="165"/>
          <ac:grpSpMkLst>
            <pc:docMk/>
            <pc:sldMk cId="4005359521" sldId="282"/>
            <ac:grpSpMk id="90" creationId="{F8892437-6C42-4CFB-3607-3530B6A0DF60}"/>
          </ac:grpSpMkLst>
        </pc:grpChg>
        <pc:grpChg chg="del mod">
          <ac:chgData name="Rosie Cooper" userId="bf124abb-9a2b-4602-9121-6ae61623fa8e" providerId="ADAL" clId="{D47CFA4C-DE82-4EA0-9CFE-1A9AB3C620F7}" dt="2024-02-08T10:35:53.934" v="5266" actId="165"/>
          <ac:grpSpMkLst>
            <pc:docMk/>
            <pc:sldMk cId="4005359521" sldId="282"/>
            <ac:grpSpMk id="93" creationId="{4E4BB71E-4330-B2DB-F3CA-2F5D1FE5DD71}"/>
          </ac:grpSpMkLst>
        </pc:grpChg>
        <pc:grpChg chg="del mod">
          <ac:chgData name="Rosie Cooper" userId="bf124abb-9a2b-4602-9121-6ae61623fa8e" providerId="ADAL" clId="{D47CFA4C-DE82-4EA0-9CFE-1A9AB3C620F7}" dt="2024-02-08T10:35:53.934" v="5266" actId="165"/>
          <ac:grpSpMkLst>
            <pc:docMk/>
            <pc:sldMk cId="4005359521" sldId="282"/>
            <ac:grpSpMk id="96" creationId="{5871C532-645F-A4AC-7E49-B56CCF8E0A98}"/>
          </ac:grpSpMkLst>
        </pc:grpChg>
        <pc:grpChg chg="del mod">
          <ac:chgData name="Rosie Cooper" userId="bf124abb-9a2b-4602-9121-6ae61623fa8e" providerId="ADAL" clId="{D47CFA4C-DE82-4EA0-9CFE-1A9AB3C620F7}" dt="2024-02-08T10:35:53.934" v="5266" actId="165"/>
          <ac:grpSpMkLst>
            <pc:docMk/>
            <pc:sldMk cId="4005359521" sldId="282"/>
            <ac:grpSpMk id="99" creationId="{606BAD87-466F-76FC-AD87-7BFDF36C3EB0}"/>
          </ac:grpSpMkLst>
        </pc:grpChg>
        <pc:grpChg chg="del mod">
          <ac:chgData name="Rosie Cooper" userId="bf124abb-9a2b-4602-9121-6ae61623fa8e" providerId="ADAL" clId="{D47CFA4C-DE82-4EA0-9CFE-1A9AB3C620F7}" dt="2024-02-08T10:35:53.934" v="5266" actId="165"/>
          <ac:grpSpMkLst>
            <pc:docMk/>
            <pc:sldMk cId="4005359521" sldId="282"/>
            <ac:grpSpMk id="102" creationId="{47D509A7-E872-C43A-8408-FE3901CFC778}"/>
          </ac:grpSpMkLst>
        </pc:grpChg>
        <pc:grpChg chg="del mod">
          <ac:chgData name="Rosie Cooper" userId="bf124abb-9a2b-4602-9121-6ae61623fa8e" providerId="ADAL" clId="{D47CFA4C-DE82-4EA0-9CFE-1A9AB3C620F7}" dt="2024-02-08T10:35:53.934" v="5266" actId="165"/>
          <ac:grpSpMkLst>
            <pc:docMk/>
            <pc:sldMk cId="4005359521" sldId="282"/>
            <ac:grpSpMk id="105" creationId="{6E2E0A41-4622-EF8D-2200-E2FE87246739}"/>
          </ac:grpSpMkLst>
        </pc:grpChg>
        <pc:grpChg chg="del mod">
          <ac:chgData name="Rosie Cooper" userId="bf124abb-9a2b-4602-9121-6ae61623fa8e" providerId="ADAL" clId="{D47CFA4C-DE82-4EA0-9CFE-1A9AB3C620F7}" dt="2024-02-08T10:35:53.934" v="5266" actId="165"/>
          <ac:grpSpMkLst>
            <pc:docMk/>
            <pc:sldMk cId="4005359521" sldId="282"/>
            <ac:grpSpMk id="108" creationId="{FB9BC271-57D6-B2D6-6CEB-A18AC57E47BE}"/>
          </ac:grpSpMkLst>
        </pc:grpChg>
        <pc:grpChg chg="del mod">
          <ac:chgData name="Rosie Cooper" userId="bf124abb-9a2b-4602-9121-6ae61623fa8e" providerId="ADAL" clId="{D47CFA4C-DE82-4EA0-9CFE-1A9AB3C620F7}" dt="2024-02-08T10:35:53.934" v="5266" actId="165"/>
          <ac:grpSpMkLst>
            <pc:docMk/>
            <pc:sldMk cId="4005359521" sldId="282"/>
            <ac:grpSpMk id="111" creationId="{0F4EDFB2-530A-BE2F-21A7-A5135B3606CD}"/>
          </ac:grpSpMkLst>
        </pc:grpChg>
        <pc:grpChg chg="del mod">
          <ac:chgData name="Rosie Cooper" userId="bf124abb-9a2b-4602-9121-6ae61623fa8e" providerId="ADAL" clId="{D47CFA4C-DE82-4EA0-9CFE-1A9AB3C620F7}" dt="2024-02-08T10:35:53.934" v="5266" actId="165"/>
          <ac:grpSpMkLst>
            <pc:docMk/>
            <pc:sldMk cId="4005359521" sldId="282"/>
            <ac:grpSpMk id="114" creationId="{EE2E12B5-E1ED-69EF-F40D-E88CECEACFD8}"/>
          </ac:grpSpMkLst>
        </pc:grpChg>
        <pc:grpChg chg="del mod">
          <ac:chgData name="Rosie Cooper" userId="bf124abb-9a2b-4602-9121-6ae61623fa8e" providerId="ADAL" clId="{D47CFA4C-DE82-4EA0-9CFE-1A9AB3C620F7}" dt="2024-02-08T10:35:53.934" v="5266" actId="165"/>
          <ac:grpSpMkLst>
            <pc:docMk/>
            <pc:sldMk cId="4005359521" sldId="282"/>
            <ac:grpSpMk id="117" creationId="{396658AC-4F32-2026-9DD1-225C24DC0A67}"/>
          </ac:grpSpMkLst>
        </pc:grpChg>
        <pc:grpChg chg="del mod">
          <ac:chgData name="Rosie Cooper" userId="bf124abb-9a2b-4602-9121-6ae61623fa8e" providerId="ADAL" clId="{D47CFA4C-DE82-4EA0-9CFE-1A9AB3C620F7}" dt="2024-02-08T10:35:53.934" v="5266" actId="165"/>
          <ac:grpSpMkLst>
            <pc:docMk/>
            <pc:sldMk cId="4005359521" sldId="282"/>
            <ac:grpSpMk id="120" creationId="{592A4F1E-3788-81E5-0FF0-D29C59167D2A}"/>
          </ac:grpSpMkLst>
        </pc:grpChg>
        <pc:picChg chg="add mod">
          <ac:chgData name="Rosie Cooper" userId="bf124abb-9a2b-4602-9121-6ae61623fa8e" providerId="ADAL" clId="{D47CFA4C-DE82-4EA0-9CFE-1A9AB3C620F7}" dt="2024-02-16T09:45:43.303" v="8093" actId="962"/>
          <ac:picMkLst>
            <pc:docMk/>
            <pc:sldMk cId="4005359521" sldId="282"/>
            <ac:picMk id="3" creationId="{6D5DF6DC-FDB4-7095-127F-9652BBA6F142}"/>
          </ac:picMkLst>
        </pc:picChg>
        <pc:picChg chg="add del mod">
          <ac:chgData name="Rosie Cooper" userId="bf124abb-9a2b-4602-9121-6ae61623fa8e" providerId="ADAL" clId="{D47CFA4C-DE82-4EA0-9CFE-1A9AB3C620F7}" dt="2024-02-16T09:45:40.533" v="8092" actId="478"/>
          <ac:picMkLst>
            <pc:docMk/>
            <pc:sldMk cId="4005359521" sldId="282"/>
            <ac:picMk id="4" creationId="{435C016F-E6D8-058E-8514-51948F7B94AC}"/>
          </ac:picMkLst>
        </pc:picChg>
        <pc:picChg chg="del mod">
          <ac:chgData name="Rosie Cooper" userId="bf124abb-9a2b-4602-9121-6ae61623fa8e" providerId="ADAL" clId="{D47CFA4C-DE82-4EA0-9CFE-1A9AB3C620F7}" dt="2024-02-14T10:09:18.971" v="7488" actId="478"/>
          <ac:picMkLst>
            <pc:docMk/>
            <pc:sldMk cId="4005359521" sldId="282"/>
            <ac:picMk id="6" creationId="{56BC7F7B-9978-9989-42F5-17E4B3F3AA7E}"/>
          </ac:picMkLst>
        </pc:picChg>
        <pc:picChg chg="mod modVis">
          <ac:chgData name="Rosie Cooper" userId="bf124abb-9a2b-4602-9121-6ae61623fa8e" providerId="ADAL" clId="{D47CFA4C-DE82-4EA0-9CFE-1A9AB3C620F7}" dt="2024-02-08T14:19:43.711" v="6623" actId="14429"/>
          <ac:picMkLst>
            <pc:docMk/>
            <pc:sldMk cId="4005359521" sldId="282"/>
            <ac:picMk id="7" creationId="{3DF10A4F-4098-B769-B2BE-FFDDF0A4B4C7}"/>
          </ac:picMkLst>
        </pc:picChg>
        <pc:cxnChg chg="mod topLvl">
          <ac:chgData name="Rosie Cooper" userId="bf124abb-9a2b-4602-9121-6ae61623fa8e" providerId="ADAL" clId="{D47CFA4C-DE82-4EA0-9CFE-1A9AB3C620F7}" dt="2024-02-08T14:18:09.874" v="6609" actId="465"/>
          <ac:cxnSpMkLst>
            <pc:docMk/>
            <pc:sldMk cId="4005359521" sldId="282"/>
            <ac:cxnSpMk id="18" creationId="{8D09B037-E551-0C2B-88B3-DC93918B7C27}"/>
          </ac:cxnSpMkLst>
        </pc:cxnChg>
        <pc:cxnChg chg="mod topLvl">
          <ac:chgData name="Rosie Cooper" userId="bf124abb-9a2b-4602-9121-6ae61623fa8e" providerId="ADAL" clId="{D47CFA4C-DE82-4EA0-9CFE-1A9AB3C620F7}" dt="2024-02-08T14:18:09.874" v="6609" actId="465"/>
          <ac:cxnSpMkLst>
            <pc:docMk/>
            <pc:sldMk cId="4005359521" sldId="282"/>
            <ac:cxnSpMk id="77" creationId="{C1689333-9F67-3156-44D9-9F160ECD9D5D}"/>
          </ac:cxnSpMkLst>
        </pc:cxnChg>
        <pc:cxnChg chg="mod topLvl">
          <ac:chgData name="Rosie Cooper" userId="bf124abb-9a2b-4602-9121-6ae61623fa8e" providerId="ADAL" clId="{D47CFA4C-DE82-4EA0-9CFE-1A9AB3C620F7}" dt="2024-02-08T14:18:09.874" v="6609" actId="465"/>
          <ac:cxnSpMkLst>
            <pc:docMk/>
            <pc:sldMk cId="4005359521" sldId="282"/>
            <ac:cxnSpMk id="80" creationId="{7F388366-3CDF-95E3-4F71-2496A67AB25E}"/>
          </ac:cxnSpMkLst>
        </pc:cxnChg>
        <pc:cxnChg chg="mod topLvl">
          <ac:chgData name="Rosie Cooper" userId="bf124abb-9a2b-4602-9121-6ae61623fa8e" providerId="ADAL" clId="{D47CFA4C-DE82-4EA0-9CFE-1A9AB3C620F7}" dt="2024-02-08T14:18:09.874" v="6609" actId="465"/>
          <ac:cxnSpMkLst>
            <pc:docMk/>
            <pc:sldMk cId="4005359521" sldId="282"/>
            <ac:cxnSpMk id="83" creationId="{4C2D98E9-7686-C557-75AB-853536F2F1D1}"/>
          </ac:cxnSpMkLst>
        </pc:cxnChg>
        <pc:cxnChg chg="mod topLvl">
          <ac:chgData name="Rosie Cooper" userId="bf124abb-9a2b-4602-9121-6ae61623fa8e" providerId="ADAL" clId="{D47CFA4C-DE82-4EA0-9CFE-1A9AB3C620F7}" dt="2024-02-08T14:18:09.874" v="6609" actId="465"/>
          <ac:cxnSpMkLst>
            <pc:docMk/>
            <pc:sldMk cId="4005359521" sldId="282"/>
            <ac:cxnSpMk id="92" creationId="{BB0A895A-7AED-4D48-67D2-B08791CBF3A8}"/>
          </ac:cxnSpMkLst>
        </pc:cxnChg>
        <pc:cxnChg chg="mod topLvl">
          <ac:chgData name="Rosie Cooper" userId="bf124abb-9a2b-4602-9121-6ae61623fa8e" providerId="ADAL" clId="{D47CFA4C-DE82-4EA0-9CFE-1A9AB3C620F7}" dt="2024-02-08T14:18:09.874" v="6609" actId="465"/>
          <ac:cxnSpMkLst>
            <pc:docMk/>
            <pc:sldMk cId="4005359521" sldId="282"/>
            <ac:cxnSpMk id="95" creationId="{05C5A27B-CAAC-DA69-CC69-684B47F74333}"/>
          </ac:cxnSpMkLst>
        </pc:cxnChg>
        <pc:cxnChg chg="mod topLvl">
          <ac:chgData name="Rosie Cooper" userId="bf124abb-9a2b-4602-9121-6ae61623fa8e" providerId="ADAL" clId="{D47CFA4C-DE82-4EA0-9CFE-1A9AB3C620F7}" dt="2024-02-08T14:18:09.874" v="6609" actId="465"/>
          <ac:cxnSpMkLst>
            <pc:docMk/>
            <pc:sldMk cId="4005359521" sldId="282"/>
            <ac:cxnSpMk id="98" creationId="{3ACADB2E-4B4B-8368-9090-D585B185718A}"/>
          </ac:cxnSpMkLst>
        </pc:cxnChg>
        <pc:cxnChg chg="mod topLvl">
          <ac:chgData name="Rosie Cooper" userId="bf124abb-9a2b-4602-9121-6ae61623fa8e" providerId="ADAL" clId="{D47CFA4C-DE82-4EA0-9CFE-1A9AB3C620F7}" dt="2024-02-08T14:18:09.874" v="6609" actId="465"/>
          <ac:cxnSpMkLst>
            <pc:docMk/>
            <pc:sldMk cId="4005359521" sldId="282"/>
            <ac:cxnSpMk id="101" creationId="{CAF60A3C-3322-586F-B8D7-0455726E36F7}"/>
          </ac:cxnSpMkLst>
        </pc:cxnChg>
        <pc:cxnChg chg="mod topLvl">
          <ac:chgData name="Rosie Cooper" userId="bf124abb-9a2b-4602-9121-6ae61623fa8e" providerId="ADAL" clId="{D47CFA4C-DE82-4EA0-9CFE-1A9AB3C620F7}" dt="2024-02-08T14:18:09.874" v="6609" actId="465"/>
          <ac:cxnSpMkLst>
            <pc:docMk/>
            <pc:sldMk cId="4005359521" sldId="282"/>
            <ac:cxnSpMk id="104" creationId="{9AD66956-9E25-CB57-19BD-58B5238C7DA9}"/>
          </ac:cxnSpMkLst>
        </pc:cxnChg>
        <pc:cxnChg chg="mod topLvl">
          <ac:chgData name="Rosie Cooper" userId="bf124abb-9a2b-4602-9121-6ae61623fa8e" providerId="ADAL" clId="{D47CFA4C-DE82-4EA0-9CFE-1A9AB3C620F7}" dt="2024-02-08T14:18:09.874" v="6609" actId="465"/>
          <ac:cxnSpMkLst>
            <pc:docMk/>
            <pc:sldMk cId="4005359521" sldId="282"/>
            <ac:cxnSpMk id="107" creationId="{87FE6B26-64C8-3F06-8C22-6C98FAB47FD8}"/>
          </ac:cxnSpMkLst>
        </pc:cxnChg>
        <pc:cxnChg chg="mod topLvl">
          <ac:chgData name="Rosie Cooper" userId="bf124abb-9a2b-4602-9121-6ae61623fa8e" providerId="ADAL" clId="{D47CFA4C-DE82-4EA0-9CFE-1A9AB3C620F7}" dt="2024-02-08T14:18:09.874" v="6609" actId="465"/>
          <ac:cxnSpMkLst>
            <pc:docMk/>
            <pc:sldMk cId="4005359521" sldId="282"/>
            <ac:cxnSpMk id="110" creationId="{89272BEF-9E9C-7709-B157-EE6248BB2E04}"/>
          </ac:cxnSpMkLst>
        </pc:cxnChg>
        <pc:cxnChg chg="mod topLvl">
          <ac:chgData name="Rosie Cooper" userId="bf124abb-9a2b-4602-9121-6ae61623fa8e" providerId="ADAL" clId="{D47CFA4C-DE82-4EA0-9CFE-1A9AB3C620F7}" dt="2024-02-08T14:18:09.874" v="6609" actId="465"/>
          <ac:cxnSpMkLst>
            <pc:docMk/>
            <pc:sldMk cId="4005359521" sldId="282"/>
            <ac:cxnSpMk id="113" creationId="{9654BCB3-5770-BC9C-7244-36CAB8E89268}"/>
          </ac:cxnSpMkLst>
        </pc:cxnChg>
        <pc:cxnChg chg="mod topLvl">
          <ac:chgData name="Rosie Cooper" userId="bf124abb-9a2b-4602-9121-6ae61623fa8e" providerId="ADAL" clId="{D47CFA4C-DE82-4EA0-9CFE-1A9AB3C620F7}" dt="2024-02-08T14:18:09.874" v="6609" actId="465"/>
          <ac:cxnSpMkLst>
            <pc:docMk/>
            <pc:sldMk cId="4005359521" sldId="282"/>
            <ac:cxnSpMk id="116" creationId="{08BA5BB2-FE0C-1192-7A7D-4534D2A149DC}"/>
          </ac:cxnSpMkLst>
        </pc:cxnChg>
        <pc:cxnChg chg="mod topLvl">
          <ac:chgData name="Rosie Cooper" userId="bf124abb-9a2b-4602-9121-6ae61623fa8e" providerId="ADAL" clId="{D47CFA4C-DE82-4EA0-9CFE-1A9AB3C620F7}" dt="2024-02-08T14:18:09.874" v="6609" actId="465"/>
          <ac:cxnSpMkLst>
            <pc:docMk/>
            <pc:sldMk cId="4005359521" sldId="282"/>
            <ac:cxnSpMk id="119" creationId="{E2CD502D-6C2F-755D-088E-1AB90A26454E}"/>
          </ac:cxnSpMkLst>
        </pc:cxnChg>
        <pc:cxnChg chg="mod topLvl">
          <ac:chgData name="Rosie Cooper" userId="bf124abb-9a2b-4602-9121-6ae61623fa8e" providerId="ADAL" clId="{D47CFA4C-DE82-4EA0-9CFE-1A9AB3C620F7}" dt="2024-02-08T14:18:09.874" v="6609" actId="465"/>
          <ac:cxnSpMkLst>
            <pc:docMk/>
            <pc:sldMk cId="4005359521" sldId="282"/>
            <ac:cxnSpMk id="122" creationId="{0B0C083E-1F36-4820-992E-DE8D71958D6F}"/>
          </ac:cxnSpMkLst>
        </pc:cxnChg>
      </pc:sldChg>
      <pc:sldChg chg="addSp delSp modSp add mod">
        <pc:chgData name="Rosie Cooper" userId="bf124abb-9a2b-4602-9121-6ae61623fa8e" providerId="ADAL" clId="{D47CFA4C-DE82-4EA0-9CFE-1A9AB3C620F7}" dt="2024-02-16T09:58:05.938" v="8203" actId="20577"/>
        <pc:sldMkLst>
          <pc:docMk/>
          <pc:sldMk cId="1431296038" sldId="283"/>
        </pc:sldMkLst>
        <pc:spChg chg="mod">
          <ac:chgData name="Rosie Cooper" userId="bf124abb-9a2b-4602-9121-6ae61623fa8e" providerId="ADAL" clId="{D47CFA4C-DE82-4EA0-9CFE-1A9AB3C620F7}" dt="2024-02-16T09:51:42.479" v="8165" actId="20577"/>
          <ac:spMkLst>
            <pc:docMk/>
            <pc:sldMk cId="1431296038" sldId="283"/>
            <ac:spMk id="2" creationId="{9F6BB616-14AD-FF89-EB1E-1E85B1E4D314}"/>
          </ac:spMkLst>
        </pc:spChg>
        <pc:spChg chg="del">
          <ac:chgData name="Rosie Cooper" userId="bf124abb-9a2b-4602-9121-6ae61623fa8e" providerId="ADAL" clId="{D47CFA4C-DE82-4EA0-9CFE-1A9AB3C620F7}" dt="2024-02-08T14:15:32.779" v="6571" actId="478"/>
          <ac:spMkLst>
            <pc:docMk/>
            <pc:sldMk cId="1431296038" sldId="283"/>
            <ac:spMk id="5" creationId="{7C853288-F3E4-9018-2389-0311E20293F6}"/>
          </ac:spMkLst>
        </pc:spChg>
        <pc:spChg chg="del">
          <ac:chgData name="Rosie Cooper" userId="bf124abb-9a2b-4602-9121-6ae61623fa8e" providerId="ADAL" clId="{D47CFA4C-DE82-4EA0-9CFE-1A9AB3C620F7}" dt="2024-02-08T14:15:32.779" v="6571" actId="478"/>
          <ac:spMkLst>
            <pc:docMk/>
            <pc:sldMk cId="1431296038" sldId="283"/>
            <ac:spMk id="9" creationId="{7650E541-C148-C0B4-D5FF-E28EAFFDFEA3}"/>
          </ac:spMkLst>
        </pc:spChg>
        <pc:spChg chg="del">
          <ac:chgData name="Rosie Cooper" userId="bf124abb-9a2b-4602-9121-6ae61623fa8e" providerId="ADAL" clId="{D47CFA4C-DE82-4EA0-9CFE-1A9AB3C620F7}" dt="2024-02-08T14:15:32.779" v="6571" actId="478"/>
          <ac:spMkLst>
            <pc:docMk/>
            <pc:sldMk cId="1431296038" sldId="283"/>
            <ac:spMk id="10" creationId="{D845CFDD-E078-E193-4727-8B67D6F700F3}"/>
          </ac:spMkLst>
        </pc:spChg>
        <pc:spChg chg="add del mod">
          <ac:chgData name="Rosie Cooper" userId="bf124abb-9a2b-4602-9121-6ae61623fa8e" providerId="ADAL" clId="{D47CFA4C-DE82-4EA0-9CFE-1A9AB3C620F7}" dt="2024-02-08T14:12:48.780" v="6407" actId="21"/>
          <ac:spMkLst>
            <pc:docMk/>
            <pc:sldMk cId="1431296038" sldId="283"/>
            <ac:spMk id="11" creationId="{DCBE2545-4AF0-1F44-853C-D2176227D382}"/>
          </ac:spMkLst>
        </pc:spChg>
        <pc:spChg chg="mod ord topLvl">
          <ac:chgData name="Rosie Cooper" userId="bf124abb-9a2b-4602-9121-6ae61623fa8e" providerId="ADAL" clId="{D47CFA4C-DE82-4EA0-9CFE-1A9AB3C620F7}" dt="2024-02-08T14:22:30.084" v="6711" actId="13244"/>
          <ac:spMkLst>
            <pc:docMk/>
            <pc:sldMk cId="1431296038" sldId="283"/>
            <ac:spMk id="13" creationId="{5650C19E-CEEC-5350-873F-0CD9BA827575}"/>
          </ac:spMkLst>
        </pc:spChg>
        <pc:spChg chg="add del mod">
          <ac:chgData name="Rosie Cooper" userId="bf124abb-9a2b-4602-9121-6ae61623fa8e" providerId="ADAL" clId="{D47CFA4C-DE82-4EA0-9CFE-1A9AB3C620F7}" dt="2024-02-08T14:19:32.257" v="6618" actId="478"/>
          <ac:spMkLst>
            <pc:docMk/>
            <pc:sldMk cId="1431296038" sldId="283"/>
            <ac:spMk id="15" creationId="{BB63BAAD-BF85-4A50-0881-6CDC5D6FBABE}"/>
          </ac:spMkLst>
        </pc:spChg>
        <pc:spChg chg="del">
          <ac:chgData name="Rosie Cooper" userId="bf124abb-9a2b-4602-9121-6ae61623fa8e" providerId="ADAL" clId="{D47CFA4C-DE82-4EA0-9CFE-1A9AB3C620F7}" dt="2024-02-08T14:15:32.779" v="6571" actId="478"/>
          <ac:spMkLst>
            <pc:docMk/>
            <pc:sldMk cId="1431296038" sldId="283"/>
            <ac:spMk id="76" creationId="{4F910C85-0973-6C4E-7F8A-86224D837953}"/>
          </ac:spMkLst>
        </pc:spChg>
        <pc:spChg chg="del">
          <ac:chgData name="Rosie Cooper" userId="bf124abb-9a2b-4602-9121-6ae61623fa8e" providerId="ADAL" clId="{D47CFA4C-DE82-4EA0-9CFE-1A9AB3C620F7}" dt="2024-02-08T14:15:32.779" v="6571" actId="478"/>
          <ac:spMkLst>
            <pc:docMk/>
            <pc:sldMk cId="1431296038" sldId="283"/>
            <ac:spMk id="79" creationId="{1E863A37-F0E6-F099-695D-70642992B512}"/>
          </ac:spMkLst>
        </pc:spChg>
        <pc:spChg chg="del">
          <ac:chgData name="Rosie Cooper" userId="bf124abb-9a2b-4602-9121-6ae61623fa8e" providerId="ADAL" clId="{D47CFA4C-DE82-4EA0-9CFE-1A9AB3C620F7}" dt="2024-02-08T14:15:32.779" v="6571" actId="478"/>
          <ac:spMkLst>
            <pc:docMk/>
            <pc:sldMk cId="1431296038" sldId="283"/>
            <ac:spMk id="82" creationId="{88FE2E61-157E-1C69-B8DD-3934B4CB815E}"/>
          </ac:spMkLst>
        </pc:spChg>
        <pc:spChg chg="del">
          <ac:chgData name="Rosie Cooper" userId="bf124abb-9a2b-4602-9121-6ae61623fa8e" providerId="ADAL" clId="{D47CFA4C-DE82-4EA0-9CFE-1A9AB3C620F7}" dt="2024-02-08T14:15:32.779" v="6571" actId="478"/>
          <ac:spMkLst>
            <pc:docMk/>
            <pc:sldMk cId="1431296038" sldId="283"/>
            <ac:spMk id="91" creationId="{DBFB54E3-A83A-8B8D-5CAD-830115C982EF}"/>
          </ac:spMkLst>
        </pc:spChg>
        <pc:spChg chg="del">
          <ac:chgData name="Rosie Cooper" userId="bf124abb-9a2b-4602-9121-6ae61623fa8e" providerId="ADAL" clId="{D47CFA4C-DE82-4EA0-9CFE-1A9AB3C620F7}" dt="2024-02-08T14:15:32.779" v="6571" actId="478"/>
          <ac:spMkLst>
            <pc:docMk/>
            <pc:sldMk cId="1431296038" sldId="283"/>
            <ac:spMk id="94" creationId="{316ACEB5-91F0-1690-97DB-F2C29EA1B03F}"/>
          </ac:spMkLst>
        </pc:spChg>
        <pc:spChg chg="del">
          <ac:chgData name="Rosie Cooper" userId="bf124abb-9a2b-4602-9121-6ae61623fa8e" providerId="ADAL" clId="{D47CFA4C-DE82-4EA0-9CFE-1A9AB3C620F7}" dt="2024-02-08T14:15:32.779" v="6571" actId="478"/>
          <ac:spMkLst>
            <pc:docMk/>
            <pc:sldMk cId="1431296038" sldId="283"/>
            <ac:spMk id="97" creationId="{5C169D68-789C-81C5-C2F4-D592C4B12250}"/>
          </ac:spMkLst>
        </pc:spChg>
        <pc:spChg chg="del">
          <ac:chgData name="Rosie Cooper" userId="bf124abb-9a2b-4602-9121-6ae61623fa8e" providerId="ADAL" clId="{D47CFA4C-DE82-4EA0-9CFE-1A9AB3C620F7}" dt="2024-02-08T14:15:32.779" v="6571" actId="478"/>
          <ac:spMkLst>
            <pc:docMk/>
            <pc:sldMk cId="1431296038" sldId="283"/>
            <ac:spMk id="100" creationId="{A5AC3E77-5DA7-1B61-3F8E-37F49F9F5BA0}"/>
          </ac:spMkLst>
        </pc:spChg>
        <pc:spChg chg="del">
          <ac:chgData name="Rosie Cooper" userId="bf124abb-9a2b-4602-9121-6ae61623fa8e" providerId="ADAL" clId="{D47CFA4C-DE82-4EA0-9CFE-1A9AB3C620F7}" dt="2024-02-08T14:15:41.305" v="6573" actId="478"/>
          <ac:spMkLst>
            <pc:docMk/>
            <pc:sldMk cId="1431296038" sldId="283"/>
            <ac:spMk id="103" creationId="{117BC865-21C3-CDD4-BB12-2EC3A930D99C}"/>
          </ac:spMkLst>
        </pc:spChg>
        <pc:spChg chg="add del mod ord">
          <ac:chgData name="Rosie Cooper" userId="bf124abb-9a2b-4602-9121-6ae61623fa8e" providerId="ADAL" clId="{D47CFA4C-DE82-4EA0-9CFE-1A9AB3C620F7}" dt="2024-02-16T09:58:05.938" v="8203" actId="20577"/>
          <ac:spMkLst>
            <pc:docMk/>
            <pc:sldMk cId="1431296038" sldId="283"/>
            <ac:spMk id="106" creationId="{B242F1EA-7DFF-6433-0EE7-D37CE9ECE83E}"/>
          </ac:spMkLst>
        </pc:spChg>
        <pc:spChg chg="mod ord">
          <ac:chgData name="Rosie Cooper" userId="bf124abb-9a2b-4602-9121-6ae61623fa8e" providerId="ADAL" clId="{D47CFA4C-DE82-4EA0-9CFE-1A9AB3C620F7}" dt="2024-02-08T14:22:32.592" v="6712" actId="13244"/>
          <ac:spMkLst>
            <pc:docMk/>
            <pc:sldMk cId="1431296038" sldId="283"/>
            <ac:spMk id="109" creationId="{A28FD74D-AC09-286B-4D00-B5D5B5E187A1}"/>
          </ac:spMkLst>
        </pc:spChg>
        <pc:spChg chg="mod ord">
          <ac:chgData name="Rosie Cooper" userId="bf124abb-9a2b-4602-9121-6ae61623fa8e" providerId="ADAL" clId="{D47CFA4C-DE82-4EA0-9CFE-1A9AB3C620F7}" dt="2024-02-08T14:22:34.595" v="6713" actId="13244"/>
          <ac:spMkLst>
            <pc:docMk/>
            <pc:sldMk cId="1431296038" sldId="283"/>
            <ac:spMk id="112" creationId="{5F4B14DB-7EA2-0A7B-60D3-A64F4DB68AC1}"/>
          </ac:spMkLst>
        </pc:spChg>
        <pc:spChg chg="mod ord">
          <ac:chgData name="Rosie Cooper" userId="bf124abb-9a2b-4602-9121-6ae61623fa8e" providerId="ADAL" clId="{D47CFA4C-DE82-4EA0-9CFE-1A9AB3C620F7}" dt="2024-02-08T14:22:39.783" v="6716" actId="13244"/>
          <ac:spMkLst>
            <pc:docMk/>
            <pc:sldMk cId="1431296038" sldId="283"/>
            <ac:spMk id="115" creationId="{10971D7F-BCE5-B696-BFF1-1436CF97D928}"/>
          </ac:spMkLst>
        </pc:spChg>
        <pc:grpChg chg="add del mod">
          <ac:chgData name="Rosie Cooper" userId="bf124abb-9a2b-4602-9121-6ae61623fa8e" providerId="ADAL" clId="{D47CFA4C-DE82-4EA0-9CFE-1A9AB3C620F7}" dt="2024-02-08T14:18:34.810" v="6611" actId="165"/>
          <ac:grpSpMkLst>
            <pc:docMk/>
            <pc:sldMk cId="1431296038" sldId="283"/>
            <ac:grpSpMk id="12" creationId="{10BB0D79-BA7F-95A4-2F65-768E73711464}"/>
          </ac:grpSpMkLst>
        </pc:grpChg>
        <pc:grpChg chg="add mod ord">
          <ac:chgData name="Rosie Cooper" userId="bf124abb-9a2b-4602-9121-6ae61623fa8e" providerId="ADAL" clId="{D47CFA4C-DE82-4EA0-9CFE-1A9AB3C620F7}" dt="2024-02-16T09:44:05.360" v="8084" actId="13244"/>
          <ac:grpSpMkLst>
            <pc:docMk/>
            <pc:sldMk cId="1431296038" sldId="283"/>
            <ac:grpSpMk id="16" creationId="{7D0AAE7A-62B9-86B4-8458-C7F16664C22A}"/>
          </ac:grpSpMkLst>
        </pc:grpChg>
        <pc:picChg chg="add del mod">
          <ac:chgData name="Rosie Cooper" userId="bf124abb-9a2b-4602-9121-6ae61623fa8e" providerId="ADAL" clId="{D47CFA4C-DE82-4EA0-9CFE-1A9AB3C620F7}" dt="2024-02-16T09:41:12.948" v="8057" actId="478"/>
          <ac:picMkLst>
            <pc:docMk/>
            <pc:sldMk cId="1431296038" sldId="283"/>
            <ac:picMk id="4" creationId="{2377AB07-F6CA-B380-32FC-6729D39484D7}"/>
          </ac:picMkLst>
        </pc:picChg>
        <pc:picChg chg="del">
          <ac:chgData name="Rosie Cooper" userId="bf124abb-9a2b-4602-9121-6ae61623fa8e" providerId="ADAL" clId="{D47CFA4C-DE82-4EA0-9CFE-1A9AB3C620F7}" dt="2024-02-14T10:09:25.740" v="7490" actId="478"/>
          <ac:picMkLst>
            <pc:docMk/>
            <pc:sldMk cId="1431296038" sldId="283"/>
            <ac:picMk id="6" creationId="{56BC7F7B-9978-9989-42F5-17E4B3F3AA7E}"/>
          </ac:picMkLst>
        </pc:picChg>
        <pc:picChg chg="add del mod">
          <ac:chgData name="Rosie Cooper" userId="bf124abb-9a2b-4602-9121-6ae61623fa8e" providerId="ADAL" clId="{D47CFA4C-DE82-4EA0-9CFE-1A9AB3C620F7}" dt="2024-02-16T09:41:42.303" v="8063" actId="21"/>
          <ac:picMkLst>
            <pc:docMk/>
            <pc:sldMk cId="1431296038" sldId="283"/>
            <ac:picMk id="6" creationId="{7F3F29A7-42FB-1B93-4581-21835A1A13BD}"/>
          </ac:picMkLst>
        </pc:picChg>
        <pc:picChg chg="mod modVis">
          <ac:chgData name="Rosie Cooper" userId="bf124abb-9a2b-4602-9121-6ae61623fa8e" providerId="ADAL" clId="{D47CFA4C-DE82-4EA0-9CFE-1A9AB3C620F7}" dt="2024-02-16T09:43:43.676" v="8078" actId="164"/>
          <ac:picMkLst>
            <pc:docMk/>
            <pc:sldMk cId="1431296038" sldId="283"/>
            <ac:picMk id="7" creationId="{3DF10A4F-4098-B769-B2BE-FFDDF0A4B4C7}"/>
          </ac:picMkLst>
        </pc:picChg>
        <pc:picChg chg="add del mod">
          <ac:chgData name="Rosie Cooper" userId="bf124abb-9a2b-4602-9121-6ae61623fa8e" providerId="ADAL" clId="{D47CFA4C-DE82-4EA0-9CFE-1A9AB3C620F7}" dt="2024-02-16T09:43:23.083" v="8074" actId="478"/>
          <ac:picMkLst>
            <pc:docMk/>
            <pc:sldMk cId="1431296038" sldId="283"/>
            <ac:picMk id="9" creationId="{0E935E0C-1160-C66A-74B4-334E97DAE9A7}"/>
          </ac:picMkLst>
        </pc:picChg>
        <pc:picChg chg="add mod">
          <ac:chgData name="Rosie Cooper" userId="bf124abb-9a2b-4602-9121-6ae61623fa8e" providerId="ADAL" clId="{D47CFA4C-DE82-4EA0-9CFE-1A9AB3C620F7}" dt="2024-02-16T09:46:50.655" v="8106" actId="1035"/>
          <ac:picMkLst>
            <pc:docMk/>
            <pc:sldMk cId="1431296038" sldId="283"/>
            <ac:picMk id="11" creationId="{7324E826-1CB0-769F-A75B-00BC2DD1A36E}"/>
          </ac:picMkLst>
        </pc:picChg>
        <pc:picChg chg="add mod">
          <ac:chgData name="Rosie Cooper" userId="bf124abb-9a2b-4602-9121-6ae61623fa8e" providerId="ADAL" clId="{D47CFA4C-DE82-4EA0-9CFE-1A9AB3C620F7}" dt="2024-02-16T09:46:43.811" v="8103" actId="555"/>
          <ac:picMkLst>
            <pc:docMk/>
            <pc:sldMk cId="1431296038" sldId="283"/>
            <ac:picMk id="15" creationId="{E0CD43BB-676E-5B52-9515-90B020D370D8}"/>
          </ac:picMkLst>
        </pc:picChg>
        <pc:cxnChg chg="del">
          <ac:chgData name="Rosie Cooper" userId="bf124abb-9a2b-4602-9121-6ae61623fa8e" providerId="ADAL" clId="{D47CFA4C-DE82-4EA0-9CFE-1A9AB3C620F7}" dt="2024-02-08T14:15:32.779" v="6571" actId="478"/>
          <ac:cxnSpMkLst>
            <pc:docMk/>
            <pc:sldMk cId="1431296038" sldId="283"/>
            <ac:cxnSpMk id="4" creationId="{4764E518-DF2F-485A-1790-486C2B30BBE9}"/>
          </ac:cxnSpMkLst>
        </pc:cxnChg>
        <pc:cxnChg chg="del">
          <ac:chgData name="Rosie Cooper" userId="bf124abb-9a2b-4602-9121-6ae61623fa8e" providerId="ADAL" clId="{D47CFA4C-DE82-4EA0-9CFE-1A9AB3C620F7}" dt="2024-02-08T14:15:32.779" v="6571" actId="478"/>
          <ac:cxnSpMkLst>
            <pc:docMk/>
            <pc:sldMk cId="1431296038" sldId="283"/>
            <ac:cxnSpMk id="8" creationId="{40EC4FE7-24AA-350D-1896-4FBE2B0FCA76}"/>
          </ac:cxnSpMkLst>
        </pc:cxnChg>
        <pc:cxnChg chg="mod topLvl">
          <ac:chgData name="Rosie Cooper" userId="bf124abb-9a2b-4602-9121-6ae61623fa8e" providerId="ADAL" clId="{D47CFA4C-DE82-4EA0-9CFE-1A9AB3C620F7}" dt="2024-02-08T14:22:41.234" v="6718" actId="962"/>
          <ac:cxnSpMkLst>
            <pc:docMk/>
            <pc:sldMk cId="1431296038" sldId="283"/>
            <ac:cxnSpMk id="14" creationId="{9117F380-83CD-C78D-9EB8-E4E5288D65B9}"/>
          </ac:cxnSpMkLst>
        </pc:cxnChg>
        <pc:cxnChg chg="del">
          <ac:chgData name="Rosie Cooper" userId="bf124abb-9a2b-4602-9121-6ae61623fa8e" providerId="ADAL" clId="{D47CFA4C-DE82-4EA0-9CFE-1A9AB3C620F7}" dt="2024-02-08T14:15:32.779" v="6571" actId="478"/>
          <ac:cxnSpMkLst>
            <pc:docMk/>
            <pc:sldMk cId="1431296038" sldId="283"/>
            <ac:cxnSpMk id="18" creationId="{8D09B037-E551-0C2B-88B3-DC93918B7C27}"/>
          </ac:cxnSpMkLst>
        </pc:cxnChg>
        <pc:cxnChg chg="del">
          <ac:chgData name="Rosie Cooper" userId="bf124abb-9a2b-4602-9121-6ae61623fa8e" providerId="ADAL" clId="{D47CFA4C-DE82-4EA0-9CFE-1A9AB3C620F7}" dt="2024-02-08T14:15:32.779" v="6571" actId="478"/>
          <ac:cxnSpMkLst>
            <pc:docMk/>
            <pc:sldMk cId="1431296038" sldId="283"/>
            <ac:cxnSpMk id="77" creationId="{C1689333-9F67-3156-44D9-9F160ECD9D5D}"/>
          </ac:cxnSpMkLst>
        </pc:cxnChg>
        <pc:cxnChg chg="del">
          <ac:chgData name="Rosie Cooper" userId="bf124abb-9a2b-4602-9121-6ae61623fa8e" providerId="ADAL" clId="{D47CFA4C-DE82-4EA0-9CFE-1A9AB3C620F7}" dt="2024-02-08T14:15:32.779" v="6571" actId="478"/>
          <ac:cxnSpMkLst>
            <pc:docMk/>
            <pc:sldMk cId="1431296038" sldId="283"/>
            <ac:cxnSpMk id="80" creationId="{7F388366-3CDF-95E3-4F71-2496A67AB25E}"/>
          </ac:cxnSpMkLst>
        </pc:cxnChg>
        <pc:cxnChg chg="del">
          <ac:chgData name="Rosie Cooper" userId="bf124abb-9a2b-4602-9121-6ae61623fa8e" providerId="ADAL" clId="{D47CFA4C-DE82-4EA0-9CFE-1A9AB3C620F7}" dt="2024-02-08T14:15:32.779" v="6571" actId="478"/>
          <ac:cxnSpMkLst>
            <pc:docMk/>
            <pc:sldMk cId="1431296038" sldId="283"/>
            <ac:cxnSpMk id="83" creationId="{4C2D98E9-7686-C557-75AB-853536F2F1D1}"/>
          </ac:cxnSpMkLst>
        </pc:cxnChg>
        <pc:cxnChg chg="del">
          <ac:chgData name="Rosie Cooper" userId="bf124abb-9a2b-4602-9121-6ae61623fa8e" providerId="ADAL" clId="{D47CFA4C-DE82-4EA0-9CFE-1A9AB3C620F7}" dt="2024-02-08T14:15:32.779" v="6571" actId="478"/>
          <ac:cxnSpMkLst>
            <pc:docMk/>
            <pc:sldMk cId="1431296038" sldId="283"/>
            <ac:cxnSpMk id="92" creationId="{BB0A895A-7AED-4D48-67D2-B08791CBF3A8}"/>
          </ac:cxnSpMkLst>
        </pc:cxnChg>
        <pc:cxnChg chg="del">
          <ac:chgData name="Rosie Cooper" userId="bf124abb-9a2b-4602-9121-6ae61623fa8e" providerId="ADAL" clId="{D47CFA4C-DE82-4EA0-9CFE-1A9AB3C620F7}" dt="2024-02-08T14:15:32.779" v="6571" actId="478"/>
          <ac:cxnSpMkLst>
            <pc:docMk/>
            <pc:sldMk cId="1431296038" sldId="283"/>
            <ac:cxnSpMk id="95" creationId="{05C5A27B-CAAC-DA69-CC69-684B47F74333}"/>
          </ac:cxnSpMkLst>
        </pc:cxnChg>
        <pc:cxnChg chg="del">
          <ac:chgData name="Rosie Cooper" userId="bf124abb-9a2b-4602-9121-6ae61623fa8e" providerId="ADAL" clId="{D47CFA4C-DE82-4EA0-9CFE-1A9AB3C620F7}" dt="2024-02-08T14:15:32.779" v="6571" actId="478"/>
          <ac:cxnSpMkLst>
            <pc:docMk/>
            <pc:sldMk cId="1431296038" sldId="283"/>
            <ac:cxnSpMk id="98" creationId="{3ACADB2E-4B4B-8368-9090-D585B185718A}"/>
          </ac:cxnSpMkLst>
        </pc:cxnChg>
        <pc:cxnChg chg="del">
          <ac:chgData name="Rosie Cooper" userId="bf124abb-9a2b-4602-9121-6ae61623fa8e" providerId="ADAL" clId="{D47CFA4C-DE82-4EA0-9CFE-1A9AB3C620F7}" dt="2024-02-08T14:15:32.779" v="6571" actId="478"/>
          <ac:cxnSpMkLst>
            <pc:docMk/>
            <pc:sldMk cId="1431296038" sldId="283"/>
            <ac:cxnSpMk id="101" creationId="{CAF60A3C-3322-586F-B8D7-0455726E36F7}"/>
          </ac:cxnSpMkLst>
        </pc:cxnChg>
        <pc:cxnChg chg="del">
          <ac:chgData name="Rosie Cooper" userId="bf124abb-9a2b-4602-9121-6ae61623fa8e" providerId="ADAL" clId="{D47CFA4C-DE82-4EA0-9CFE-1A9AB3C620F7}" dt="2024-02-08T14:15:39.683" v="6572" actId="478"/>
          <ac:cxnSpMkLst>
            <pc:docMk/>
            <pc:sldMk cId="1431296038" sldId="283"/>
            <ac:cxnSpMk id="104" creationId="{9AD66956-9E25-CB57-19BD-58B5238C7DA9}"/>
          </ac:cxnSpMkLst>
        </pc:cxnChg>
        <pc:cxnChg chg="add del mod">
          <ac:chgData name="Rosie Cooper" userId="bf124abb-9a2b-4602-9121-6ae61623fa8e" providerId="ADAL" clId="{D47CFA4C-DE82-4EA0-9CFE-1A9AB3C620F7}" dt="2024-02-08T14:19:29.474" v="6617" actId="1076"/>
          <ac:cxnSpMkLst>
            <pc:docMk/>
            <pc:sldMk cId="1431296038" sldId="283"/>
            <ac:cxnSpMk id="107" creationId="{87FE6B26-64C8-3F06-8C22-6C98FAB47FD8}"/>
          </ac:cxnSpMkLst>
        </pc:cxnChg>
        <pc:cxnChg chg="mod">
          <ac:chgData name="Rosie Cooper" userId="bf124abb-9a2b-4602-9121-6ae61623fa8e" providerId="ADAL" clId="{D47CFA4C-DE82-4EA0-9CFE-1A9AB3C620F7}" dt="2024-02-08T14:19:29.474" v="6617" actId="1076"/>
          <ac:cxnSpMkLst>
            <pc:docMk/>
            <pc:sldMk cId="1431296038" sldId="283"/>
            <ac:cxnSpMk id="110" creationId="{89272BEF-9E9C-7709-B157-EE6248BB2E04}"/>
          </ac:cxnSpMkLst>
        </pc:cxnChg>
        <pc:cxnChg chg="mod">
          <ac:chgData name="Rosie Cooper" userId="bf124abb-9a2b-4602-9121-6ae61623fa8e" providerId="ADAL" clId="{D47CFA4C-DE82-4EA0-9CFE-1A9AB3C620F7}" dt="2024-02-08T14:19:29.474" v="6617" actId="1076"/>
          <ac:cxnSpMkLst>
            <pc:docMk/>
            <pc:sldMk cId="1431296038" sldId="283"/>
            <ac:cxnSpMk id="113" creationId="{9654BCB3-5770-BC9C-7244-36CAB8E89268}"/>
          </ac:cxnSpMkLst>
        </pc:cxnChg>
      </pc:sldChg>
    </pc:docChg>
  </pc:docChgLst>
  <pc:docChgLst>
    <pc:chgData name="Rosie Cooper" userId="S::rosie.cooper@hrp.org.uk::bf124abb-9a2b-4602-9121-6ae61623fa8e" providerId="AD" clId="Web-{5D4A83E4-3A6B-2EEC-8A23-C5ABE8D93B6D}"/>
    <pc:docChg chg="modSld">
      <pc:chgData name="Rosie Cooper" userId="S::rosie.cooper@hrp.org.uk::bf124abb-9a2b-4602-9121-6ae61623fa8e" providerId="AD" clId="Web-{5D4A83E4-3A6B-2EEC-8A23-C5ABE8D93B6D}" dt="2024-02-01T13:49:58.920" v="8" actId="14100"/>
      <pc:docMkLst>
        <pc:docMk/>
      </pc:docMkLst>
      <pc:sldChg chg="modSp">
        <pc:chgData name="Rosie Cooper" userId="S::rosie.cooper@hrp.org.uk::bf124abb-9a2b-4602-9121-6ae61623fa8e" providerId="AD" clId="Web-{5D4A83E4-3A6B-2EEC-8A23-C5ABE8D93B6D}" dt="2024-02-01T13:49:58.920" v="8" actId="14100"/>
        <pc:sldMkLst>
          <pc:docMk/>
          <pc:sldMk cId="4032837913" sldId="267"/>
        </pc:sldMkLst>
        <pc:spChg chg="mod">
          <ac:chgData name="Rosie Cooper" userId="S::rosie.cooper@hrp.org.uk::bf124abb-9a2b-4602-9121-6ae61623fa8e" providerId="AD" clId="Web-{5D4A83E4-3A6B-2EEC-8A23-C5ABE8D93B6D}" dt="2024-02-01T13:49:28.590" v="2" actId="20577"/>
          <ac:spMkLst>
            <pc:docMk/>
            <pc:sldMk cId="4032837913" sldId="267"/>
            <ac:spMk id="9" creationId="{3EB8D658-B929-954C-6F1E-CA24DC11E75E}"/>
          </ac:spMkLst>
        </pc:spChg>
        <pc:spChg chg="mod">
          <ac:chgData name="Rosie Cooper" userId="S::rosie.cooper@hrp.org.uk::bf124abb-9a2b-4602-9121-6ae61623fa8e" providerId="AD" clId="Web-{5D4A83E4-3A6B-2EEC-8A23-C5ABE8D93B6D}" dt="2024-02-01T13:49:58.920" v="8" actId="14100"/>
          <ac:spMkLst>
            <pc:docMk/>
            <pc:sldMk cId="4032837913" sldId="267"/>
            <ac:spMk id="18" creationId="{8DA221DA-E890-DE09-5ECB-D2EBCADB2847}"/>
          </ac:spMkLst>
        </pc:spChg>
        <pc:spChg chg="mod">
          <ac:chgData name="Rosie Cooper" userId="S::rosie.cooper@hrp.org.uk::bf124abb-9a2b-4602-9121-6ae61623fa8e" providerId="AD" clId="Web-{5D4A83E4-3A6B-2EEC-8A23-C5ABE8D93B6D}" dt="2024-02-01T13:49:01.369" v="1" actId="20577"/>
          <ac:spMkLst>
            <pc:docMk/>
            <pc:sldMk cId="4032837913" sldId="267"/>
            <ac:spMk id="25" creationId="{FB76C42A-BD4C-FAE0-3B94-98B8841B6DC5}"/>
          </ac:spMkLst>
        </pc:spChg>
      </pc:sldChg>
    </pc:docChg>
  </pc:docChgLst>
  <pc:docChgLst>
    <pc:chgData name="Rosie Cooper" userId="S::rosie.cooper@hrp.org.uk::bf124abb-9a2b-4602-9121-6ae61623fa8e" providerId="AD" clId="Web-{481533F4-75CF-4CA5-958D-C750D94F072D}"/>
    <pc:docChg chg="modSld">
      <pc:chgData name="Rosie Cooper" userId="S::rosie.cooper@hrp.org.uk::bf124abb-9a2b-4602-9121-6ae61623fa8e" providerId="AD" clId="Web-{481533F4-75CF-4CA5-958D-C750D94F072D}" dt="2024-02-06T10:02:53.848" v="31" actId="1076"/>
      <pc:docMkLst>
        <pc:docMk/>
      </pc:docMkLst>
      <pc:sldChg chg="modSp">
        <pc:chgData name="Rosie Cooper" userId="S::rosie.cooper@hrp.org.uk::bf124abb-9a2b-4602-9121-6ae61623fa8e" providerId="AD" clId="Web-{481533F4-75CF-4CA5-958D-C750D94F072D}" dt="2024-02-06T10:02:53.848" v="31" actId="1076"/>
        <pc:sldMkLst>
          <pc:docMk/>
          <pc:sldMk cId="102179675" sldId="279"/>
        </pc:sldMkLst>
        <pc:spChg chg="mod">
          <ac:chgData name="Rosie Cooper" userId="S::rosie.cooper@hrp.org.uk::bf124abb-9a2b-4602-9121-6ae61623fa8e" providerId="AD" clId="Web-{481533F4-75CF-4CA5-958D-C750D94F072D}" dt="2024-02-06T10:02:53.848" v="31" actId="1076"/>
          <ac:spMkLst>
            <pc:docMk/>
            <pc:sldMk cId="102179675" sldId="279"/>
            <ac:spMk id="21" creationId="{519AFE92-2A6F-EFC2-1AB2-12F645E80027}"/>
          </ac:spMkLst>
        </pc:spChg>
      </pc:sldChg>
    </pc:docChg>
  </pc:docChgLst>
  <pc:docChgLst>
    <pc:chgData name="Rosie Cooper" userId="bf124abb-9a2b-4602-9121-6ae61623fa8e" providerId="ADAL" clId="{5E9C29F4-A633-4A7C-A4CE-D8EF4014CB04}"/>
    <pc:docChg chg="modSld">
      <pc:chgData name="Rosie Cooper" userId="bf124abb-9a2b-4602-9121-6ae61623fa8e" providerId="ADAL" clId="{5E9C29F4-A633-4A7C-A4CE-D8EF4014CB04}" dt="2024-02-21T09:54:48.857" v="17" actId="729"/>
      <pc:docMkLst>
        <pc:docMk/>
      </pc:docMkLst>
      <pc:sldChg chg="modSp mod">
        <pc:chgData name="Rosie Cooper" userId="bf124abb-9a2b-4602-9121-6ae61623fa8e" providerId="ADAL" clId="{5E9C29F4-A633-4A7C-A4CE-D8EF4014CB04}" dt="2024-02-21T09:50:49.643" v="12" actId="20577"/>
        <pc:sldMkLst>
          <pc:docMk/>
          <pc:sldMk cId="1248512973" sldId="256"/>
        </pc:sldMkLst>
        <pc:spChg chg="mod">
          <ac:chgData name="Rosie Cooper" userId="bf124abb-9a2b-4602-9121-6ae61623fa8e" providerId="ADAL" clId="{5E9C29F4-A633-4A7C-A4CE-D8EF4014CB04}" dt="2024-02-21T09:50:49.643" v="12" actId="20577"/>
          <ac:spMkLst>
            <pc:docMk/>
            <pc:sldMk cId="1248512973" sldId="256"/>
            <ac:spMk id="26" creationId="{BC68A432-C1DD-9610-BEDF-FCBE2EB535ED}"/>
          </ac:spMkLst>
        </pc:spChg>
      </pc:sldChg>
      <pc:sldChg chg="mod modShow">
        <pc:chgData name="Rosie Cooper" userId="bf124abb-9a2b-4602-9121-6ae61623fa8e" providerId="ADAL" clId="{5E9C29F4-A633-4A7C-A4CE-D8EF4014CB04}" dt="2024-02-21T09:54:48.857" v="17" actId="729"/>
        <pc:sldMkLst>
          <pc:docMk/>
          <pc:sldMk cId="4032837913" sldId="267"/>
        </pc:sldMkLst>
      </pc:sldChg>
      <pc:sldChg chg="modSp mod">
        <pc:chgData name="Rosie Cooper" userId="bf124abb-9a2b-4602-9121-6ae61623fa8e" providerId="ADAL" clId="{5E9C29F4-A633-4A7C-A4CE-D8EF4014CB04}" dt="2024-02-21T09:50:58.931" v="13" actId="207"/>
        <pc:sldMkLst>
          <pc:docMk/>
          <pc:sldMk cId="3803241487" sldId="268"/>
        </pc:sldMkLst>
        <pc:spChg chg="mod">
          <ac:chgData name="Rosie Cooper" userId="bf124abb-9a2b-4602-9121-6ae61623fa8e" providerId="ADAL" clId="{5E9C29F4-A633-4A7C-A4CE-D8EF4014CB04}" dt="2024-02-21T09:50:58.931" v="13" actId="207"/>
          <ac:spMkLst>
            <pc:docMk/>
            <pc:sldMk cId="3803241487" sldId="268"/>
            <ac:spMk id="15" creationId="{43555F1B-B056-6CD9-2082-0DE3D76A7807}"/>
          </ac:spMkLst>
        </pc:spChg>
      </pc:sldChg>
      <pc:sldChg chg="modSp mod">
        <pc:chgData name="Rosie Cooper" userId="bf124abb-9a2b-4602-9121-6ae61623fa8e" providerId="ADAL" clId="{5E9C29F4-A633-4A7C-A4CE-D8EF4014CB04}" dt="2024-02-21T09:51:03.731" v="14" actId="207"/>
        <pc:sldMkLst>
          <pc:docMk/>
          <pc:sldMk cId="789785739" sldId="269"/>
        </pc:sldMkLst>
        <pc:spChg chg="mod">
          <ac:chgData name="Rosie Cooper" userId="bf124abb-9a2b-4602-9121-6ae61623fa8e" providerId="ADAL" clId="{5E9C29F4-A633-4A7C-A4CE-D8EF4014CB04}" dt="2024-02-21T09:51:03.731" v="14" actId="207"/>
          <ac:spMkLst>
            <pc:docMk/>
            <pc:sldMk cId="789785739" sldId="269"/>
            <ac:spMk id="2" creationId="{9F6BB616-14AD-FF89-EB1E-1E85B1E4D314}"/>
          </ac:spMkLst>
        </pc:spChg>
      </pc:sldChg>
      <pc:sldChg chg="modSp mod">
        <pc:chgData name="Rosie Cooper" userId="bf124abb-9a2b-4602-9121-6ae61623fa8e" providerId="ADAL" clId="{5E9C29F4-A633-4A7C-A4CE-D8EF4014CB04}" dt="2024-02-21T09:49:05.672" v="0" actId="20577"/>
        <pc:sldMkLst>
          <pc:docMk/>
          <pc:sldMk cId="3632394540" sldId="275"/>
        </pc:sldMkLst>
        <pc:spChg chg="mod">
          <ac:chgData name="Rosie Cooper" userId="bf124abb-9a2b-4602-9121-6ae61623fa8e" providerId="ADAL" clId="{5E9C29F4-A633-4A7C-A4CE-D8EF4014CB04}" dt="2024-02-21T09:49:05.672" v="0" actId="20577"/>
          <ac:spMkLst>
            <pc:docMk/>
            <pc:sldMk cId="3632394540" sldId="275"/>
            <ac:spMk id="26" creationId="{BC68A432-C1DD-9610-BEDF-FCBE2EB535ED}"/>
          </ac:spMkLst>
        </pc:spChg>
      </pc:sldChg>
      <pc:sldChg chg="modSp mod">
        <pc:chgData name="Rosie Cooper" userId="bf124abb-9a2b-4602-9121-6ae61623fa8e" providerId="ADAL" clId="{5E9C29F4-A633-4A7C-A4CE-D8EF4014CB04}" dt="2024-02-21T09:50:19.930" v="2" actId="6549"/>
        <pc:sldMkLst>
          <pc:docMk/>
          <pc:sldMk cId="2095164695" sldId="277"/>
        </pc:sldMkLst>
        <pc:spChg chg="mod">
          <ac:chgData name="Rosie Cooper" userId="bf124abb-9a2b-4602-9121-6ae61623fa8e" providerId="ADAL" clId="{5E9C29F4-A633-4A7C-A4CE-D8EF4014CB04}" dt="2024-02-21T09:50:19.930" v="2" actId="6549"/>
          <ac:spMkLst>
            <pc:docMk/>
            <pc:sldMk cId="2095164695" sldId="277"/>
            <ac:spMk id="26" creationId="{BC68A432-C1DD-9610-BEDF-FCBE2EB535ED}"/>
          </ac:spMkLst>
        </pc:spChg>
      </pc:sldChg>
      <pc:sldChg chg="modSp mod">
        <pc:chgData name="Rosie Cooper" userId="bf124abb-9a2b-4602-9121-6ae61623fa8e" providerId="ADAL" clId="{5E9C29F4-A633-4A7C-A4CE-D8EF4014CB04}" dt="2024-02-21T09:50:26.822" v="8" actId="20577"/>
        <pc:sldMkLst>
          <pc:docMk/>
          <pc:sldMk cId="2697548501" sldId="278"/>
        </pc:sldMkLst>
        <pc:spChg chg="mod">
          <ac:chgData name="Rosie Cooper" userId="bf124abb-9a2b-4602-9121-6ae61623fa8e" providerId="ADAL" clId="{5E9C29F4-A633-4A7C-A4CE-D8EF4014CB04}" dt="2024-02-21T09:50:26.822" v="8" actId="20577"/>
          <ac:spMkLst>
            <pc:docMk/>
            <pc:sldMk cId="2697548501" sldId="278"/>
            <ac:spMk id="26" creationId="{BC68A432-C1DD-9610-BEDF-FCBE2EB535ED}"/>
          </ac:spMkLst>
        </pc:spChg>
      </pc:sldChg>
      <pc:sldChg chg="modSp mod">
        <pc:chgData name="Rosie Cooper" userId="bf124abb-9a2b-4602-9121-6ae61623fa8e" providerId="ADAL" clId="{5E9C29F4-A633-4A7C-A4CE-D8EF4014CB04}" dt="2024-02-21T09:50:38.129" v="9" actId="20577"/>
        <pc:sldMkLst>
          <pc:docMk/>
          <pc:sldMk cId="957949464" sldId="281"/>
        </pc:sldMkLst>
        <pc:spChg chg="mod">
          <ac:chgData name="Rosie Cooper" userId="bf124abb-9a2b-4602-9121-6ae61623fa8e" providerId="ADAL" clId="{5E9C29F4-A633-4A7C-A4CE-D8EF4014CB04}" dt="2024-02-21T09:50:38.129" v="9" actId="20577"/>
          <ac:spMkLst>
            <pc:docMk/>
            <pc:sldMk cId="957949464" sldId="281"/>
            <ac:spMk id="26" creationId="{BC68A432-C1DD-9610-BEDF-FCBE2EB535ED}"/>
          </ac:spMkLst>
        </pc:spChg>
      </pc:sldChg>
      <pc:sldChg chg="modSp mod">
        <pc:chgData name="Rosie Cooper" userId="bf124abb-9a2b-4602-9121-6ae61623fa8e" providerId="ADAL" clId="{5E9C29F4-A633-4A7C-A4CE-D8EF4014CB04}" dt="2024-02-21T09:51:06.658" v="15" actId="207"/>
        <pc:sldMkLst>
          <pc:docMk/>
          <pc:sldMk cId="1431296038" sldId="283"/>
        </pc:sldMkLst>
        <pc:spChg chg="mod">
          <ac:chgData name="Rosie Cooper" userId="bf124abb-9a2b-4602-9121-6ae61623fa8e" providerId="ADAL" clId="{5E9C29F4-A633-4A7C-A4CE-D8EF4014CB04}" dt="2024-02-21T09:51:06.658" v="15" actId="207"/>
          <ac:spMkLst>
            <pc:docMk/>
            <pc:sldMk cId="1431296038" sldId="283"/>
            <ac:spMk id="2" creationId="{9F6BB616-14AD-FF89-EB1E-1E85B1E4D3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There are a few examples that Katherine was capable woman. Henry made her regent when he was away fighting. Her father also made her the Spanish ambassador. Also, she got the Pope’s support and stood up for herself when Henry tried to send her away.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Katherine may not have wanted to ‘go quietly’ when Henry wanted to remarry for a few reasons. Having been brought up as a Spanish princess, Katherine had a strong sense of her high status and position in the world.  She was a devout Catholic so her marriage was sacred and could not be ended except by one partner dying.  If she accepted the marriage was invalid, that would make her daughter </a:t>
            </a:r>
            <a:r>
              <a:rPr lang="en-GB" sz="1800" b="1" i="0">
                <a:solidFill>
                  <a:srgbClr val="000000"/>
                </a:solidFill>
                <a:effectLst/>
                <a:latin typeface="Calibri" panose="020F0502020204030204" pitchFamily="34" charset="0"/>
              </a:rPr>
              <a:t>illegitimate.</a:t>
            </a:r>
            <a:r>
              <a:rPr lang="en-GB" sz="1800" b="0" i="0">
                <a:solidFill>
                  <a:srgbClr val="000000"/>
                </a:solidFill>
                <a:effectLst/>
                <a:latin typeface="Calibri" panose="020F0502020204030204" pitchFamily="34" charset="0"/>
              </a:rPr>
              <a:t>   </a:t>
            </a:r>
            <a:endParaRPr lang="en-GB"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Katherine’s mother was a strong, powerful ruler and a queen in her own right. This possibly influenced Katherine to also be strong willed and brave.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359386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In the portrait, Anne is portrayed as very elegant and fashionable.  She is pale with dark hair and eyes, with a long, oval face and a slender neck. Her black dress and hood are trimmed with pearls and gold decorations. She wears simple but expensive gold and pearl necklaces, with a pendant in the shape of the letter ‘B’ for Boleyn.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Since there is no evidence that Anne was guilty of the charges against her, many people might think that she wasn’t responsible for her own downfall. She was not responsible for the fact that her baby was a girl, or that she suffered losses whilst pregnant. However, others might say that she had been unwise to make enemies at the Tudor court.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42793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In the portrait, Jane is wearing very expensive clothes made of rich fabrics, decorated with jewels. The style of the clothes, and her expression, make her appear formal, modest and demure. There is also the Christian symbol, IHS, on her pendant, which shows her to be religious. (IHS is an abbreviation of the Greek word for Jesus.)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Henry might have remembered Jane as her favourite wife because she was the only one of his wives to have a surviving son. She was also reported to be gentle, so it might be suggested that she was submissive to Henry. Also, since she died now long after having his longed-for heir, she might have been idealised in his memory.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360232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Notes:</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Henry might have rejected Anne because he had fallen in love with her based on her portrait and in person and he was disappointed with her appearance. Also, their first meeting was a disaster and Henry may have felt embarrassed or offended by her behaviour.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Many people will think Anne was sensible in agreeing to a separation as she avoided being banished from court like Katherine of Aragon was. Instead, she was rewarded with money and properties, and seems to have formed a good relationship with Henry and his daughters.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154867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Catherine was roughly 16 when she started attending court, 17 when she married Henry, 18 when she started her relationship with Thomas and 19 when she was executed.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There are a few reasons that might explain why there are so few portraits of Catherine around today. Firstly, she was only queen for a short time so this might not have been enough to have a portrait made. Also, Henry often destroyed all documents and portraits related to his former wives, so he may have ordered any portraits of her to be demolished.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6</a:t>
            </a:fld>
            <a:endParaRPr lang="en-US"/>
          </a:p>
        </p:txBody>
      </p:sp>
    </p:spTree>
    <p:extLst>
      <p:ext uri="{BB962C8B-B14F-4D97-AF65-F5344CB8AC3E}">
        <p14:creationId xmlns:p14="http://schemas.microsoft.com/office/powerpoint/2010/main" val="20450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 Katherine may have agreed to marry Henry because she felt it was her duty to accept him, or God’s will. Perhaps she was concerned what he would do if she refused. There is no evidence that Katherine was an ambitious woman who wanted the power and status of being queen.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a:solidFill>
                  <a:srgbClr val="000000"/>
                </a:solidFill>
                <a:effectLst/>
                <a:latin typeface="Calibri" panose="020F0502020204030204" pitchFamily="34" charset="0"/>
              </a:rPr>
              <a:t>There is lots of evidence Katherine was good at connecting with people. She cared for her second husband when he was ill. She also managed to connect with all three of Henry’s children, despite them having different religions and a troubled past with each other and Henry himself. She was also able to convince Henry to trust her again after his ministers tried to turn him against her.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7</a:t>
            </a:fld>
            <a:endParaRPr lang="en-US"/>
          </a:p>
        </p:txBody>
      </p:sp>
    </p:spTree>
    <p:extLst>
      <p:ext uri="{BB962C8B-B14F-4D97-AF65-F5344CB8AC3E}">
        <p14:creationId xmlns:p14="http://schemas.microsoft.com/office/powerpoint/2010/main" val="650879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Henry might have been a popular because he was tall, young, sporty and cultured. Some people thought this would be a new era, with a new young king and his wife.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Henry wanted to end his marriage because he wanted a son to inherit the throne. The Wars of the Roses was still in living memory. Henry might have feared that leaving the throne to a woman might result in a civil war and the end of the Tudor dynasty.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In his portrait, Henry stands in a dominant pose. His expensive, fashionable clothes, encrusted with jewels, emphasise both his immense wealth and his physical size. One hand rests on his sword, which adds to the impression of a powerful, masculine, ruler.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8</a:t>
            </a:fld>
            <a:endParaRPr lang="en-US"/>
          </a:p>
        </p:txBody>
      </p:sp>
    </p:spTree>
    <p:extLst>
      <p:ext uri="{BB962C8B-B14F-4D97-AF65-F5344CB8AC3E}">
        <p14:creationId xmlns:p14="http://schemas.microsoft.com/office/powerpoint/2010/main" val="388274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12</a:t>
            </a:fld>
            <a:endParaRPr lang="en-US"/>
          </a:p>
        </p:txBody>
      </p:sp>
    </p:spTree>
    <p:extLst>
      <p:ext uri="{BB962C8B-B14F-4D97-AF65-F5344CB8AC3E}">
        <p14:creationId xmlns:p14="http://schemas.microsoft.com/office/powerpoint/2010/main" val="244339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2/21/2024</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2/21/2024</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2/21/2024</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2/21/2024</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2/21/2024</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2/21/2024</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2/21/2024</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2/21/2024</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2/21/2024</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2/21/2024</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2/21/2024</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2/21/2024</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bridgemanimages.com/en/anglo-flemish-school/portrait-of-queen-catherine-of-aragon-early-1530s-oil-on-oak-panel/oil-on-oak-panel/asset/275296"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s://www.npg.org.uk/collections/search/portrait/mw00142/Anne-Boleyn?search=sp&amp;sText=anne+boleyn&amp;rNo=0"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hyperlink" Target="https://www.npg.org.uk/collections/search/portrait/mw272045/Jane-Seymour?LinkID=mp11079&amp;search=sas&amp;sText=jane+seymour&amp;OConly=true&amp;role=sit&amp;rNo=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collections.louvre.fr/ark:/53355/cl010062615" TargetMode="Externa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s://www.npg.org.uk/collections/search/portrait/mw81878/Unknown-woman-engraved-as-Catherine-Howard"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www.npg.org.uk/collections/search/portrait/mw01147/Katherine-Parr"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hyperlink" Target="https://www.rct.uk/collection/404438/henry-viii-1491-154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 uri="{C183D7F6-B498-43B3-948B-1728B52AA6E4}">
                <adec:decorative xmlns:adec="http://schemas.microsoft.com/office/drawing/2017/decorative" val="0"/>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affair    </a:t>
            </a:r>
            <a:r>
              <a:rPr lang="en-GB" sz="1100">
                <a:effectLst/>
                <a:latin typeface="Georgia" panose="02040502050405020303" pitchFamily="18" charset="0"/>
                <a:ea typeface="Open Sans" panose="020B0606030504020204" pitchFamily="34" charset="0"/>
                <a:cs typeface="Open Sans" panose="020B0606030504020204" pitchFamily="34" charset="0"/>
              </a:rPr>
              <a:t>  |  romantic relationship between two people, one or both of whom are married to someone else</a:t>
            </a:r>
          </a:p>
        </p:txBody>
      </p: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127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alliance     </a:t>
            </a:r>
            <a:r>
              <a:rPr lang="en-GB" sz="1100">
                <a:effectLst/>
                <a:latin typeface="Georgia" panose="02040502050405020303" pitchFamily="18" charset="0"/>
                <a:ea typeface="Open Sans" panose="020B0606030504020204" pitchFamily="34" charset="0"/>
                <a:cs typeface="Open Sans" panose="020B0606030504020204" pitchFamily="34" charset="0"/>
              </a:rPr>
              <a:t>  |  agreement between people or countries to help each other </a:t>
            </a:r>
          </a:p>
        </p:txBody>
      </p: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681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allowance     </a:t>
            </a:r>
            <a:r>
              <a:rPr lang="en-GB" sz="1100">
                <a:effectLst/>
                <a:latin typeface="Georgia" panose="02040502050405020303" pitchFamily="18" charset="0"/>
                <a:ea typeface="Open Sans" panose="020B0606030504020204" pitchFamily="34" charset="0"/>
                <a:cs typeface="Open Sans" panose="020B0606030504020204" pitchFamily="34" charset="0"/>
              </a:rPr>
              <a:t>  |  set amount of money to spend </a:t>
            </a:r>
          </a:p>
        </p:txBody>
      </p: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236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ambassador     </a:t>
            </a:r>
            <a:r>
              <a:rPr lang="en-GB" sz="1100">
                <a:effectLst/>
                <a:latin typeface="Georgia" panose="02040502050405020303" pitchFamily="18" charset="0"/>
                <a:ea typeface="Open Sans" panose="020B0606030504020204" pitchFamily="34" charset="0"/>
                <a:cs typeface="Open Sans" panose="020B0606030504020204" pitchFamily="34" charset="0"/>
              </a:rPr>
              <a:t>  |  the official representative of a foreign ruler at the royal court </a:t>
            </a:r>
          </a:p>
        </p:txBody>
      </p: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1790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Catholic    </a:t>
            </a:r>
            <a:r>
              <a:rPr lang="en-GB" sz="1100">
                <a:effectLst/>
                <a:latin typeface="Georgia" panose="02040502050405020303" pitchFamily="18" charset="0"/>
                <a:ea typeface="Open Sans" panose="020B0606030504020204" pitchFamily="34" charset="0"/>
                <a:cs typeface="Open Sans" panose="020B0606030504020204" pitchFamily="34" charset="0"/>
              </a:rPr>
              <a:t>  |  member of the Roman Catholic Church</a:t>
            </a:r>
            <a:r>
              <a:rPr lang="en-GB" sz="1100">
                <a:latin typeface="Georgia" panose="02040502050405020303" pitchFamily="18" charset="0"/>
                <a:ea typeface="Open Sans" panose="020B0606030504020204" pitchFamily="34" charset="0"/>
                <a:cs typeface="Open Sans" panose="020B0606030504020204" pitchFamily="34" charset="0"/>
              </a:rPr>
              <a:t> - a</a:t>
            </a:r>
            <a:r>
              <a:rPr lang="en-GB" sz="1100">
                <a:effectLst/>
                <a:latin typeface="Georgia" panose="02040502050405020303" pitchFamily="18" charset="0"/>
                <a:ea typeface="Open Sans" panose="020B0606030504020204" pitchFamily="34" charset="0"/>
                <a:cs typeface="Open Sans" panose="020B0606030504020204" pitchFamily="34" charset="0"/>
              </a:rPr>
              <a:t> type of Christianity that follows the teachings of the Pope </a:t>
            </a:r>
          </a:p>
        </p:txBody>
      </p: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344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chief minister    </a:t>
            </a:r>
            <a:r>
              <a:rPr lang="en-GB" sz="1100">
                <a:effectLst/>
                <a:latin typeface="Georgia" panose="02040502050405020303" pitchFamily="18" charset="0"/>
                <a:ea typeface="Open Sans" panose="020B0606030504020204" pitchFamily="34" charset="0"/>
                <a:cs typeface="Open Sans" panose="020B0606030504020204" pitchFamily="34" charset="0"/>
              </a:rPr>
              <a:t>  |  the king or queen’s main advisor who has a lot of power </a:t>
            </a:r>
          </a:p>
        </p:txBody>
      </p: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3" y="308898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Church of England   </a:t>
            </a:r>
            <a:r>
              <a:rPr lang="en-GB" sz="1100">
                <a:effectLst/>
                <a:latin typeface="Georgia" panose="02040502050405020303" pitchFamily="18" charset="0"/>
                <a:ea typeface="Open Sans" panose="020B0606030504020204" pitchFamily="34" charset="0"/>
                <a:cs typeface="Open Sans" panose="020B0606030504020204" pitchFamily="34" charset="0"/>
              </a:rPr>
              <a:t>  |  the Christian church in England based on the Protestant faith, established by King Henry VIII, with the king or queen as its head</a:t>
            </a:r>
          </a:p>
        </p:txBody>
      </p: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42452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convent     </a:t>
            </a:r>
            <a:r>
              <a:rPr lang="en-GB" sz="1100">
                <a:effectLst/>
                <a:latin typeface="Georgia" panose="02040502050405020303" pitchFamily="18" charset="0"/>
                <a:ea typeface="Open Sans" panose="020B0606030504020204" pitchFamily="34" charset="0"/>
                <a:cs typeface="Open Sans" panose="020B0606030504020204" pitchFamily="34" charset="0"/>
              </a:rPr>
              <a:t>  |  buildings where religious communities of women called nuns live and worship </a:t>
            </a:r>
          </a:p>
        </p:txBody>
      </p: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76007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courtier   </a:t>
            </a:r>
            <a:r>
              <a:rPr lang="en-GB" sz="1100">
                <a:effectLst/>
                <a:latin typeface="Georgia" panose="02040502050405020303" pitchFamily="18" charset="0"/>
                <a:ea typeface="Open Sans" panose="020B0606030504020204" pitchFamily="34" charset="0"/>
                <a:cs typeface="Open Sans" panose="020B0606030504020204" pitchFamily="34" charset="0"/>
              </a:rPr>
              <a:t>|  nobleman or noblewoman who spends a lot of time at the royal court </a:t>
            </a:r>
          </a:p>
        </p:txBody>
      </p: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443115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courtly lover     </a:t>
            </a:r>
            <a:r>
              <a:rPr lang="en-GB" sz="1100">
                <a:effectLst/>
                <a:latin typeface="Georgia" panose="02040502050405020303" pitchFamily="18" charset="0"/>
                <a:ea typeface="Open Sans" panose="020B0606030504020204" pitchFamily="34" charset="0"/>
                <a:cs typeface="Open Sans" panose="020B0606030504020204" pitchFamily="34" charset="0"/>
              </a:rPr>
              <a:t>  |  knight who performed noble deeds for the woman he loved </a:t>
            </a:r>
          </a:p>
        </p:txBody>
      </p:sp>
      <p:sp>
        <p:nvSpPr>
          <p:cNvPr id="8" name="TextBox 7">
            <a:extLst>
              <a:ext uri="{FF2B5EF4-FFF2-40B4-BE49-F238E27FC236}">
                <a16:creationId xmlns:a16="http://schemas.microsoft.com/office/drawing/2014/main" id="{D8EF2534-E0F0-495B-A171-5791ADF0CE0F}"/>
              </a:ext>
              <a:ext uri="{C183D7F6-B498-43B3-948B-1728B52AA6E4}">
                <adec:decorative xmlns:adec="http://schemas.microsoft.com/office/drawing/2017/decorative" val="0"/>
              </a:ext>
            </a:extLst>
          </p:cNvPr>
          <p:cNvSpPr txBox="1">
            <a:spLocks/>
          </p:cNvSpPr>
          <p:nvPr/>
        </p:nvSpPr>
        <p:spPr>
          <a:xfrm>
            <a:off x="596013" y="409561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divorce  </a:t>
            </a:r>
            <a:r>
              <a:rPr lang="en-GB" sz="1100">
                <a:effectLst/>
                <a:latin typeface="Georgia" panose="02040502050405020303" pitchFamily="18" charset="0"/>
                <a:ea typeface="Open Sans" panose="020B0606030504020204" pitchFamily="34" charset="0"/>
                <a:cs typeface="Open Sans" panose="020B0606030504020204" pitchFamily="34" charset="0"/>
              </a:rPr>
              <a:t>  |  the legal ending of a marriage </a:t>
            </a:r>
          </a:p>
        </p:txBody>
      </p: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76669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dowry      </a:t>
            </a:r>
            <a:r>
              <a:rPr lang="en-GB" sz="1100">
                <a:effectLst/>
                <a:latin typeface="Georgia" panose="02040502050405020303" pitchFamily="18" charset="0"/>
                <a:ea typeface="Open Sans" panose="020B0606030504020204" pitchFamily="34" charset="0"/>
                <a:cs typeface="Open Sans" panose="020B0606030504020204" pitchFamily="34" charset="0"/>
              </a:rPr>
              <a:t>  |  money or property given by the bride’s family to her husband </a:t>
            </a:r>
          </a:p>
        </p:txBody>
      </p: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510223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English Reformation     </a:t>
            </a:r>
            <a:r>
              <a:rPr lang="en-GB" sz="1100">
                <a:effectLst/>
                <a:latin typeface="Georgia" panose="02040502050405020303" pitchFamily="18" charset="0"/>
                <a:ea typeface="Open Sans" panose="020B0606030504020204" pitchFamily="34" charset="0"/>
                <a:cs typeface="Open Sans" panose="020B0606030504020204" pitchFamily="34" charset="0"/>
              </a:rPr>
              <a:t>  |  name given to ending the Pope's control of the English Church and the religious changes that followed</a:t>
            </a:r>
          </a:p>
        </p:txBody>
      </p: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543778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government    </a:t>
            </a:r>
            <a:r>
              <a:rPr lang="en-GB" sz="1100">
                <a:effectLst/>
                <a:latin typeface="Georgia" panose="02040502050405020303" pitchFamily="18" charset="0"/>
                <a:ea typeface="Open Sans" panose="020B0606030504020204" pitchFamily="34" charset="0"/>
                <a:cs typeface="Open Sans" panose="020B0606030504020204" pitchFamily="34" charset="0"/>
              </a:rPr>
              <a:t>  |  group of people that have the authority to rule a country </a:t>
            </a:r>
          </a:p>
        </p:txBody>
      </p: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77332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heir     </a:t>
            </a:r>
            <a:r>
              <a:rPr lang="en-GB" sz="1100">
                <a:effectLst/>
                <a:latin typeface="Georgia" panose="02040502050405020303" pitchFamily="18" charset="0"/>
                <a:ea typeface="Open Sans" panose="020B0606030504020204" pitchFamily="34" charset="0"/>
                <a:cs typeface="Open Sans" panose="020B0606030504020204" pitchFamily="34" charset="0"/>
              </a:rPr>
              <a:t>  |  person who will become the next king or queen </a:t>
            </a:r>
          </a:p>
        </p:txBody>
      </p: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610885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house arrest     </a:t>
            </a:r>
            <a:r>
              <a:rPr lang="en-GB" sz="1100">
                <a:effectLst/>
                <a:latin typeface="Georgia" panose="02040502050405020303" pitchFamily="18" charset="0"/>
                <a:ea typeface="Open Sans" panose="020B0606030504020204" pitchFamily="34" charset="0"/>
                <a:cs typeface="Open Sans" panose="020B0606030504020204" pitchFamily="34" charset="0"/>
              </a:rPr>
              <a:t>  |   kept as a prisoner in a house, castle or palace rather than a prison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31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0985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539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093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1647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5202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72310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405864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72973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506527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54008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73635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607189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610724" y="439418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3" y="338756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D5DF6DC-FDB4-7095-127F-9652BBA6F14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Tree>
    <p:extLst>
      <p:ext uri="{BB962C8B-B14F-4D97-AF65-F5344CB8AC3E}">
        <p14:creationId xmlns:p14="http://schemas.microsoft.com/office/powerpoint/2010/main" val="400535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12192001" cy="6853344"/>
          </a:xfrm>
          <a:prstGeom prst="rect">
            <a:avLst/>
          </a:prstGeom>
        </p:spPr>
      </p:pic>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2" y="241701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3" name="Title 8">
            <a:extLst>
              <a:ext uri="{FF2B5EF4-FFF2-40B4-BE49-F238E27FC236}">
                <a16:creationId xmlns:a16="http://schemas.microsoft.com/office/drawing/2014/main" id="{ED8FB784-377E-E0B9-2FF9-3CD65D53B93E}"/>
              </a:ext>
              <a:ext uri="{C183D7F6-B498-43B3-948B-1728B52AA6E4}">
                <adec:decorative xmlns:adec="http://schemas.microsoft.com/office/drawing/2017/decorative" val="0"/>
              </a:ext>
            </a:extLst>
          </p:cNvPr>
          <p:cNvSpPr txBox="1">
            <a:spLocks/>
          </p:cNvSpPr>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2" name="Title 1">
            <a:extLst>
              <a:ext uri="{FF2B5EF4-FFF2-40B4-BE49-F238E27FC236}">
                <a16:creationId xmlns:a16="http://schemas.microsoft.com/office/drawing/2014/main" id="{9F6BB616-14AD-FF89-EB1E-1E85B1E4D314}"/>
              </a:ext>
            </a:extLst>
          </p:cNvPr>
          <p:cNvSpPr>
            <a:spLocks noGrp="1"/>
          </p:cNvSpPr>
          <p:nvPr>
            <p:ph type="title"/>
          </p:nvPr>
        </p:nvSpPr>
        <p:spPr>
          <a:xfrm>
            <a:off x="596012" y="-2069521"/>
            <a:ext cx="10515600" cy="1325563"/>
          </a:xfrm>
        </p:spPr>
        <p:txBody>
          <a:bodyPr vert="horz" lIns="91440" tIns="45720" rIns="91440" bIns="45720" rtlCol="0" anchor="b">
            <a:normAutofit/>
          </a:bodyPr>
          <a:lstStyle/>
          <a:p>
            <a:r>
              <a:rPr lang="en-GB" dirty="0">
                <a:solidFill>
                  <a:srgbClr val="E6E6E6"/>
                </a:solidFill>
              </a:rPr>
              <a:t>VOCABULARY LIST 2</a:t>
            </a:r>
          </a:p>
        </p:txBody>
      </p:sp>
      <p:sp>
        <p:nvSpPr>
          <p:cNvPr id="5" name="TextBox 4">
            <a:extLst>
              <a:ext uri="{FF2B5EF4-FFF2-40B4-BE49-F238E27FC236}">
                <a16:creationId xmlns:a16="http://schemas.microsoft.com/office/drawing/2014/main" id="{7C853288-F3E4-9018-2389-0311E20293F6}"/>
              </a:ext>
            </a:extLst>
          </p:cNvPr>
          <p:cNvSpPr txBox="1">
            <a:spLocks/>
          </p:cNvSpPr>
          <p:nvPr/>
        </p:nvSpPr>
        <p:spPr>
          <a:xfrm>
            <a:off x="596012" y="106700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illegitimate     </a:t>
            </a:r>
            <a:r>
              <a:rPr lang="en-GB" sz="1100">
                <a:effectLst/>
                <a:latin typeface="Georgia" panose="02040502050405020303" pitchFamily="18" charset="0"/>
                <a:ea typeface="Open Sans" panose="020B0606030504020204" pitchFamily="34" charset="0"/>
                <a:cs typeface="Open Sans" panose="020B0606030504020204" pitchFamily="34" charset="0"/>
              </a:rPr>
              <a:t>  |  child whose parents were not legally married to each other when they were born </a:t>
            </a:r>
          </a:p>
        </p:txBody>
      </p:sp>
      <p:sp>
        <p:nvSpPr>
          <p:cNvPr id="9" name="TextBox 8">
            <a:extLst>
              <a:ext uri="{FF2B5EF4-FFF2-40B4-BE49-F238E27FC236}">
                <a16:creationId xmlns:a16="http://schemas.microsoft.com/office/drawing/2014/main" id="{7650E541-C148-C0B4-D5FF-E28EAFFDFEA3}"/>
              </a:ext>
              <a:ext uri="{C183D7F6-B498-43B3-948B-1728B52AA6E4}">
                <adec:decorative xmlns:adec="http://schemas.microsoft.com/office/drawing/2017/decorative" val="0"/>
              </a:ext>
            </a:extLst>
          </p:cNvPr>
          <p:cNvSpPr txBox="1">
            <a:spLocks/>
          </p:cNvSpPr>
          <p:nvPr/>
        </p:nvSpPr>
        <p:spPr>
          <a:xfrm>
            <a:off x="596012" y="141534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invalid     </a:t>
            </a:r>
            <a:r>
              <a:rPr lang="en-GB" sz="1100">
                <a:effectLst/>
                <a:latin typeface="Georgia" panose="02040502050405020303" pitchFamily="18" charset="0"/>
                <a:ea typeface="Open Sans" panose="020B0606030504020204" pitchFamily="34" charset="0"/>
                <a:cs typeface="Open Sans" panose="020B0606030504020204" pitchFamily="34" charset="0"/>
              </a:rPr>
              <a:t>  |  not legal </a:t>
            </a:r>
          </a:p>
        </p:txBody>
      </p:sp>
      <p:sp>
        <p:nvSpPr>
          <p:cNvPr id="11" name="TextBox 10">
            <a:extLst>
              <a:ext uri="{FF2B5EF4-FFF2-40B4-BE49-F238E27FC236}">
                <a16:creationId xmlns:a16="http://schemas.microsoft.com/office/drawing/2014/main" id="{A618C0D8-3ECE-AF0A-DAAB-2B11B55A0EC4}"/>
              </a:ext>
            </a:extLst>
          </p:cNvPr>
          <p:cNvSpPr txBox="1">
            <a:spLocks/>
          </p:cNvSpPr>
          <p:nvPr/>
        </p:nvSpPr>
        <p:spPr>
          <a:xfrm>
            <a:off x="596012" y="176369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jousting    </a:t>
            </a:r>
            <a:r>
              <a:rPr lang="en-GB" sz="1100">
                <a:effectLst/>
                <a:latin typeface="Georgia" panose="02040502050405020303" pitchFamily="18" charset="0"/>
                <a:ea typeface="Open Sans" panose="020B0606030504020204" pitchFamily="34" charset="0"/>
                <a:cs typeface="Open Sans" panose="020B0606030504020204" pitchFamily="34" charset="0"/>
              </a:rPr>
              <a:t>  |  sport developed in the Middle Ages as training for soldiers who fought on horseback </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2" y="211203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lady-in-waiting    </a:t>
            </a:r>
            <a:r>
              <a:rPr lang="en-GB" sz="1100">
                <a:effectLst/>
                <a:latin typeface="Georgia" panose="02040502050405020303" pitchFamily="18" charset="0"/>
                <a:ea typeface="Open Sans" panose="020B0606030504020204" pitchFamily="34" charset="0"/>
                <a:cs typeface="Open Sans" panose="020B0606030504020204" pitchFamily="34" charset="0"/>
              </a:rPr>
              <a:t>  |  </a:t>
            </a:r>
            <a:r>
              <a:rPr lang="en-GB" sz="1100">
                <a:latin typeface="Georgia" panose="02040502050405020303" pitchFamily="18" charset="0"/>
                <a:ea typeface="Open Sans" panose="020B0606030504020204" pitchFamily="34" charset="0"/>
                <a:cs typeface="Open Sans" panose="020B0606030504020204" pitchFamily="34" charset="0"/>
              </a:rPr>
              <a:t>one of the queen’s companions who is there to do as the queen wishes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2" y="24603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monasteries     </a:t>
            </a:r>
            <a:r>
              <a:rPr lang="en-GB" sz="1100">
                <a:effectLst/>
                <a:latin typeface="Georgia" panose="02040502050405020303" pitchFamily="18" charset="0"/>
                <a:ea typeface="Open Sans" panose="020B0606030504020204" pitchFamily="34" charset="0"/>
                <a:cs typeface="Open Sans" panose="020B0606030504020204" pitchFamily="34" charset="0"/>
              </a:rPr>
              <a:t>  |  buildings where religious communities of men called monks live and worship </a:t>
            </a:r>
          </a:p>
        </p:txBody>
      </p: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2" y="280873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minister    </a:t>
            </a:r>
            <a:r>
              <a:rPr lang="en-GB" sz="1100">
                <a:effectLst/>
                <a:latin typeface="Georgia" panose="02040502050405020303" pitchFamily="18" charset="0"/>
                <a:ea typeface="Open Sans" panose="020B0606030504020204" pitchFamily="34" charset="0"/>
                <a:cs typeface="Open Sans" panose="020B0606030504020204" pitchFamily="34" charset="0"/>
              </a:rPr>
              <a:t>  |  someone with a lot of power and responsibility in government </a:t>
            </a:r>
          </a:p>
        </p:txBody>
      </p:sp>
      <p:sp>
        <p:nvSpPr>
          <p:cNvPr id="16" name="TextBox 15">
            <a:extLst>
              <a:ext uri="{FF2B5EF4-FFF2-40B4-BE49-F238E27FC236}">
                <a16:creationId xmlns:a16="http://schemas.microsoft.com/office/drawing/2014/main" id="{E6FF292C-5EC0-C9F6-0248-47AC67B38F71}"/>
              </a:ext>
            </a:extLst>
          </p:cNvPr>
          <p:cNvSpPr txBox="1">
            <a:spLocks/>
          </p:cNvSpPr>
          <p:nvPr/>
        </p:nvSpPr>
        <p:spPr>
          <a:xfrm>
            <a:off x="596012" y="315707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navy    </a:t>
            </a:r>
            <a:r>
              <a:rPr lang="en-GB" sz="1100">
                <a:effectLst/>
                <a:latin typeface="Georgia" panose="02040502050405020303" pitchFamily="18" charset="0"/>
                <a:ea typeface="Open Sans" panose="020B0606030504020204" pitchFamily="34" charset="0"/>
                <a:cs typeface="Open Sans" panose="020B0606030504020204" pitchFamily="34" charset="0"/>
              </a:rPr>
              <a:t>  |  ships built and maintained to defend a country </a:t>
            </a:r>
          </a:p>
        </p:txBody>
      </p: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2" y="350542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nobleman/woman     </a:t>
            </a:r>
            <a:r>
              <a:rPr lang="en-GB" sz="1100">
                <a:effectLst/>
                <a:latin typeface="Georgia" panose="02040502050405020303" pitchFamily="18" charset="0"/>
                <a:ea typeface="Open Sans" panose="020B0606030504020204" pitchFamily="34" charset="0"/>
                <a:cs typeface="Open Sans" panose="020B0606030504020204" pitchFamily="34" charset="0"/>
              </a:rPr>
              <a:t>  |  person of high rank in society </a:t>
            </a:r>
          </a:p>
        </p:txBody>
      </p:sp>
      <p:sp>
        <p:nvSpPr>
          <p:cNvPr id="21" name="TextBox 20">
            <a:extLst>
              <a:ext uri="{FF2B5EF4-FFF2-40B4-BE49-F238E27FC236}">
                <a16:creationId xmlns:a16="http://schemas.microsoft.com/office/drawing/2014/main" id="{F774412E-2E47-8927-C138-BB112DADE212}"/>
              </a:ext>
            </a:extLst>
          </p:cNvPr>
          <p:cNvSpPr txBox="1">
            <a:spLocks/>
          </p:cNvSpPr>
          <p:nvPr/>
        </p:nvSpPr>
        <p:spPr>
          <a:xfrm>
            <a:off x="596012" y="385376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Parliament    </a:t>
            </a:r>
            <a:r>
              <a:rPr lang="en-GB" sz="1100">
                <a:effectLst/>
                <a:latin typeface="Georgia" panose="02040502050405020303" pitchFamily="18" charset="0"/>
                <a:ea typeface="Open Sans" panose="020B0606030504020204" pitchFamily="34" charset="0"/>
                <a:cs typeface="Open Sans" panose="020B0606030504020204" pitchFamily="34" charset="0"/>
              </a:rPr>
              <a:t>  |  the group of people elected to make and change laws in a country; in the past only very rich and powerful people were Members of Parliament</a:t>
            </a:r>
          </a:p>
        </p:txBody>
      </p: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2" y="420542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peacemaker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tries to stop people from arguing or fighting </a:t>
            </a:r>
          </a:p>
        </p:txBody>
      </p:sp>
      <p:sp>
        <p:nvSpPr>
          <p:cNvPr id="26" name="TextBox 25">
            <a:extLst>
              <a:ext uri="{FF2B5EF4-FFF2-40B4-BE49-F238E27FC236}">
                <a16:creationId xmlns:a16="http://schemas.microsoft.com/office/drawing/2014/main" id="{9431AC6C-21C2-DFC8-5D5B-8BA5AF68D25B}"/>
              </a:ext>
            </a:extLst>
          </p:cNvPr>
          <p:cNvSpPr txBox="1">
            <a:spLocks/>
          </p:cNvSpPr>
          <p:nvPr/>
        </p:nvSpPr>
        <p:spPr>
          <a:xfrm>
            <a:off x="596012" y="4560933"/>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plot/plotting    </a:t>
            </a:r>
            <a:r>
              <a:rPr lang="en-GB" sz="1100">
                <a:effectLst/>
                <a:latin typeface="Georgia" panose="02040502050405020303" pitchFamily="18" charset="0"/>
                <a:ea typeface="Open Sans" panose="020B0606030504020204" pitchFamily="34" charset="0"/>
                <a:cs typeface="Open Sans" panose="020B0606030504020204" pitchFamily="34" charset="0"/>
              </a:rPr>
              <a:t>  |  secretly plan to harm someone, especially a government or ruler </a:t>
            </a:r>
          </a:p>
        </p:txBody>
      </p:sp>
      <p:sp>
        <p:nvSpPr>
          <p:cNvPr id="28" name="TextBox 27">
            <a:extLst>
              <a:ext uri="{FF2B5EF4-FFF2-40B4-BE49-F238E27FC236}">
                <a16:creationId xmlns:a16="http://schemas.microsoft.com/office/drawing/2014/main" id="{08F6C872-6E0E-7F93-9ED6-C7B59121347D}"/>
              </a:ext>
            </a:extLst>
          </p:cNvPr>
          <p:cNvSpPr txBox="1">
            <a:spLocks/>
          </p:cNvSpPr>
          <p:nvPr/>
        </p:nvSpPr>
        <p:spPr>
          <a:xfrm>
            <a:off x="596012" y="4909279"/>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Pope     </a:t>
            </a:r>
            <a:r>
              <a:rPr lang="en-GB" sz="1100">
                <a:effectLst/>
                <a:latin typeface="Georgia" panose="02040502050405020303" pitchFamily="18" charset="0"/>
                <a:ea typeface="Open Sans" panose="020B0606030504020204" pitchFamily="34" charset="0"/>
                <a:cs typeface="Open Sans" panose="020B0606030504020204" pitchFamily="34" charset="0"/>
              </a:rPr>
              <a:t>  |  the head of the Roman Catholic Church </a:t>
            </a:r>
          </a:p>
        </p:txBody>
      </p:sp>
      <p:sp>
        <p:nvSpPr>
          <p:cNvPr id="27" name="TextBox 26">
            <a:extLst>
              <a:ext uri="{FF2B5EF4-FFF2-40B4-BE49-F238E27FC236}">
                <a16:creationId xmlns:a16="http://schemas.microsoft.com/office/drawing/2014/main" id="{26921CF0-7CDE-D7A5-4565-392AE5FA7674}"/>
              </a:ext>
            </a:extLst>
          </p:cNvPr>
          <p:cNvSpPr txBox="1">
            <a:spLocks/>
          </p:cNvSpPr>
          <p:nvPr/>
        </p:nvSpPr>
        <p:spPr>
          <a:xfrm>
            <a:off x="596012" y="5257625"/>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Protestant    </a:t>
            </a:r>
            <a:r>
              <a:rPr lang="en-GB" sz="1100">
                <a:effectLst/>
                <a:latin typeface="Georgia" panose="02040502050405020303" pitchFamily="18" charset="0"/>
                <a:ea typeface="Open Sans" panose="020B0606030504020204" pitchFamily="34" charset="0"/>
                <a:cs typeface="Open Sans" panose="020B0606030504020204" pitchFamily="34" charset="0"/>
              </a:rPr>
              <a:t>  |  A type of Christianity that believes people do not need officials (such as the Pope or Bishops) to communicate with God</a:t>
            </a:r>
          </a:p>
        </p:txBody>
      </p: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2" y="559549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regent     </a:t>
            </a:r>
            <a:r>
              <a:rPr lang="en-GB" sz="1100">
                <a:effectLst/>
                <a:latin typeface="Georgia" panose="02040502050405020303" pitchFamily="18" charset="0"/>
                <a:ea typeface="Open Sans" panose="020B0606030504020204" pitchFamily="34" charset="0"/>
                <a:cs typeface="Open Sans" panose="020B0606030504020204" pitchFamily="34" charset="0"/>
              </a:rPr>
              <a:t>  |  person who rules when the king or queen is unable to </a:t>
            </a:r>
          </a:p>
        </p:txBody>
      </p: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2" y="594383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Roman Catholic Church   </a:t>
            </a:r>
            <a:r>
              <a:rPr lang="en-GB" sz="1100">
                <a:effectLst/>
                <a:latin typeface="Georgia" panose="02040502050405020303" pitchFamily="18" charset="0"/>
                <a:ea typeface="Open Sans" panose="020B0606030504020204" pitchFamily="34" charset="0"/>
                <a:cs typeface="Open Sans" panose="020B0606030504020204" pitchFamily="34" charset="0"/>
              </a:rPr>
              <a:t>  |  Christian religion with the Pope as its head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2" y="276536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2" y="311370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2" y="381040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2" y="450709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2" y="520378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2" y="555213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2" y="590047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764E518-DF2F-485A-1790-486C2B30BBE9}"/>
              </a:ext>
              <a:ext uri="{C183D7F6-B498-43B3-948B-1728B52AA6E4}">
                <adec:decorative xmlns:adec="http://schemas.microsoft.com/office/drawing/2017/decorative" val="1"/>
              </a:ext>
            </a:extLst>
          </p:cNvPr>
          <p:cNvCxnSpPr>
            <a:cxnSpLocks/>
          </p:cNvCxnSpPr>
          <p:nvPr/>
        </p:nvCxnSpPr>
        <p:spPr>
          <a:xfrm>
            <a:off x="596012" y="172032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EC4FE7-24AA-350D-1896-4FBE2B0FCA76}"/>
              </a:ext>
              <a:ext uri="{C183D7F6-B498-43B3-948B-1728B52AA6E4}">
                <adec:decorative xmlns:adec="http://schemas.microsoft.com/office/drawing/2017/decorative" val="1"/>
              </a:ext>
            </a:extLst>
          </p:cNvPr>
          <p:cNvCxnSpPr>
            <a:cxnSpLocks/>
          </p:cNvCxnSpPr>
          <p:nvPr/>
        </p:nvCxnSpPr>
        <p:spPr>
          <a:xfrm>
            <a:off x="596012" y="137197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91A993-DF19-0C08-E139-090E95733EA8}"/>
              </a:ext>
              <a:ext uri="{C183D7F6-B498-43B3-948B-1728B52AA6E4}">
                <adec:decorative xmlns:adec="http://schemas.microsoft.com/office/drawing/2017/decorative" val="1"/>
              </a:ext>
            </a:extLst>
          </p:cNvPr>
          <p:cNvCxnSpPr>
            <a:cxnSpLocks/>
          </p:cNvCxnSpPr>
          <p:nvPr/>
        </p:nvCxnSpPr>
        <p:spPr>
          <a:xfrm>
            <a:off x="596012" y="206867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A82D58A-8E6F-FE54-CC71-114ABA321388}"/>
              </a:ext>
              <a:ext uri="{C183D7F6-B498-43B3-948B-1728B52AA6E4}">
                <adec:decorative xmlns:adec="http://schemas.microsoft.com/office/drawing/2017/decorative" val="1"/>
              </a:ext>
            </a:extLst>
          </p:cNvPr>
          <p:cNvCxnSpPr>
            <a:cxnSpLocks/>
          </p:cNvCxnSpPr>
          <p:nvPr/>
        </p:nvCxnSpPr>
        <p:spPr>
          <a:xfrm>
            <a:off x="596012" y="346205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5ADD5FF-48EF-7422-E22A-5B3F93E7D253}"/>
              </a:ext>
              <a:ext uri="{C183D7F6-B498-43B3-948B-1728B52AA6E4}">
                <adec:decorative xmlns:adec="http://schemas.microsoft.com/office/drawing/2017/decorative" val="1"/>
              </a:ext>
            </a:extLst>
          </p:cNvPr>
          <p:cNvCxnSpPr>
            <a:cxnSpLocks/>
          </p:cNvCxnSpPr>
          <p:nvPr/>
        </p:nvCxnSpPr>
        <p:spPr>
          <a:xfrm>
            <a:off x="596012" y="415874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CBC00F-8208-724E-3C20-E40E7CA2A086}"/>
              </a:ext>
              <a:ext uri="{C183D7F6-B498-43B3-948B-1728B52AA6E4}">
                <adec:decorative xmlns:adec="http://schemas.microsoft.com/office/drawing/2017/decorative" val="1"/>
              </a:ext>
            </a:extLst>
          </p:cNvPr>
          <p:cNvCxnSpPr>
            <a:cxnSpLocks/>
          </p:cNvCxnSpPr>
          <p:nvPr/>
        </p:nvCxnSpPr>
        <p:spPr>
          <a:xfrm>
            <a:off x="596012" y="485543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AC07727-A2D5-8DF3-5F9C-2A5F076B132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467" y="349623"/>
            <a:ext cx="1143521" cy="975805"/>
          </a:xfrm>
          <a:prstGeom prst="rect">
            <a:avLst/>
          </a:prstGeom>
        </p:spPr>
      </p:pic>
    </p:spTree>
    <p:extLst>
      <p:ext uri="{BB962C8B-B14F-4D97-AF65-F5344CB8AC3E}">
        <p14:creationId xmlns:p14="http://schemas.microsoft.com/office/powerpoint/2010/main" val="789785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D0AAE7A-62B9-86B4-8458-C7F16664C22A}"/>
              </a:ext>
              <a:ext uri="{C183D7F6-B498-43B3-948B-1728B52AA6E4}">
                <adec:decorative xmlns:adec="http://schemas.microsoft.com/office/drawing/2017/decorative" val="1"/>
              </a:ext>
            </a:extLst>
          </p:cNvPr>
          <p:cNvGrpSpPr/>
          <p:nvPr/>
        </p:nvGrpSpPr>
        <p:grpSpPr>
          <a:xfrm>
            <a:off x="-1" y="0"/>
            <a:ext cx="12192001" cy="6853344"/>
            <a:chOff x="-1" y="0"/>
            <a:chExt cx="12192001" cy="6853344"/>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pic>
          <p:nvPicPr>
            <p:cNvPr id="11" name="Picture 10">
              <a:extLst>
                <a:ext uri="{FF2B5EF4-FFF2-40B4-BE49-F238E27FC236}">
                  <a16:creationId xmlns:a16="http://schemas.microsoft.com/office/drawing/2014/main" id="{7324E826-1CB0-769F-A75B-00BC2DD1A36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000">
              <a:off x="2042737" y="5620552"/>
              <a:ext cx="1563689" cy="903622"/>
            </a:xfrm>
            <a:prstGeom prst="rect">
              <a:avLst/>
            </a:prstGeom>
          </p:spPr>
        </p:pic>
        <p:pic>
          <p:nvPicPr>
            <p:cNvPr id="15" name="Picture 14">
              <a:extLst>
                <a:ext uri="{FF2B5EF4-FFF2-40B4-BE49-F238E27FC236}">
                  <a16:creationId xmlns:a16="http://schemas.microsoft.com/office/drawing/2014/main" id="{E0CD43BB-676E-5B52-9515-90B020D370D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0000">
              <a:off x="484904" y="5623975"/>
              <a:ext cx="1563689" cy="889565"/>
            </a:xfrm>
            <a:prstGeom prst="rect">
              <a:avLst/>
            </a:prstGeom>
          </p:spPr>
        </p:pic>
      </p:grpSp>
      <p:sp>
        <p:nvSpPr>
          <p:cNvPr id="3" name="Title 8">
            <a:extLst>
              <a:ext uri="{FF2B5EF4-FFF2-40B4-BE49-F238E27FC236}">
                <a16:creationId xmlns:a16="http://schemas.microsoft.com/office/drawing/2014/main" id="{ED8FB784-377E-E0B9-2FF9-3CD65D53B93E}"/>
              </a:ext>
              <a:ext uri="{C183D7F6-B498-43B3-948B-1728B52AA6E4}">
                <adec:decorative xmlns:adec="http://schemas.microsoft.com/office/drawing/2017/decorative" val="0"/>
              </a:ext>
            </a:extLst>
          </p:cNvPr>
          <p:cNvSpPr txBox="1">
            <a:spLocks/>
          </p:cNvSpPr>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2" y="1097013"/>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Royal Apartments      </a:t>
            </a:r>
            <a:r>
              <a:rPr lang="en-GB" sz="1100">
                <a:effectLst/>
                <a:latin typeface="Georgia" panose="02040502050405020303" pitchFamily="18" charset="0"/>
                <a:ea typeface="Open Sans" panose="020B0606030504020204" pitchFamily="34" charset="0"/>
                <a:cs typeface="Open Sans" panose="020B0606030504020204" pitchFamily="34" charset="0"/>
              </a:rPr>
              <a:t>  |  the king or queen’s private rooms </a:t>
            </a:r>
          </a:p>
        </p:txBody>
      </p:sp>
      <p:sp>
        <p:nvSpPr>
          <p:cNvPr id="13" name="TextBox 12">
            <a:extLst>
              <a:ext uri="{FF2B5EF4-FFF2-40B4-BE49-F238E27FC236}">
                <a16:creationId xmlns:a16="http://schemas.microsoft.com/office/drawing/2014/main" id="{5650C19E-CEEC-5350-873F-0CD9BA827575}"/>
              </a:ext>
            </a:extLst>
          </p:cNvPr>
          <p:cNvSpPr txBox="1">
            <a:spLocks/>
          </p:cNvSpPr>
          <p:nvPr/>
        </p:nvSpPr>
        <p:spPr>
          <a:xfrm>
            <a:off x="596012" y="1428445"/>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Supreme Head     </a:t>
            </a:r>
            <a:r>
              <a:rPr lang="en-GB" sz="1100">
                <a:effectLst/>
                <a:latin typeface="Georgia" panose="02040502050405020303" pitchFamily="18" charset="0"/>
                <a:ea typeface="Open Sans" panose="020B0606030504020204" pitchFamily="34" charset="0"/>
                <a:cs typeface="Open Sans" panose="020B0606030504020204" pitchFamily="34" charset="0"/>
              </a:rPr>
              <a:t>  |  the highest in rank </a:t>
            </a:r>
          </a:p>
        </p:txBody>
      </p: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2" y="1770739"/>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treason     </a:t>
            </a:r>
            <a:r>
              <a:rPr lang="en-GB" sz="1100">
                <a:effectLst/>
                <a:latin typeface="Georgia" panose="02040502050405020303" pitchFamily="18" charset="0"/>
                <a:ea typeface="Open Sans" panose="020B0606030504020204" pitchFamily="34" charset="0"/>
                <a:cs typeface="Open Sans" panose="020B0606030504020204" pitchFamily="34" charset="0"/>
              </a:rPr>
              <a:t>  |  the crime of acting against your own country, especially by trying to kill the king or queen, or overthrow the government</a:t>
            </a:r>
          </a:p>
        </p:txBody>
      </p: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2" y="210217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wealthy   </a:t>
            </a:r>
            <a:r>
              <a:rPr lang="en-GB" sz="1100">
                <a:effectLst/>
                <a:latin typeface="Georgia" panose="02040502050405020303" pitchFamily="18" charset="0"/>
                <a:ea typeface="Open Sans" panose="020B0606030504020204" pitchFamily="34" charset="0"/>
                <a:cs typeface="Open Sans" panose="020B0606030504020204" pitchFamily="34" charset="0"/>
              </a:rPr>
              <a:t>  |  having a large amount of money, property, land and valuable possessions </a:t>
            </a:r>
          </a:p>
        </p:txBody>
      </p:sp>
      <p:sp>
        <p:nvSpPr>
          <p:cNvPr id="115" name="TextBox 114">
            <a:extLst>
              <a:ext uri="{FF2B5EF4-FFF2-40B4-BE49-F238E27FC236}">
                <a16:creationId xmlns:a16="http://schemas.microsoft.com/office/drawing/2014/main" id="{10971D7F-BCE5-B696-BFF1-1436CF97D928}"/>
              </a:ext>
              <a:ext uri="{C183D7F6-B498-43B3-948B-1728B52AA6E4}">
                <adec:decorative xmlns:adec="http://schemas.microsoft.com/office/drawing/2017/decorative" val="0"/>
              </a:ext>
            </a:extLst>
          </p:cNvPr>
          <p:cNvSpPr txBox="1">
            <a:spLocks/>
          </p:cNvSpPr>
          <p:nvPr/>
        </p:nvSpPr>
        <p:spPr>
          <a:xfrm>
            <a:off x="596012" y="2433605"/>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widow    </a:t>
            </a:r>
            <a:r>
              <a:rPr lang="en-GB" sz="1100">
                <a:effectLst/>
                <a:latin typeface="Georgia" panose="02040502050405020303" pitchFamily="18" charset="0"/>
                <a:ea typeface="Open Sans" panose="020B0606030504020204" pitchFamily="34" charset="0"/>
                <a:cs typeface="Open Sans" panose="020B0606030504020204" pitchFamily="34" charset="0"/>
              </a:rPr>
              <a:t> | woman whose husband has died</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2" y="139353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2" y="206726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2" y="239869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6BB616-14AD-FF89-EB1E-1E85B1E4D314}"/>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VOCABULARY LIST 3</a:t>
            </a:r>
            <a:br>
              <a:rPr lang="en-GB" dirty="0">
                <a:solidFill>
                  <a:srgbClr val="E6E6E6"/>
                </a:solidFill>
              </a:rPr>
            </a:br>
            <a:endParaRPr lang="en-GB" dirty="0">
              <a:solidFill>
                <a:srgbClr val="E6E6E6"/>
              </a:solidFill>
            </a:endParaRPr>
          </a:p>
        </p:txBody>
      </p:sp>
      <p:cxnSp>
        <p:nvCxnSpPr>
          <p:cNvPr id="14" name="Straight Connector 13">
            <a:extLst>
              <a:ext uri="{FF2B5EF4-FFF2-40B4-BE49-F238E27FC236}">
                <a16:creationId xmlns:a16="http://schemas.microsoft.com/office/drawing/2014/main" id="{9117F380-83CD-C78D-9EB8-E4E5288D65B9}"/>
              </a:ext>
              <a:ext uri="{C183D7F6-B498-43B3-948B-1728B52AA6E4}">
                <adec:decorative xmlns:adec="http://schemas.microsoft.com/office/drawing/2017/decorative" val="1"/>
              </a:ext>
            </a:extLst>
          </p:cNvPr>
          <p:cNvCxnSpPr>
            <a:cxnSpLocks/>
          </p:cNvCxnSpPr>
          <p:nvPr/>
        </p:nvCxnSpPr>
        <p:spPr>
          <a:xfrm>
            <a:off x="596012" y="173582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29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pic>
        <p:nvPicPr>
          <p:cNvPr id="10" name="Picture 9">
            <a:extLst>
              <a:ext uri="{FF2B5EF4-FFF2-40B4-BE49-F238E27FC236}">
                <a16:creationId xmlns:a16="http://schemas.microsoft.com/office/drawing/2014/main" id="{831F01BA-2B97-53B9-F092-8D91571FB5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82308" y="4526829"/>
            <a:ext cx="1958794" cy="1958794"/>
          </a:xfrm>
          <a:prstGeom prst="rect">
            <a:avLst/>
          </a:prstGeom>
        </p:spPr>
      </p:pic>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537602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35645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54598" y="152313"/>
            <a:ext cx="980840" cy="980840"/>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3" y="386924"/>
            <a:ext cx="657294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KATHERINE OF ARAGON</a:t>
            </a:r>
          </a:p>
        </p:txBody>
      </p:sp>
      <p:pic>
        <p:nvPicPr>
          <p:cNvPr id="9" name="Picture 8" descr="A painting of a woman in period dress, wearing black with a cross pendant. She wears a black hood. She holds a small monkey and a coin in her hands.">
            <a:hlinkClick r:id="rId6"/>
            <a:extLst>
              <a:ext uri="{FF2B5EF4-FFF2-40B4-BE49-F238E27FC236}">
                <a16:creationId xmlns:a16="http://schemas.microsoft.com/office/drawing/2014/main" id="{FB4AAD1C-9DE3-CF7F-8522-9817C59E693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Catholic Spanish princess who became a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brave queen </a:t>
            </a:r>
          </a:p>
        </p:txBody>
      </p:sp>
      <p:sp>
        <p:nvSpPr>
          <p:cNvPr id="22" name="TextBox 21">
            <a:extLst>
              <a:ext uri="{FF2B5EF4-FFF2-40B4-BE49-F238E27FC236}">
                <a16:creationId xmlns:a16="http://schemas.microsoft.com/office/drawing/2014/main" id="{3BF1A004-F71B-F10F-C57B-32A9032C7ED1}"/>
              </a:ext>
              <a:ext uri="{C183D7F6-B498-43B3-948B-1728B52AA6E4}">
                <adec:decorative xmlns:adec="http://schemas.microsoft.com/office/drawing/2017/decorative" val="0"/>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1509 - 1533 </a:t>
            </a:r>
          </a:p>
        </p:txBody>
      </p:sp>
      <p:sp>
        <p:nvSpPr>
          <p:cNvPr id="23" name="TextBox 22">
            <a:extLst>
              <a:ext uri="{FF2B5EF4-FFF2-40B4-BE49-F238E27FC236}">
                <a16:creationId xmlns:a16="http://schemas.microsoft.com/office/drawing/2014/main" id="{959E2155-F00F-75D2-58C0-8B9EB84878F7}"/>
              </a:ext>
              <a:ext uri="{C183D7F6-B498-43B3-948B-1728B52AA6E4}">
                <adec:decorative xmlns:adec="http://schemas.microsoft.com/office/drawing/2017/decorative" val="0"/>
              </a:ext>
            </a:extLst>
          </p:cNvPr>
          <p:cNvSpPr txBox="1"/>
          <p:nvPr/>
        </p:nvSpPr>
        <p:spPr>
          <a:xfrm>
            <a:off x="503690" y="6070170"/>
            <a:ext cx="3476738"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1485 - 1536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Madrid, Spain</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139321"/>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Katherine’s mother was a very powerful, intelligent Queen of Spain, and an important influence in her life.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Brought to England aged 15 to marry Arthur, the eldest son of Henry VII. </a:t>
            </a:r>
          </a:p>
          <a:p>
            <a:pPr marL="171450" indent="-171450" defTabSz="144000">
              <a:buFont typeface="Arial" panose="020B0604020202020204" pitchFamily="34" charset="0"/>
              <a:buChar char="•"/>
            </a:pPr>
            <a:r>
              <a:rPr lang="en-GB" sz="1100">
                <a:latin typeface="Georgia" panose="02040502050405020303" pitchFamily="18" charset="0"/>
                <a:ea typeface="Open Sans" panose="020B0606030504020204" pitchFamily="34" charset="0"/>
                <a:cs typeface="Open Sans" panose="020B0606030504020204" pitchFamily="34" charset="0"/>
              </a:rPr>
              <a:t>A</a:t>
            </a:r>
            <a:r>
              <a:rPr lang="en-GB" sz="1100">
                <a:effectLst/>
                <a:latin typeface="Georgia" panose="02040502050405020303" pitchFamily="18" charset="0"/>
                <a:ea typeface="Open Sans" panose="020B0606030504020204" pitchFamily="34" charset="0"/>
                <a:cs typeface="Open Sans" panose="020B0606030504020204" pitchFamily="34" charset="0"/>
              </a:rPr>
              <a:t>rthur died few months later.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Arthur’s brother Henry became King Henry VIII.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Katherine and Henry got married in 1509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The first 10 years of their marriage were happy.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Henry often dressed up as Robin Hood to</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surprise her.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They both were religious, enjoyed riding, hunting, dancing and fine clothes.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In 1513, Katherine became </a:t>
            </a:r>
            <a:r>
              <a:rPr lang="en-GB" sz="1100" b="1">
                <a:effectLst/>
                <a:latin typeface="Georgia" panose="02040502050405020303" pitchFamily="18" charset="0"/>
                <a:ea typeface="Open Sans" panose="020B0606030504020204" pitchFamily="34" charset="0"/>
                <a:cs typeface="Open Sans" panose="020B0606030504020204" pitchFamily="34" charset="0"/>
              </a:rPr>
              <a:t>regent</a:t>
            </a:r>
            <a:r>
              <a:rPr lang="en-GB" sz="1100">
                <a:effectLst/>
                <a:latin typeface="Georgia" panose="02040502050405020303" pitchFamily="18" charset="0"/>
                <a:ea typeface="Open Sans" panose="020B0606030504020204" pitchFamily="34" charset="0"/>
                <a:cs typeface="Open Sans" panose="020B0606030504020204" pitchFamily="34" charset="0"/>
              </a:rPr>
              <a:t> while Henry was fighting in France. The Scottish army took this as an opportunity to invade England. Katherine rode north in full armour to address the English troops.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63763" y="1387508"/>
            <a:ext cx="3618440" cy="2970044"/>
          </a:xfrm>
          <a:prstGeom prst="rect">
            <a:avLst/>
          </a:prstGeom>
          <a:noFill/>
        </p:spPr>
        <p:txBody>
          <a:bodyPr wrap="square" rtlCol="0">
            <a:spAutoFit/>
          </a:bodyPr>
          <a:lstStyle/>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She had one son who sadly only lived for two months, and she suffered other losses too. In 1516, she had a daughter, Mary. </a:t>
            </a:r>
          </a:p>
          <a:p>
            <a:pPr marL="171450" indent="-171450" defTabSz="144000">
              <a:buFont typeface="Arial" panose="020B0604020202020204" pitchFamily="34" charset="0"/>
              <a:buChar char="•"/>
            </a:pPr>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Henry was obsessed with having a son and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wanted to remarry.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He thought that God was punishing him because he had married his brother’s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widow</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Katherine was now unable to have more children. </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Henry wanted Katherine to accept that their marriage was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invalid</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and go quietly into a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convent</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She refused to leave, and the Pope supported her.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Finally, Henry went against the Pope. He banished Katherine from court, and she was banned from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seeing her daughter. However, she remained popular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with the public.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C15B7CD0-E2EB-50E3-7551-7D54FD5C7457}"/>
              </a:ext>
            </a:extLst>
          </p:cNvPr>
          <p:cNvSpPr txBox="1"/>
          <p:nvPr/>
        </p:nvSpPr>
        <p:spPr>
          <a:xfrm>
            <a:off x="8030402" y="5234497"/>
            <a:ext cx="1862607" cy="600164"/>
          </a:xfrm>
          <a:prstGeom prst="rect">
            <a:avLst/>
          </a:prstGeom>
          <a:noFill/>
        </p:spPr>
        <p:txBody>
          <a:bodyPr wrap="square" rtlCol="0">
            <a:spAutoFit/>
          </a:bodyPr>
          <a:lstStyle/>
          <a:p>
            <a:pPr algn="ctr"/>
            <a:r>
              <a:rPr lang="en-GB" sz="1100">
                <a:effectLst/>
                <a:latin typeface="Georgia" panose="02040502050405020303" pitchFamily="18" charset="0"/>
              </a:rPr>
              <a:t>The first female </a:t>
            </a:r>
            <a:r>
              <a:rPr lang="en-GB" sz="1100" b="1">
                <a:effectLst/>
                <a:latin typeface="Georgia" panose="02040502050405020303" pitchFamily="18" charset="0"/>
              </a:rPr>
              <a:t>ambassador</a:t>
            </a:r>
            <a:r>
              <a:rPr lang="en-GB" sz="1100">
                <a:effectLst/>
                <a:latin typeface="Georgia" panose="02040502050405020303" pitchFamily="18" charset="0"/>
              </a:rPr>
              <a:t> in European history. </a:t>
            </a:r>
          </a:p>
        </p:txBody>
      </p:sp>
      <p:sp>
        <p:nvSpPr>
          <p:cNvPr id="6" name="TextBox 5">
            <a:extLst>
              <a:ext uri="{FF2B5EF4-FFF2-40B4-BE49-F238E27FC236}">
                <a16:creationId xmlns:a16="http://schemas.microsoft.com/office/drawing/2014/main" id="{D99CA793-330A-6352-AFBB-10F87EF743D0}"/>
              </a:ext>
            </a:extLst>
          </p:cNvPr>
          <p:cNvSpPr txBox="1"/>
          <p:nvPr/>
        </p:nvSpPr>
        <p:spPr>
          <a:xfrm>
            <a:off x="9285708" y="4494247"/>
            <a:ext cx="2730383" cy="261610"/>
          </a:xfrm>
          <a:prstGeom prst="rect">
            <a:avLst/>
          </a:prstGeom>
          <a:noFill/>
        </p:spPr>
        <p:txBody>
          <a:bodyPr wrap="square">
            <a:spAutoFit/>
          </a:bodyPr>
          <a:lstStyle/>
          <a:p>
            <a:r>
              <a:rPr lang="en-GB" sz="1100" i="1">
                <a:solidFill>
                  <a:srgbClr val="9D691F"/>
                </a:solidFill>
                <a:effectLst/>
                <a:latin typeface="Georgia" panose="02040502050405020303" pitchFamily="18" charset="0"/>
              </a:rPr>
              <a:t>‘Mine eyes desire you above all things.’ </a:t>
            </a:r>
          </a:p>
        </p:txBody>
      </p:sp>
      <p:sp>
        <p:nvSpPr>
          <p:cNvPr id="5" name="TextBox 4">
            <a:extLst>
              <a:ext uri="{FF2B5EF4-FFF2-40B4-BE49-F238E27FC236}">
                <a16:creationId xmlns:a16="http://schemas.microsoft.com/office/drawing/2014/main" id="{146AE0EB-6DE9-51B4-A786-21B8442F4495}"/>
              </a:ext>
            </a:extLst>
          </p:cNvPr>
          <p:cNvSpPr txBox="1"/>
          <p:nvPr/>
        </p:nvSpPr>
        <p:spPr>
          <a:xfrm>
            <a:off x="10208094" y="4681714"/>
            <a:ext cx="1586298" cy="600164"/>
          </a:xfrm>
          <a:prstGeom prst="rect">
            <a:avLst/>
          </a:prstGeom>
          <a:noFill/>
        </p:spPr>
        <p:txBody>
          <a:bodyPr wrap="square">
            <a:spAutoFit/>
          </a:bodyPr>
          <a:lstStyle/>
          <a:p>
            <a:pPr algn="ctr"/>
            <a:r>
              <a:rPr lang="en-GB" sz="1100">
                <a:solidFill>
                  <a:srgbClr val="9D691F"/>
                </a:solidFill>
                <a:effectLst/>
                <a:latin typeface="Georgia" panose="02040502050405020303" pitchFamily="18" charset="0"/>
              </a:rPr>
              <a:t>Katherine’s words in her final letter to Henry before she died.</a:t>
            </a:r>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916113"/>
            <a:ext cx="3038176" cy="430887"/>
          </a:xfrm>
          <a:prstGeom prst="rect">
            <a:avLst/>
          </a:prstGeom>
          <a:noFill/>
        </p:spPr>
        <p:txBody>
          <a:bodyPr wrap="square" rtlCol="0">
            <a:spAutoFit/>
          </a:bodyPr>
          <a:lstStyle/>
          <a:p>
            <a:r>
              <a:rPr lang="en-GB" sz="1100">
                <a:effectLst/>
                <a:latin typeface="Georgia" panose="02040502050405020303" pitchFamily="18" charset="0"/>
              </a:rPr>
              <a:t>Give one example that shows Katherine was a very capable woman? </a:t>
            </a: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364484"/>
            <a:ext cx="3038176" cy="430887"/>
          </a:xfrm>
          <a:prstGeom prst="rect">
            <a:avLst/>
          </a:prstGeom>
          <a:noFill/>
        </p:spPr>
        <p:txBody>
          <a:bodyPr wrap="square" rtlCol="0">
            <a:spAutoFit/>
          </a:bodyPr>
          <a:lstStyle/>
          <a:p>
            <a:r>
              <a:rPr lang="en-GB" sz="1100">
                <a:effectLst/>
                <a:latin typeface="Georgia" panose="02040502050405020303" pitchFamily="18" charset="0"/>
              </a:rPr>
              <a:t>Why do you think Katherine refused to ‘go quietly’ when Henry wanted to remarry? </a:t>
            </a: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809008"/>
            <a:ext cx="3038176" cy="430887"/>
          </a:xfrm>
          <a:prstGeom prst="rect">
            <a:avLst/>
          </a:prstGeom>
          <a:noFill/>
        </p:spPr>
        <p:txBody>
          <a:bodyPr wrap="square" rtlCol="0">
            <a:spAutoFit/>
          </a:bodyPr>
          <a:lstStyle/>
          <a:p>
            <a:r>
              <a:rPr lang="en-GB" sz="1100">
                <a:effectLst/>
                <a:latin typeface="Georgia" panose="02040502050405020303" pitchFamily="18" charset="0"/>
              </a:rPr>
              <a:t>What influence might Katherine’s mother have had on her? </a:t>
            </a:r>
          </a:p>
        </p:txBody>
      </p:sp>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Photo © Philip Mould Ltd, London / Bridgeman Images</a:t>
            </a:r>
          </a:p>
        </p:txBody>
      </p:sp>
    </p:spTree>
    <p:extLst>
      <p:ext uri="{BB962C8B-B14F-4D97-AF65-F5344CB8AC3E}">
        <p14:creationId xmlns:p14="http://schemas.microsoft.com/office/powerpoint/2010/main" val="363239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pic>
        <p:nvPicPr>
          <p:cNvPr id="10" name="Picture 9">
            <a:extLst>
              <a:ext uri="{FF2B5EF4-FFF2-40B4-BE49-F238E27FC236}">
                <a16:creationId xmlns:a16="http://schemas.microsoft.com/office/drawing/2014/main" id="{831F01BA-2B97-53B9-F092-8D91571FB5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14403" y="4294869"/>
            <a:ext cx="2059622" cy="2059622"/>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3" y="386924"/>
            <a:ext cx="467740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ANNE BOLEYN</a:t>
            </a:r>
          </a:p>
        </p:txBody>
      </p:sp>
      <p:pic>
        <p:nvPicPr>
          <p:cNvPr id="9" name="Picture 8" descr="A painting of a portrait of a woman in period dress. She wears a black hood. She wears a pendant with a gold letter B and pearls. ">
            <a:hlinkClick r:id="rId5"/>
            <a:extLst>
              <a:ext uri="{FF2B5EF4-FFF2-40B4-BE49-F238E27FC236}">
                <a16:creationId xmlns:a16="http://schemas.microsoft.com/office/drawing/2014/main" id="{FB4AAD1C-9DE3-CF7F-8522-9817C59E6935}"/>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captivating queen who got involved</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with politics </a:t>
            </a:r>
          </a:p>
        </p:txBody>
      </p:sp>
      <p:sp>
        <p:nvSpPr>
          <p:cNvPr id="22" name="TextBox 21">
            <a:extLst>
              <a:ext uri="{FF2B5EF4-FFF2-40B4-BE49-F238E27FC236}">
                <a16:creationId xmlns:a16="http://schemas.microsoft.com/office/drawing/2014/main" id="{3BF1A004-F71B-F10F-C57B-32A9032C7ED1}"/>
              </a:ext>
              <a:ext uri="{C183D7F6-B498-43B3-948B-1728B52AA6E4}">
                <adec:decorative xmlns:adec="http://schemas.microsoft.com/office/drawing/2017/decorative" val="0"/>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1533 - 1536  </a:t>
            </a:r>
          </a:p>
        </p:txBody>
      </p:sp>
      <p:sp>
        <p:nvSpPr>
          <p:cNvPr id="23" name="TextBox 22">
            <a:extLst>
              <a:ext uri="{FF2B5EF4-FFF2-40B4-BE49-F238E27FC236}">
                <a16:creationId xmlns:a16="http://schemas.microsoft.com/office/drawing/2014/main" id="{959E2155-F00F-75D2-58C0-8B9EB84878F7}"/>
              </a:ext>
              <a:ext uri="{C183D7F6-B498-43B3-948B-1728B52AA6E4}">
                <adec:decorative xmlns:adec="http://schemas.microsoft.com/office/drawing/2017/decorative" val="0"/>
              </a:ext>
            </a:extLst>
          </p:cNvPr>
          <p:cNvSpPr txBox="1"/>
          <p:nvPr/>
        </p:nvSpPr>
        <p:spPr>
          <a:xfrm>
            <a:off x="503690" y="6070170"/>
            <a:ext cx="3476738" cy="246221"/>
          </a:xfrm>
          <a:prstGeom prst="rect">
            <a:avLst/>
          </a:prstGeom>
          <a:noFill/>
        </p:spPr>
        <p:txBody>
          <a:bodyPr wrap="square" lIns="91440" tIns="45720" rIns="91440" bIns="45720" rtlCol="0" anchor="t">
            <a:spAutoFit/>
          </a:bodyPr>
          <a:lstStyle/>
          <a:p>
            <a:r>
              <a:rPr lang="en-GB" sz="1000" b="1" spc="30">
                <a:solidFill>
                  <a:srgbClr val="38224F"/>
                </a:solidFill>
                <a:effectLst/>
                <a:latin typeface="Georgia"/>
                <a:ea typeface="Open Sans Condensed" panose="020B0606030504020204" pitchFamily="34" charset="0"/>
                <a:cs typeface="Open Sans Condensed" panose="020B0606030504020204" pitchFamily="34" charset="0"/>
              </a:rPr>
              <a:t>Lived:</a:t>
            </a:r>
            <a:r>
              <a:rPr lang="en-GB" sz="1000" b="1" spc="30">
                <a:solidFill>
                  <a:srgbClr val="38224F"/>
                </a:solidFill>
                <a:latin typeface="Georgia"/>
                <a:ea typeface="Open Sans Condensed" panose="020B0606030504020204" pitchFamily="34" charset="0"/>
                <a:cs typeface="Open Sans Condensed" panose="020B0606030504020204" pitchFamily="34" charset="0"/>
              </a:rPr>
              <a:t> </a:t>
            </a:r>
            <a:r>
              <a:rPr lang="en-GB" sz="1000" spc="30">
                <a:solidFill>
                  <a:srgbClr val="38224F"/>
                </a:solidFill>
                <a:effectLst/>
                <a:latin typeface="Georgia"/>
                <a:ea typeface="Open Sans Condensed" panose="020B0606030504020204" pitchFamily="34" charset="0"/>
                <a:cs typeface="Open Sans Condensed" panose="020B0606030504020204" pitchFamily="34" charset="0"/>
              </a:rPr>
              <a:t> </a:t>
            </a:r>
            <a:r>
              <a:rPr lang="en-GB" sz="1000" spc="30">
                <a:solidFill>
                  <a:srgbClr val="38224F"/>
                </a:solidFill>
                <a:effectLst/>
                <a:latin typeface="Georgia"/>
                <a:ea typeface="Open Sans Condensed Light" panose="020B0306030504020204" pitchFamily="34" charset="0"/>
                <a:cs typeface="Open Sans Condensed Light" panose="020B0306030504020204" pitchFamily="34" charset="0"/>
              </a:rPr>
              <a:t>c.1501 - 1536 | </a:t>
            </a:r>
            <a:r>
              <a:rPr lang="en-GB" sz="1000" b="1" spc="30">
                <a:solidFill>
                  <a:srgbClr val="38224F"/>
                </a:solidFill>
                <a:effectLst/>
                <a:latin typeface="Georgia"/>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a:ea typeface="Open Sans Condensed Light" panose="020B0306030504020204" pitchFamily="34" charset="0"/>
                <a:cs typeface="Open Sans Condensed Light" panose="020B0306030504020204" pitchFamily="34" charset="0"/>
              </a:rPr>
              <a:t>Norfolk</a:t>
            </a:r>
            <a:r>
              <a:rPr lang="en-GB" sz="1000" spc="30">
                <a:solidFill>
                  <a:srgbClr val="38224F"/>
                </a:solidFill>
                <a:latin typeface="Georgia"/>
                <a:ea typeface="Open Sans Condensed Light" panose="020B0306030504020204" pitchFamily="34" charset="0"/>
                <a:cs typeface="Open Sans Condensed Light" panose="020B0306030504020204" pitchFamily="34" charset="0"/>
              </a:rPr>
              <a:t>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308598"/>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Anne’s father was a respected </a:t>
            </a:r>
            <a:r>
              <a:rPr lang="en-GB" sz="1100" b="1">
                <a:effectLst/>
                <a:latin typeface="Georgia" panose="02040502050405020303" pitchFamily="18" charset="0"/>
                <a:ea typeface="Open Sans" panose="020B0606030504020204" pitchFamily="34" charset="0"/>
                <a:cs typeface="Open Sans" panose="020B0606030504020204" pitchFamily="34" charset="0"/>
              </a:rPr>
              <a:t>courtier</a:t>
            </a:r>
            <a:r>
              <a:rPr lang="en-GB" sz="1100">
                <a:effectLst/>
                <a:latin typeface="Georgia" panose="02040502050405020303" pitchFamily="18" charset="0"/>
                <a:ea typeface="Open Sans" panose="020B0606030504020204" pitchFamily="34" charset="0"/>
                <a:cs typeface="Open Sans" panose="020B0606030504020204" pitchFamily="34" charset="0"/>
              </a:rPr>
              <a:t>, and her grandfather was the Duke of Norfolk – a very powerful man. She spent her childhood at Hever Castle. Her father wanted her to have the same education as her brothers. She was sent to French Court in 1514 where she learnt skills and manners to be a lady at court. She was stylish and sophisticated and had a captivating personality. She returned to England by 1522 and became a </a:t>
            </a:r>
            <a:r>
              <a:rPr lang="en-GB" sz="1100" b="1">
                <a:effectLst/>
                <a:latin typeface="Georgia" panose="02040502050405020303" pitchFamily="18" charset="0"/>
                <a:ea typeface="Open Sans" panose="020B0606030504020204" pitchFamily="34" charset="0"/>
                <a:cs typeface="Open Sans" panose="020B0606030504020204" pitchFamily="34" charset="0"/>
              </a:rPr>
              <a:t>lady-in-waiting</a:t>
            </a:r>
            <a:r>
              <a:rPr lang="en-GB" sz="1100">
                <a:effectLst/>
                <a:latin typeface="Georgia" panose="02040502050405020303" pitchFamily="18" charset="0"/>
                <a:ea typeface="Open Sans" panose="020B0606030504020204" pitchFamily="34" charset="0"/>
                <a:cs typeface="Open Sans" panose="020B0606030504020204" pitchFamily="34" charset="0"/>
              </a:rPr>
              <a:t> to Henry’s first wife.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By 1526, Henry was obsessed with Anne, however she refused him at first. After Henry broke from the Church, they got married in 1533.</a:t>
            </a: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a:latin typeface="Georgia" panose="02040502050405020303" pitchFamily="18" charset="0"/>
                <a:ea typeface="Open Sans" panose="020B0606030504020204" pitchFamily="34" charset="0"/>
                <a:cs typeface="Open Sans" panose="020B0606030504020204" pitchFamily="34" charset="0"/>
              </a:rPr>
              <a:t>Stayed in </a:t>
            </a:r>
            <a:r>
              <a:rPr lang="en-GB" sz="1100" b="1">
                <a:latin typeface="Georgia" panose="02040502050405020303" pitchFamily="18" charset="0"/>
                <a:ea typeface="Open Sans" panose="020B0606030504020204" pitchFamily="34" charset="0"/>
                <a:cs typeface="Open Sans" panose="020B0606030504020204" pitchFamily="34" charset="0"/>
              </a:rPr>
              <a:t>Royal Apartments </a:t>
            </a:r>
            <a:r>
              <a:rPr lang="en-GB" sz="1100">
                <a:latin typeface="Georgia" panose="02040502050405020303" pitchFamily="18" charset="0"/>
                <a:ea typeface="Open Sans" panose="020B0606030504020204" pitchFamily="34" charset="0"/>
                <a:cs typeface="Open Sans" panose="020B0606030504020204" pitchFamily="34" charset="0"/>
              </a:rPr>
              <a:t>at Tower of London before her Coronation. </a:t>
            </a:r>
          </a:p>
          <a:p>
            <a:pPr marL="171450" indent="-171450" defTabSz="144000">
              <a:buFont typeface="Arial" panose="020B0604020202020204" pitchFamily="34" charset="0"/>
              <a:buChar char="•"/>
            </a:pPr>
            <a:r>
              <a:rPr lang="en-GB" sz="1100">
                <a:latin typeface="Georgia" panose="02040502050405020303" pitchFamily="18" charset="0"/>
                <a:ea typeface="Open Sans" panose="020B0606030504020204" pitchFamily="34" charset="0"/>
                <a:cs typeface="Open Sans" panose="020B0606030504020204" pitchFamily="34" charset="0"/>
              </a:rPr>
              <a:t>Had a large </a:t>
            </a:r>
            <a:r>
              <a:rPr lang="en-GB" sz="1100" b="1">
                <a:latin typeface="Georgia" panose="02040502050405020303" pitchFamily="18" charset="0"/>
                <a:ea typeface="Open Sans" panose="020B0606030504020204" pitchFamily="34" charset="0"/>
                <a:cs typeface="Open Sans" panose="020B0606030504020204" pitchFamily="34" charset="0"/>
              </a:rPr>
              <a:t>procession</a:t>
            </a:r>
            <a:r>
              <a:rPr lang="en-GB" sz="1100">
                <a:latin typeface="Georgia" panose="02040502050405020303" pitchFamily="18" charset="0"/>
                <a:ea typeface="Open Sans" panose="020B0606030504020204" pitchFamily="34" charset="0"/>
                <a:cs typeface="Open Sans" panose="020B0606030504020204" pitchFamily="34" charset="0"/>
              </a:rPr>
              <a:t> through the streets of London to Westminster. </a:t>
            </a:r>
          </a:p>
          <a:p>
            <a:pPr marL="171450" indent="-171450" defTabSz="144000">
              <a:buFont typeface="Arial" panose="020B0604020202020204" pitchFamily="34" charset="0"/>
              <a:buChar char="•"/>
            </a:pPr>
            <a:r>
              <a:rPr lang="en-GB" sz="1100">
                <a:latin typeface="Georgia" panose="02040502050405020303" pitchFamily="18" charset="0"/>
                <a:ea typeface="Open Sans Semibold" panose="020B0606030504020204" pitchFamily="34" charset="0"/>
                <a:cs typeface="Open Sans Semibold" panose="020B0606030504020204" pitchFamily="34" charset="0"/>
              </a:rPr>
              <a:t>G</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ave birth to a daughter, Elizabeth. </a:t>
            </a:r>
            <a:r>
              <a:rPr lang="en-GB" sz="1100">
                <a:latin typeface="Georgia" panose="02040502050405020303" pitchFamily="18" charset="0"/>
                <a:ea typeface="Open Sans" panose="020B0606030504020204" pitchFamily="34" charset="0"/>
                <a:cs typeface="Open Sans" panose="020B0606030504020204" pitchFamily="34" charset="0"/>
              </a:rPr>
              <a:t>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2970044"/>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Supported Henry’s religious changes.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Outspoken and reportedly had fierce temper.  </a:t>
            </a: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At the time, it was unusual for women to get involved with politics, but Anne was intelligent and determined to be involved. As a result, she made enemies at court including Thomas Cromwell. She also suffered the loss of pregnancies. Her relationship with Henry began to break down. She was eventually accused of seeing other men and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plotting</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to kill the King.  </a:t>
            </a:r>
          </a:p>
          <a:p>
            <a:pPr marL="171450" indent="-171450" defTabSz="144000">
              <a:buFont typeface="Arial" panose="020B0604020202020204" pitchFamily="34" charset="0"/>
              <a:buChar char="•"/>
            </a:pPr>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Even though there was not much evidence, she was found guilty of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treason</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and imprisoned in the Tower of London. She was beheaded by a swordsman on Tower Green and buried in the Chapel. After she died, Henry tried to remove all traces of Anne, including destroying her portraits. </a:t>
            </a:r>
          </a:p>
        </p:txBody>
      </p:sp>
      <p:sp>
        <p:nvSpPr>
          <p:cNvPr id="44" name="TextBox 43">
            <a:extLst>
              <a:ext uri="{FF2B5EF4-FFF2-40B4-BE49-F238E27FC236}">
                <a16:creationId xmlns:a16="http://schemas.microsoft.com/office/drawing/2014/main" id="{C15B7CD0-E2EB-50E3-7551-7D54FD5C7457}"/>
              </a:ext>
            </a:extLst>
          </p:cNvPr>
          <p:cNvSpPr txBox="1"/>
          <p:nvPr/>
        </p:nvSpPr>
        <p:spPr>
          <a:xfrm>
            <a:off x="8514289" y="5036140"/>
            <a:ext cx="2059851" cy="600164"/>
          </a:xfrm>
          <a:prstGeom prst="rect">
            <a:avLst/>
          </a:prstGeom>
          <a:noFill/>
        </p:spPr>
        <p:txBody>
          <a:bodyPr wrap="square" rtlCol="0">
            <a:spAutoFit/>
          </a:bodyPr>
          <a:lstStyle/>
          <a:p>
            <a:pPr algn="ctr"/>
            <a:r>
              <a:rPr lang="en-GB" sz="1100">
                <a:effectLst/>
                <a:latin typeface="Georgia" panose="02040502050405020303" pitchFamily="18" charset="0"/>
              </a:rPr>
              <a:t>When Elizabeth became queen, she had new portraits made of Anne.</a:t>
            </a:r>
          </a:p>
        </p:txBody>
      </p:sp>
      <p:sp>
        <p:nvSpPr>
          <p:cNvPr id="5" name="TextBox 4">
            <a:extLst>
              <a:ext uri="{FF2B5EF4-FFF2-40B4-BE49-F238E27FC236}">
                <a16:creationId xmlns:a16="http://schemas.microsoft.com/office/drawing/2014/main" id="{FD1CA424-9047-47A7-A78E-A17C8734CB78}"/>
              </a:ext>
            </a:extLst>
          </p:cNvPr>
          <p:cNvSpPr txBox="1"/>
          <p:nvPr/>
        </p:nvSpPr>
        <p:spPr>
          <a:xfrm>
            <a:off x="4640586" y="5791976"/>
            <a:ext cx="3038176" cy="430887"/>
          </a:xfrm>
          <a:prstGeom prst="rect">
            <a:avLst/>
          </a:prstGeom>
          <a:noFill/>
        </p:spPr>
        <p:txBody>
          <a:bodyPr wrap="square" rtlCol="0">
            <a:spAutoFit/>
          </a:bodyPr>
          <a:lstStyle/>
          <a:p>
            <a:r>
              <a:rPr lang="en-GB" sz="1100">
                <a:effectLst/>
                <a:latin typeface="Georgia" panose="02040502050405020303" pitchFamily="18" charset="0"/>
              </a:rPr>
              <a:t>Do you think Anne was responsible for her downfall and execution?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grpSp>
        <p:nvGrpSpPr>
          <p:cNvPr id="4" name="Group 3">
            <a:extLst>
              <a:ext uri="{FF2B5EF4-FFF2-40B4-BE49-F238E27FC236}">
                <a16:creationId xmlns:a16="http://schemas.microsoft.com/office/drawing/2014/main" id="{D470751E-B60C-6C0F-09C6-1D53D27271EB}"/>
              </a:ext>
              <a:ext uri="{C183D7F6-B498-43B3-948B-1728B52AA6E4}">
                <adec:decorative xmlns:adec="http://schemas.microsoft.com/office/drawing/2017/decorative" val="1"/>
              </a:ext>
            </a:extLst>
          </p:cNvPr>
          <p:cNvGrpSpPr/>
          <p:nvPr/>
        </p:nvGrpSpPr>
        <p:grpSpPr>
          <a:xfrm>
            <a:off x="4290638" y="4794757"/>
            <a:ext cx="3560620" cy="1564468"/>
            <a:chOff x="4290638" y="4384111"/>
            <a:chExt cx="3560620" cy="757056"/>
          </a:xfrm>
        </p:grpSpPr>
        <p:sp>
          <p:nvSpPr>
            <p:cNvPr id="12" name="Rectangle 11">
              <a:extLst>
                <a:ext uri="{FF2B5EF4-FFF2-40B4-BE49-F238E27FC236}">
                  <a16:creationId xmlns:a16="http://schemas.microsoft.com/office/drawing/2014/main" id="{E64E74A8-EFA1-0905-0185-3158DA6ECFCE}"/>
                </a:ext>
              </a:extLst>
            </p:cNvPr>
            <p:cNvSpPr/>
            <p:nvPr/>
          </p:nvSpPr>
          <p:spPr>
            <a:xfrm>
              <a:off x="4290638" y="4384111"/>
              <a:ext cx="3560620" cy="757056"/>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5D88A1-7ACB-6EC5-FF29-F93AD0C7A520}"/>
                </a:ext>
                <a:ext uri="{C183D7F6-B498-43B3-948B-1728B52AA6E4}">
                  <adec:decorative xmlns:adec="http://schemas.microsoft.com/office/drawing/2017/decorative" val="0"/>
                </a:ext>
              </a:extLst>
            </p:cNvPr>
            <p:cNvSpPr txBox="1"/>
            <p:nvPr/>
          </p:nvSpPr>
          <p:spPr>
            <a:xfrm>
              <a:off x="4640586" y="4468812"/>
              <a:ext cx="3044132" cy="256352"/>
            </a:xfrm>
            <a:prstGeom prst="rect">
              <a:avLst/>
            </a:prstGeom>
            <a:noFill/>
          </p:spPr>
          <p:txBody>
            <a:bodyPr wrap="square" rtlCol="0">
              <a:spAutoFit/>
            </a:bodyPr>
            <a:lstStyle/>
            <a:p>
              <a:r>
                <a:rPr lang="en-GB" sz="1100">
                  <a:effectLst/>
                  <a:latin typeface="Georgia" panose="02040502050405020303" pitchFamily="18" charset="0"/>
                </a:rPr>
                <a:t>Anne’s portrait was painted in the late 1500s, but art historians think it may be a copy of a lost original. How is she portrayed in it? </a:t>
              </a:r>
            </a:p>
          </p:txBody>
        </p:sp>
        <p:sp>
          <p:nvSpPr>
            <p:cNvPr id="14" name="TextBox 13">
              <a:extLst>
                <a:ext uri="{FF2B5EF4-FFF2-40B4-BE49-F238E27FC236}">
                  <a16:creationId xmlns:a16="http://schemas.microsoft.com/office/drawing/2014/main" id="{4B211197-1440-6ABE-9873-E5B1A80E088D}"/>
                </a:ext>
              </a:extLst>
            </p:cNvPr>
            <p:cNvSpPr txBox="1"/>
            <p:nvPr/>
          </p:nvSpPr>
          <p:spPr>
            <a:xfrm>
              <a:off x="4355198" y="4480353"/>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
        <p:nvSpPr>
          <p:cNvPr id="6" name="TextBox 5">
            <a:extLst>
              <a:ext uri="{FF2B5EF4-FFF2-40B4-BE49-F238E27FC236}">
                <a16:creationId xmlns:a16="http://schemas.microsoft.com/office/drawing/2014/main" id="{DD074234-261D-D600-7BEE-86FEBB8751CF}"/>
              </a:ext>
              <a:ext uri="{C183D7F6-B498-43B3-948B-1728B52AA6E4}">
                <adec:decorative xmlns:adec="http://schemas.microsoft.com/office/drawing/2017/decorative" val="1"/>
              </a:ext>
            </a:extLst>
          </p:cNvPr>
          <p:cNvSpPr txBox="1"/>
          <p:nvPr/>
        </p:nvSpPr>
        <p:spPr>
          <a:xfrm>
            <a:off x="4355198" y="5803517"/>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7" name="Straight Connector 6">
            <a:extLst>
              <a:ext uri="{FF2B5EF4-FFF2-40B4-BE49-F238E27FC236}">
                <a16:creationId xmlns:a16="http://schemas.microsoft.com/office/drawing/2014/main" id="{9CA3E692-627D-20B8-2F1C-394557915817}"/>
              </a:ext>
              <a:ext uri="{C183D7F6-B498-43B3-948B-1728B52AA6E4}">
                <adec:decorative xmlns:adec="http://schemas.microsoft.com/office/drawing/2017/decorative" val="1"/>
              </a:ext>
            </a:extLst>
          </p:cNvPr>
          <p:cNvCxnSpPr>
            <a:cxnSpLocks/>
          </p:cNvCxnSpPr>
          <p:nvPr/>
        </p:nvCxnSpPr>
        <p:spPr>
          <a:xfrm>
            <a:off x="4421688" y="5709299"/>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16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5195"/>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516348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JANE SEYMOUR</a:t>
            </a:r>
          </a:p>
        </p:txBody>
      </p:sp>
      <p:pic>
        <p:nvPicPr>
          <p:cNvPr id="9" name="Picture 8" descr="A painting of a woman in red period dress. She wears jewels and rings and has her hands clasped in front of her.">
            <a:hlinkClick r:id="rId4"/>
            <a:extLst>
              <a:ext uri="{FF2B5EF4-FFF2-40B4-BE49-F238E27FC236}">
                <a16:creationId xmlns:a16="http://schemas.microsoft.com/office/drawing/2014/main" id="{FB4AAD1C-9DE3-CF7F-8522-9817C59E6935}"/>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peacemaker queen, who supported</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Catholic monasteries </a:t>
            </a:r>
          </a:p>
        </p:txBody>
      </p:sp>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1536 - 1537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c.1508 - 1537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Wiltshire   </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477875"/>
          </a:xfrm>
          <a:prstGeom prst="rect">
            <a:avLst/>
          </a:prstGeom>
          <a:noFill/>
        </p:spPr>
        <p:txBody>
          <a:bodyPr wrap="square" lIns="91440" tIns="45720" rIns="91440" bIns="45720" rtlCol="0" anchor="t">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Jane was born around 1508 at Wolf Hall. She came from a </a:t>
            </a:r>
            <a:r>
              <a:rPr lang="en-GB" sz="1100" b="1">
                <a:effectLst/>
                <a:latin typeface="Georgia" panose="02040502050405020303" pitchFamily="18" charset="0"/>
                <a:ea typeface="Open Sans" panose="020B0606030504020204" pitchFamily="34" charset="0"/>
                <a:cs typeface="Open Sans" panose="020B0606030504020204" pitchFamily="34" charset="0"/>
              </a:rPr>
              <a:t>wealthy</a:t>
            </a:r>
            <a:r>
              <a:rPr lang="en-GB" sz="1100">
                <a:effectLst/>
                <a:latin typeface="Georgia" panose="02040502050405020303" pitchFamily="18" charset="0"/>
                <a:ea typeface="Open Sans" panose="020B0606030504020204" pitchFamily="34" charset="0"/>
                <a:cs typeface="Open Sans" panose="020B0606030504020204" pitchFamily="34" charset="0"/>
              </a:rPr>
              <a:t> family, but they had little power</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at court. She was a devout </a:t>
            </a:r>
            <a:r>
              <a:rPr lang="en-GB" sz="1100" b="1">
                <a:effectLst/>
                <a:latin typeface="Georgia" panose="02040502050405020303" pitchFamily="18" charset="0"/>
                <a:ea typeface="Open Sans" panose="020B0606030504020204" pitchFamily="34" charset="0"/>
                <a:cs typeface="Open Sans" panose="020B0606030504020204" pitchFamily="34" charset="0"/>
              </a:rPr>
              <a:t>Catholic</a:t>
            </a:r>
            <a:r>
              <a:rPr lang="en-GB" sz="1100">
                <a:effectLst/>
                <a:latin typeface="Georgia" panose="02040502050405020303" pitchFamily="18" charset="0"/>
                <a:ea typeface="Open Sans" panose="020B0606030504020204" pitchFamily="34" charset="0"/>
                <a:cs typeface="Open Sans" panose="020B0606030504020204" pitchFamily="34" charset="0"/>
              </a:rPr>
              <a:t> and was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taught needlework.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She was sent to court by her family in 1529 and was a </a:t>
            </a:r>
            <a:r>
              <a:rPr lang="en-GB" sz="1100" b="1">
                <a:effectLst/>
                <a:latin typeface="Georgia" panose="02040502050405020303" pitchFamily="18" charset="0"/>
                <a:ea typeface="Open Sans" panose="020B0606030504020204" pitchFamily="34" charset="0"/>
                <a:cs typeface="Open Sans" panose="020B0606030504020204" pitchFamily="34" charset="0"/>
              </a:rPr>
              <a:t>lady-in-wating</a:t>
            </a:r>
            <a:r>
              <a:rPr lang="en-GB" sz="1100">
                <a:effectLst/>
                <a:latin typeface="Georgia" panose="02040502050405020303" pitchFamily="18" charset="0"/>
                <a:ea typeface="Open Sans" panose="020B0606030504020204" pitchFamily="34" charset="0"/>
                <a:cs typeface="Open Sans" panose="020B0606030504020204" pitchFamily="34" charset="0"/>
              </a:rPr>
              <a:t> to Katherine of Aragon, who she respected. She later also served Anne Boleyn. Jane was reported to be gentle and a </a:t>
            </a:r>
            <a:r>
              <a:rPr lang="en-GB" sz="1100" b="1">
                <a:effectLst/>
                <a:latin typeface="Georgia" panose="02040502050405020303" pitchFamily="18" charset="0"/>
                <a:ea typeface="Open Sans" panose="020B0606030504020204" pitchFamily="34" charset="0"/>
                <a:cs typeface="Open Sans" panose="020B0606030504020204" pitchFamily="34" charset="0"/>
              </a:rPr>
              <a:t>peacemaker</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Henry sent her letters and gifts, and she politely refused him at first. However, they got engaged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day after Anne’s execution and got married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a few days later. </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latin typeface="Georgia"/>
                <a:ea typeface="Open Sans"/>
                <a:cs typeface="Open Sans"/>
              </a:rPr>
              <a:t>Stopped fashions that Anne had introduced.  </a:t>
            </a:r>
            <a:endParaRPr lang="en-GB" sz="110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latin typeface="Georgia" panose="02040502050405020303" pitchFamily="18" charset="0"/>
                <a:ea typeface="Open Sans" panose="020B0606030504020204" pitchFamily="34" charset="0"/>
                <a:cs typeface="Open Sans" panose="020B0606030504020204" pitchFamily="34" charset="0"/>
              </a:rPr>
              <a:t>Formed a close relationship with her </a:t>
            </a:r>
            <a:br>
              <a:rPr lang="en-GB" sz="1100">
                <a:latin typeface="Georgia" panose="02040502050405020303" pitchFamily="18" charset="0"/>
                <a:ea typeface="Open Sans" panose="020B0606030504020204" pitchFamily="34" charset="0"/>
                <a:cs typeface="Open Sans" panose="020B0606030504020204" pitchFamily="34" charset="0"/>
              </a:rPr>
            </a:br>
            <a:r>
              <a:rPr lang="en-GB" sz="1100">
                <a:latin typeface="Georgia" panose="02040502050405020303" pitchFamily="18" charset="0"/>
                <a:ea typeface="Open Sans" panose="020B0606030504020204" pitchFamily="34" charset="0"/>
                <a:cs typeface="Open Sans" panose="020B0606030504020204" pitchFamily="34" charset="0"/>
              </a:rPr>
              <a:t>stepdaughter Mary.  </a:t>
            </a:r>
          </a:p>
          <a:p>
            <a:pPr marL="171450" indent="-171450" defTabSz="144000">
              <a:buFont typeface="Arial" panose="020B0604020202020204" pitchFamily="34" charset="0"/>
              <a:buChar char="•"/>
            </a:pPr>
            <a:r>
              <a:rPr lang="en-GB" sz="1100">
                <a:latin typeface="Georgia" panose="02040502050405020303" pitchFamily="18" charset="0"/>
                <a:ea typeface="Open Sans" panose="020B0606030504020204" pitchFamily="34" charset="0"/>
                <a:cs typeface="Open Sans" panose="020B0606030504020204" pitchFamily="34" charset="0"/>
              </a:rPr>
              <a:t>Helped Mary and Henry to repair their relationship. </a:t>
            </a:r>
          </a:p>
          <a:p>
            <a:pPr defTabSz="144000"/>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1785104"/>
          </a:xfrm>
          <a:prstGeom prst="rect">
            <a:avLst/>
          </a:prstGeom>
          <a:noFill/>
        </p:spPr>
        <p:txBody>
          <a:bodyPr wrap="square" rtlCol="0">
            <a:spAutoFit/>
          </a:bodyPr>
          <a:lstStyle/>
          <a:p>
            <a:pPr defTabSz="144000"/>
            <a:r>
              <a:rPr lang="en-GB" sz="1100">
                <a:latin typeface="Georgia" panose="02040502050405020303" pitchFamily="18" charset="0"/>
                <a:ea typeface="Open Sans" panose="020B0606030504020204" pitchFamily="34" charset="0"/>
                <a:cs typeface="Open Sans" panose="020B0606030504020204" pitchFamily="34" charset="0"/>
              </a:rPr>
              <a:t>At one point, she begged Henry not to close </a:t>
            </a:r>
            <a:r>
              <a:rPr lang="en-GB" sz="1100" b="1">
                <a:latin typeface="Georgia" panose="02040502050405020303" pitchFamily="18" charset="0"/>
                <a:ea typeface="Open Sans" panose="020B0606030504020204" pitchFamily="34" charset="0"/>
                <a:cs typeface="Open Sans" panose="020B0606030504020204" pitchFamily="34" charset="0"/>
              </a:rPr>
              <a:t>the Catholic monasteries</a:t>
            </a:r>
            <a:r>
              <a:rPr lang="en-GB" sz="1100">
                <a:latin typeface="Georgia" panose="02040502050405020303" pitchFamily="18" charset="0"/>
                <a:ea typeface="Open Sans" panose="020B0606030504020204" pitchFamily="34" charset="0"/>
                <a:cs typeface="Open Sans" panose="020B0606030504020204" pitchFamily="34" charset="0"/>
              </a:rPr>
              <a:t>. This made Henry very angry, and he told her he did not want his wife to get involved in politics. As a warning, he reminded Jane what had happened to his previous wife. </a:t>
            </a:r>
          </a:p>
          <a:p>
            <a:pPr marL="171450" indent="-171450" defTabSz="144000">
              <a:buFont typeface="Arial" panose="020B0604020202020204" pitchFamily="34" charset="0"/>
              <a:buChar char="•"/>
            </a:pPr>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latin typeface="Georgia" panose="02040502050405020303" pitchFamily="18" charset="0"/>
                <a:ea typeface="Open Sans" panose="020B0606030504020204" pitchFamily="34" charset="0"/>
                <a:cs typeface="Open Sans" panose="020B0606030504020204" pitchFamily="34" charset="0"/>
              </a:rPr>
              <a:t>In 1537 she gave birth to a boy, Edward, at Hampton Court Palace. This finally gave Henry a male </a:t>
            </a:r>
            <a:r>
              <a:rPr lang="en-GB" sz="1100" b="1">
                <a:latin typeface="Georgia" panose="02040502050405020303" pitchFamily="18" charset="0"/>
                <a:ea typeface="Open Sans" panose="020B0606030504020204" pitchFamily="34" charset="0"/>
                <a:cs typeface="Open Sans" panose="020B0606030504020204" pitchFamily="34" charset="0"/>
              </a:rPr>
              <a:t>heir</a:t>
            </a:r>
            <a:r>
              <a:rPr lang="en-GB" sz="1100">
                <a:latin typeface="Georgia" panose="02040502050405020303" pitchFamily="18" charset="0"/>
                <a:ea typeface="Open Sans" panose="020B0606030504020204" pitchFamily="34" charset="0"/>
                <a:cs typeface="Open Sans" panose="020B0606030504020204" pitchFamily="34" charset="0"/>
              </a:rPr>
              <a:t>. But it was a difficult birth and Jane became ill. She died two weeks later.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FD1CA424-9047-47A7-A78E-A17C8734CB78}"/>
              </a:ext>
            </a:extLst>
          </p:cNvPr>
          <p:cNvSpPr txBox="1"/>
          <p:nvPr/>
        </p:nvSpPr>
        <p:spPr>
          <a:xfrm>
            <a:off x="4640586" y="5786787"/>
            <a:ext cx="3038176" cy="430887"/>
          </a:xfrm>
          <a:prstGeom prst="rect">
            <a:avLst/>
          </a:prstGeom>
          <a:noFill/>
        </p:spPr>
        <p:txBody>
          <a:bodyPr wrap="square" rtlCol="0">
            <a:spAutoFit/>
          </a:bodyPr>
          <a:lstStyle/>
          <a:p>
            <a:r>
              <a:rPr lang="en-GB" sz="1100">
                <a:effectLst/>
                <a:latin typeface="Georgia" panose="02040502050405020303" pitchFamily="18" charset="0"/>
              </a:rPr>
              <a:t>Why do you think Henry remembered Jane as his favourite wife?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grpSp>
        <p:nvGrpSpPr>
          <p:cNvPr id="4" name="Group 3">
            <a:extLst>
              <a:ext uri="{FF2B5EF4-FFF2-40B4-BE49-F238E27FC236}">
                <a16:creationId xmlns:a16="http://schemas.microsoft.com/office/drawing/2014/main" id="{D470751E-B60C-6C0F-09C6-1D53D27271EB}"/>
              </a:ext>
              <a:ext uri="{C183D7F6-B498-43B3-948B-1728B52AA6E4}">
                <adec:decorative xmlns:adec="http://schemas.microsoft.com/office/drawing/2017/decorative" val="1"/>
              </a:ext>
            </a:extLst>
          </p:cNvPr>
          <p:cNvGrpSpPr/>
          <p:nvPr/>
        </p:nvGrpSpPr>
        <p:grpSpPr>
          <a:xfrm>
            <a:off x="4290638" y="4893523"/>
            <a:ext cx="3560620" cy="1460629"/>
            <a:chOff x="4290638" y="4384111"/>
            <a:chExt cx="3560620" cy="757056"/>
          </a:xfrm>
        </p:grpSpPr>
        <p:sp>
          <p:nvSpPr>
            <p:cNvPr id="12" name="Rectangle 11">
              <a:extLst>
                <a:ext uri="{FF2B5EF4-FFF2-40B4-BE49-F238E27FC236}">
                  <a16:creationId xmlns:a16="http://schemas.microsoft.com/office/drawing/2014/main" id="{E64E74A8-EFA1-0905-0185-3158DA6ECFCE}"/>
                </a:ext>
              </a:extLst>
            </p:cNvPr>
            <p:cNvSpPr/>
            <p:nvPr/>
          </p:nvSpPr>
          <p:spPr>
            <a:xfrm>
              <a:off x="4290638" y="4384111"/>
              <a:ext cx="3560620" cy="757056"/>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5D88A1-7ACB-6EC5-FF29-F93AD0C7A520}"/>
                </a:ext>
              </a:extLst>
            </p:cNvPr>
            <p:cNvSpPr txBox="1"/>
            <p:nvPr/>
          </p:nvSpPr>
          <p:spPr>
            <a:xfrm>
              <a:off x="4640586" y="4468812"/>
              <a:ext cx="3044132" cy="256352"/>
            </a:xfrm>
            <a:prstGeom prst="rect">
              <a:avLst/>
            </a:prstGeom>
            <a:noFill/>
          </p:spPr>
          <p:txBody>
            <a:bodyPr wrap="square" rtlCol="0">
              <a:spAutoFit/>
            </a:bodyPr>
            <a:lstStyle/>
            <a:p>
              <a:r>
                <a:rPr lang="en-GB" sz="1100">
                  <a:effectLst/>
                  <a:latin typeface="Georgia" panose="02040502050405020303" pitchFamily="18" charset="0"/>
                </a:rPr>
                <a:t>Jane’s portrait was painted when she was queen. How has the painter conveyed her status and personality? </a:t>
              </a:r>
            </a:p>
          </p:txBody>
        </p:sp>
        <p:sp>
          <p:nvSpPr>
            <p:cNvPr id="14" name="TextBox 13">
              <a:extLst>
                <a:ext uri="{FF2B5EF4-FFF2-40B4-BE49-F238E27FC236}">
                  <a16:creationId xmlns:a16="http://schemas.microsoft.com/office/drawing/2014/main" id="{4B211197-1440-6ABE-9873-E5B1A80E088D}"/>
                </a:ext>
              </a:extLst>
            </p:cNvPr>
            <p:cNvSpPr txBox="1"/>
            <p:nvPr/>
          </p:nvSpPr>
          <p:spPr>
            <a:xfrm>
              <a:off x="4355198" y="4480353"/>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
        <p:nvSpPr>
          <p:cNvPr id="6" name="TextBox 5">
            <a:extLst>
              <a:ext uri="{FF2B5EF4-FFF2-40B4-BE49-F238E27FC236}">
                <a16:creationId xmlns:a16="http://schemas.microsoft.com/office/drawing/2014/main" id="{DD074234-261D-D600-7BEE-86FEBB8751CF}"/>
              </a:ext>
              <a:ext uri="{C183D7F6-B498-43B3-948B-1728B52AA6E4}">
                <adec:decorative xmlns:adec="http://schemas.microsoft.com/office/drawing/2017/decorative" val="1"/>
              </a:ext>
            </a:extLst>
          </p:cNvPr>
          <p:cNvSpPr txBox="1"/>
          <p:nvPr/>
        </p:nvSpPr>
        <p:spPr>
          <a:xfrm>
            <a:off x="4355198" y="5798328"/>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7" name="Straight Connector 6">
            <a:extLst>
              <a:ext uri="{FF2B5EF4-FFF2-40B4-BE49-F238E27FC236}">
                <a16:creationId xmlns:a16="http://schemas.microsoft.com/office/drawing/2014/main" id="{9CA3E692-627D-20B8-2F1C-394557915817}"/>
              </a:ext>
              <a:ext uri="{C183D7F6-B498-43B3-948B-1728B52AA6E4}">
                <adec:decorative xmlns:adec="http://schemas.microsoft.com/office/drawing/2017/decorative" val="1"/>
              </a:ext>
            </a:extLst>
          </p:cNvPr>
          <p:cNvCxnSpPr>
            <a:cxnSpLocks/>
          </p:cNvCxnSpPr>
          <p:nvPr/>
        </p:nvCxnSpPr>
        <p:spPr>
          <a:xfrm>
            <a:off x="4421688" y="5704110"/>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DECCA97-3E70-4596-9CE6-25C15D31321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504432" y="3009954"/>
            <a:ext cx="2292935" cy="2292935"/>
          </a:xfrm>
          <a:prstGeom prst="rect">
            <a:avLst/>
          </a:prstGeom>
        </p:spPr>
      </p:pic>
      <p:pic>
        <p:nvPicPr>
          <p:cNvPr id="17" name="Picture 16">
            <a:extLst>
              <a:ext uri="{FF2B5EF4-FFF2-40B4-BE49-F238E27FC236}">
                <a16:creationId xmlns:a16="http://schemas.microsoft.com/office/drawing/2014/main" id="{DBCD2261-B928-7364-F6DC-22854B90808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057467" y="4325287"/>
            <a:ext cx="1922376" cy="1922376"/>
          </a:xfrm>
          <a:prstGeom prst="rect">
            <a:avLst/>
          </a:prstGeom>
        </p:spPr>
      </p:pic>
      <p:sp>
        <p:nvSpPr>
          <p:cNvPr id="16" name="TextBox 15">
            <a:extLst>
              <a:ext uri="{FF2B5EF4-FFF2-40B4-BE49-F238E27FC236}">
                <a16:creationId xmlns:a16="http://schemas.microsoft.com/office/drawing/2014/main" id="{350F860B-6ED5-2BFE-9A50-EC695835DD70}"/>
              </a:ext>
            </a:extLst>
          </p:cNvPr>
          <p:cNvSpPr txBox="1"/>
          <p:nvPr/>
        </p:nvSpPr>
        <p:spPr>
          <a:xfrm>
            <a:off x="9773072" y="3946173"/>
            <a:ext cx="1755655" cy="430887"/>
          </a:xfrm>
          <a:prstGeom prst="rect">
            <a:avLst/>
          </a:prstGeom>
          <a:noFill/>
        </p:spPr>
        <p:txBody>
          <a:bodyPr wrap="square" rtlCol="0">
            <a:spAutoFit/>
          </a:bodyPr>
          <a:lstStyle/>
          <a:p>
            <a:pPr algn="ctr"/>
            <a:r>
              <a:rPr lang="en-GB" sz="1100">
                <a:effectLst/>
                <a:latin typeface="Georgia" panose="02040502050405020303" pitchFamily="18" charset="0"/>
              </a:rPr>
              <a:t>Her labour lasted three days and three nights. </a:t>
            </a:r>
          </a:p>
        </p:txBody>
      </p:sp>
      <p:sp>
        <p:nvSpPr>
          <p:cNvPr id="21" name="TextBox 20">
            <a:extLst>
              <a:ext uri="{FF2B5EF4-FFF2-40B4-BE49-F238E27FC236}">
                <a16:creationId xmlns:a16="http://schemas.microsoft.com/office/drawing/2014/main" id="{519AFE92-2A6F-EFC2-1AB2-12F645E80027}"/>
              </a:ext>
            </a:extLst>
          </p:cNvPr>
          <p:cNvSpPr txBox="1"/>
          <p:nvPr/>
        </p:nvSpPr>
        <p:spPr>
          <a:xfrm>
            <a:off x="8177409" y="5071032"/>
            <a:ext cx="1682493" cy="430887"/>
          </a:xfrm>
          <a:prstGeom prst="rect">
            <a:avLst/>
          </a:prstGeom>
          <a:noFill/>
        </p:spPr>
        <p:txBody>
          <a:bodyPr wrap="square" rtlCol="0">
            <a:spAutoFit/>
          </a:bodyPr>
          <a:lstStyle/>
          <a:p>
            <a:pPr algn="ctr"/>
            <a:r>
              <a:rPr lang="en-GB" sz="1100">
                <a:effectLst/>
                <a:latin typeface="Georgia" panose="02040502050405020303" pitchFamily="18" charset="0"/>
              </a:rPr>
              <a:t>Her motto was ‘Bound to obey and serve’.</a:t>
            </a:r>
          </a:p>
        </p:txBody>
      </p:sp>
    </p:spTree>
    <p:extLst>
      <p:ext uri="{BB962C8B-B14F-4D97-AF65-F5344CB8AC3E}">
        <p14:creationId xmlns:p14="http://schemas.microsoft.com/office/powerpoint/2010/main" val="2697548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54598" y="152313"/>
            <a:ext cx="980840" cy="980840"/>
          </a:xfrm>
          <a:prstGeom prst="rect">
            <a:avLst/>
          </a:prstGeom>
        </p:spPr>
      </p:pic>
      <p:sp>
        <p:nvSpPr>
          <p:cNvPr id="12" name="Rectangle 11">
            <a:extLst>
              <a:ext uri="{FF2B5EF4-FFF2-40B4-BE49-F238E27FC236}">
                <a16:creationId xmlns:a16="http://schemas.microsoft.com/office/drawing/2014/main" id="{E64E74A8-EFA1-0905-0185-3158DA6ECFCE}"/>
              </a:ext>
              <a:ext uri="{C183D7F6-B498-43B3-948B-1728B52AA6E4}">
                <adec:decorative xmlns:adec="http://schemas.microsoft.com/office/drawing/2017/decorative" val="1"/>
              </a:ext>
            </a:extLst>
          </p:cNvPr>
          <p:cNvSpPr/>
          <p:nvPr/>
        </p:nvSpPr>
        <p:spPr>
          <a:xfrm>
            <a:off x="4290638" y="5034395"/>
            <a:ext cx="3560620" cy="131975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D074234-261D-D600-7BEE-86FEBB8751CF}"/>
              </a:ext>
              <a:ext uri="{C183D7F6-B498-43B3-948B-1728B52AA6E4}">
                <adec:decorative xmlns:adec="http://schemas.microsoft.com/office/drawing/2017/decorative" val="1"/>
              </a:ext>
            </a:extLst>
          </p:cNvPr>
          <p:cNvSpPr txBox="1"/>
          <p:nvPr/>
        </p:nvSpPr>
        <p:spPr>
          <a:xfrm>
            <a:off x="4355198" y="581911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7" name="Straight Connector 6">
            <a:extLst>
              <a:ext uri="{FF2B5EF4-FFF2-40B4-BE49-F238E27FC236}">
                <a16:creationId xmlns:a16="http://schemas.microsoft.com/office/drawing/2014/main" id="{9CA3E692-627D-20B8-2F1C-394557915817}"/>
              </a:ext>
              <a:ext uri="{C183D7F6-B498-43B3-948B-1728B52AA6E4}">
                <adec:decorative xmlns:adec="http://schemas.microsoft.com/office/drawing/2017/decorative" val="1"/>
              </a:ext>
            </a:extLst>
          </p:cNvPr>
          <p:cNvCxnSpPr>
            <a:cxnSpLocks/>
          </p:cNvCxnSpPr>
          <p:nvPr/>
        </p:nvCxnSpPr>
        <p:spPr>
          <a:xfrm>
            <a:off x="4421688" y="5724892"/>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A8F568B-006D-B70C-EF61-DBF3A645807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636950" y="4626760"/>
            <a:ext cx="1829372" cy="1829372"/>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3" y="386924"/>
            <a:ext cx="392104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ANNE OF CLEVES</a:t>
            </a:r>
          </a:p>
        </p:txBody>
      </p:sp>
      <p:pic>
        <p:nvPicPr>
          <p:cNvPr id="9" name="Picture 8" descr="A portrait of a woman in period dress. She wears bright red and gold colours with a gold hood. She wears a cross pendant and rings. ">
            <a:hlinkClick r:id="rId6"/>
            <a:extLst>
              <a:ext uri="{FF2B5EF4-FFF2-40B4-BE49-F238E27FC236}">
                <a16:creationId xmlns:a16="http://schemas.microsoft.com/office/drawing/2014/main" id="{FB4AAD1C-9DE3-CF7F-8522-9817C59E693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generous and kind queen who made the most of a bad situation </a:t>
            </a:r>
          </a:p>
        </p:txBody>
      </p:sp>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1540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lIns="91440" tIns="45720" rIns="91440" bIns="45720" rtlCol="0" anchor="t">
            <a:spAutoFit/>
          </a:bodyPr>
          <a:lstStyle/>
          <a:p>
            <a:r>
              <a:rPr lang="en-GB" sz="1000" b="1" spc="30">
                <a:solidFill>
                  <a:srgbClr val="38224F"/>
                </a:solidFill>
                <a:effectLst/>
                <a:latin typeface="Georgia"/>
                <a:ea typeface="Open Sans Condensed" panose="020B0606030504020204" pitchFamily="34" charset="0"/>
                <a:cs typeface="Open Sans Condensed" panose="020B0606030504020204" pitchFamily="34" charset="0"/>
              </a:rPr>
              <a:t>Lived:</a:t>
            </a:r>
            <a:r>
              <a:rPr lang="en-GB" sz="1000" b="1" spc="30">
                <a:solidFill>
                  <a:srgbClr val="38224F"/>
                </a:solidFill>
                <a:latin typeface="Georgia"/>
                <a:ea typeface="Open Sans Condensed" panose="020B0606030504020204" pitchFamily="34" charset="0"/>
                <a:cs typeface="Open Sans Condensed" panose="020B0606030504020204" pitchFamily="34" charset="0"/>
              </a:rPr>
              <a:t> </a:t>
            </a:r>
            <a:r>
              <a:rPr lang="en-GB" sz="1000" spc="30">
                <a:solidFill>
                  <a:srgbClr val="38224F"/>
                </a:solidFill>
                <a:latin typeface="Georgia"/>
                <a:ea typeface="Open Sans Condensed" panose="020B0606030504020204" pitchFamily="34" charset="0"/>
                <a:cs typeface="Open Sans Condensed" panose="020B0606030504020204" pitchFamily="34" charset="0"/>
              </a:rPr>
              <a:t>1515-1557</a:t>
            </a:r>
            <a:r>
              <a:rPr lang="en-GB" sz="1000" spc="30">
                <a:solidFill>
                  <a:srgbClr val="38224F"/>
                </a:solidFill>
                <a:effectLst/>
                <a:latin typeface="Georgia"/>
                <a:ea typeface="Open Sans Condensed Light" panose="020B0306030504020204" pitchFamily="34" charset="0"/>
                <a:cs typeface="Open Sans Condensed Light" panose="020B0306030504020204" pitchFamily="34" charset="0"/>
              </a:rPr>
              <a:t> </a:t>
            </a:r>
            <a:r>
              <a:rPr lang="en-GB" sz="1000" b="1" spc="30">
                <a:solidFill>
                  <a:srgbClr val="38224F"/>
                </a:solidFill>
                <a:effectLst/>
                <a:latin typeface="Georgia"/>
                <a:ea typeface="Open Sans Condensed" panose="020B0606030504020204" pitchFamily="34" charset="0"/>
                <a:cs typeface="Open Sans Condensed" panose="020B0606030504020204" pitchFamily="34" charset="0"/>
              </a:rPr>
              <a:t>Birthplace</a:t>
            </a:r>
            <a:r>
              <a:rPr lang="en-GB" sz="1000" b="1" spc="30">
                <a:solidFill>
                  <a:srgbClr val="38224F"/>
                </a:solidFill>
                <a:latin typeface="Georgia"/>
                <a:ea typeface="Open Sans Condensed" panose="020B0606030504020204" pitchFamily="34" charset="0"/>
                <a:cs typeface="Open Sans Condensed" panose="020B0606030504020204" pitchFamily="34" charset="0"/>
              </a:rPr>
              <a:t>: </a:t>
            </a:r>
            <a:r>
              <a:rPr lang="en-GB" sz="1000" spc="30">
                <a:solidFill>
                  <a:srgbClr val="38224F"/>
                </a:solidFill>
                <a:effectLst/>
                <a:latin typeface="Georgia"/>
                <a:ea typeface="Open Sans Condensed Light" panose="020B0306030504020204" pitchFamily="34" charset="0"/>
                <a:cs typeface="Open Sans Condensed Light" panose="020B0306030504020204" pitchFamily="34" charset="0"/>
              </a:rPr>
              <a:t>Rhineland</a:t>
            </a:r>
            <a:r>
              <a:rPr lang="en-GB" sz="1000" spc="30">
                <a:solidFill>
                  <a:srgbClr val="38224F"/>
                </a:solidFill>
                <a:latin typeface="Georgia"/>
                <a:ea typeface="Open Sans Condensed Light" panose="020B0306030504020204" pitchFamily="34" charset="0"/>
                <a:cs typeface="Open Sans Condensed Light" panose="020B0306030504020204" pitchFamily="34" charset="0"/>
              </a:rPr>
              <a:t>,</a:t>
            </a:r>
            <a:r>
              <a:rPr lang="en-GB" sz="1000" spc="30">
                <a:solidFill>
                  <a:srgbClr val="38224F"/>
                </a:solidFill>
                <a:effectLst/>
                <a:latin typeface="Georgia"/>
                <a:ea typeface="Open Sans Condensed Light" panose="020B0306030504020204" pitchFamily="34" charset="0"/>
                <a:cs typeface="Open Sans Condensed Light" panose="020B0306030504020204" pitchFamily="34" charset="0"/>
              </a:rPr>
              <a:t> Germany</a:t>
            </a:r>
            <a:r>
              <a:rPr lang="en-GB" sz="1000" spc="30">
                <a:solidFill>
                  <a:srgbClr val="38224F"/>
                </a:solidFill>
                <a:latin typeface="Georgia"/>
                <a:ea typeface="Open Sans Condensed Light" panose="020B0306030504020204" pitchFamily="34" charset="0"/>
                <a:cs typeface="Open Sans Condensed Light" panose="020B0306030504020204" pitchFamily="34" charset="0"/>
              </a:rPr>
              <a:t>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647152"/>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Anne was born in Germany and her father was a duke. Her mother was a </a:t>
            </a:r>
            <a:r>
              <a:rPr lang="en-GB" sz="1100" b="1">
                <a:effectLst/>
                <a:latin typeface="Georgia" panose="02040502050405020303" pitchFamily="18" charset="0"/>
                <a:ea typeface="Open Sans" panose="020B0606030504020204" pitchFamily="34" charset="0"/>
                <a:cs typeface="Open Sans" panose="020B0606030504020204" pitchFamily="34" charset="0"/>
              </a:rPr>
              <a:t>Catholic</a:t>
            </a:r>
            <a:r>
              <a:rPr lang="en-GB" sz="1100">
                <a:effectLst/>
                <a:latin typeface="Georgia" panose="02040502050405020303" pitchFamily="18" charset="0"/>
                <a:ea typeface="Open Sans" panose="020B0606030504020204" pitchFamily="34" charset="0"/>
                <a:cs typeface="Open Sans" panose="020B0606030504020204" pitchFamily="34" charset="0"/>
              </a:rPr>
              <a:t>, but Anne was probably </a:t>
            </a:r>
            <a:r>
              <a:rPr lang="en-GB" sz="1100" b="1">
                <a:effectLst/>
                <a:latin typeface="Georgia" panose="02040502050405020303" pitchFamily="18" charset="0"/>
                <a:ea typeface="Open Sans" panose="020B0606030504020204" pitchFamily="34" charset="0"/>
                <a:cs typeface="Open Sans" panose="020B0606030504020204" pitchFamily="34" charset="0"/>
              </a:rPr>
              <a:t>Protestant</a:t>
            </a:r>
            <a:r>
              <a:rPr lang="en-GB" sz="1100">
                <a:effectLst/>
                <a:latin typeface="Georgia" panose="02040502050405020303" pitchFamily="18" charset="0"/>
                <a:ea typeface="Open Sans" panose="020B0606030504020204" pitchFamily="34" charset="0"/>
                <a:cs typeface="Open Sans" panose="020B0606030504020204" pitchFamily="34" charset="0"/>
              </a:rPr>
              <a:t>. She liked card games and gambling.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Henry VIII’s </a:t>
            </a:r>
            <a:r>
              <a:rPr lang="en-GB" sz="1100" b="1">
                <a:effectLst/>
                <a:latin typeface="Georgia" panose="02040502050405020303" pitchFamily="18" charset="0"/>
                <a:ea typeface="Open Sans" panose="020B0606030504020204" pitchFamily="34" charset="0"/>
                <a:cs typeface="Open Sans" panose="020B0606030504020204" pitchFamily="34" charset="0"/>
              </a:rPr>
              <a:t>chief minister </a:t>
            </a:r>
            <a:r>
              <a:rPr lang="en-GB" sz="1100">
                <a:effectLst/>
                <a:latin typeface="Georgia" panose="02040502050405020303" pitchFamily="18" charset="0"/>
                <a:ea typeface="Open Sans" panose="020B0606030504020204" pitchFamily="34" charset="0"/>
                <a:cs typeface="Open Sans" panose="020B0606030504020204" pitchFamily="34" charset="0"/>
              </a:rPr>
              <a:t>was Thomas Cromwell. Together, they were planning a new marriage for Henry, but they also wanted to set up an </a:t>
            </a:r>
            <a:r>
              <a:rPr lang="en-GB" sz="1100" b="1">
                <a:effectLst/>
                <a:latin typeface="Georgia" panose="02040502050405020303" pitchFamily="18" charset="0"/>
                <a:ea typeface="Open Sans" panose="020B0606030504020204" pitchFamily="34" charset="0"/>
                <a:cs typeface="Open Sans" panose="020B0606030504020204" pitchFamily="34" charset="0"/>
              </a:rPr>
              <a:t>alliance</a:t>
            </a:r>
            <a:r>
              <a:rPr lang="en-GB" sz="1100">
                <a:effectLst/>
                <a:latin typeface="Georgia" panose="02040502050405020303" pitchFamily="18" charset="0"/>
                <a:ea typeface="Open Sans" panose="020B0606030504020204" pitchFamily="34" charset="0"/>
                <a:cs typeface="Open Sans" panose="020B0606030504020204" pitchFamily="34" charset="0"/>
              </a:rPr>
              <a:t> in Europe. A painter was sent to Germany to paint portraits of Anne and her younger sister. Henry saw these images and thought Anne was very beautiful, he decided to marry her.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She arrived in England in 1539.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Henry was anxious to meet her.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He greeted her in disguise which was a tradition of a romantic </a:t>
            </a:r>
            <a:r>
              <a:rPr lang="en-GB" sz="1100" b="1">
                <a:effectLst/>
                <a:latin typeface="Georgia" panose="02040502050405020303" pitchFamily="18" charset="0"/>
                <a:ea typeface="Open Sans" panose="020B0606030504020204" pitchFamily="34" charset="0"/>
                <a:cs typeface="Open Sans" panose="020B0606030504020204" pitchFamily="34" charset="0"/>
              </a:rPr>
              <a:t>courtly lover</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He attempted to kiss her, but Anne did not recognise him.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Henry was disappointed by her appearance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and behaviour. </a:t>
            </a:r>
            <a:endParaRPr lang="en-US" sz="110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3308598"/>
          </a:xfrm>
          <a:prstGeom prst="rect">
            <a:avLst/>
          </a:prstGeom>
          <a:noFill/>
        </p:spPr>
        <p:txBody>
          <a:bodyPr wrap="square" rtlCol="0">
            <a:spAutoFit/>
          </a:bodyPr>
          <a:lstStyle/>
          <a:p>
            <a:pPr defTabSz="144000"/>
            <a:r>
              <a:rPr lang="en-GB" sz="1100">
                <a:latin typeface="Georgia" panose="02040502050405020303" pitchFamily="18" charset="0"/>
                <a:ea typeface="Open Sans" panose="020B0606030504020204" pitchFamily="34" charset="0"/>
                <a:cs typeface="Open Sans" panose="020B0606030504020204" pitchFamily="34" charset="0"/>
              </a:rPr>
              <a:t>Henry wanted to get out of the marriage, but he could not do this without risking his </a:t>
            </a:r>
            <a:r>
              <a:rPr lang="en-GB" sz="1100" b="1">
                <a:latin typeface="Georgia" panose="02040502050405020303" pitchFamily="18" charset="0"/>
                <a:ea typeface="Open Sans" panose="020B0606030504020204" pitchFamily="34" charset="0"/>
                <a:cs typeface="Open Sans" panose="020B0606030504020204" pitchFamily="34" charset="0"/>
              </a:rPr>
              <a:t>alliance</a:t>
            </a:r>
            <a:r>
              <a:rPr lang="en-GB" sz="1100">
                <a:latin typeface="Georgia" panose="02040502050405020303" pitchFamily="18" charset="0"/>
                <a:ea typeface="Open Sans" panose="020B0606030504020204" pitchFamily="34" charset="0"/>
                <a:cs typeface="Open Sans" panose="020B0606030504020204" pitchFamily="34" charset="0"/>
              </a:rPr>
              <a:t>. The marriage went ahead, and their wedding was extravagant. However, they did not have a close relationship and they did not have much in common.  </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latin typeface="Georgia" panose="02040502050405020303" pitchFamily="18" charset="0"/>
                <a:ea typeface="Open Sans" panose="020B0606030504020204" pitchFamily="34" charset="0"/>
                <a:cs typeface="Open Sans" panose="020B0606030504020204" pitchFamily="34" charset="0"/>
              </a:rPr>
              <a:t>Tried to learn English to make the relationship work. </a:t>
            </a:r>
          </a:p>
          <a:p>
            <a:pPr marL="171450" indent="-171450" defTabSz="144000">
              <a:buFont typeface="Arial" panose="020B0604020202020204" pitchFamily="34" charset="0"/>
              <a:buChar char="•"/>
            </a:pPr>
            <a:r>
              <a:rPr lang="en-GB" sz="1100">
                <a:latin typeface="Georgia" panose="02040502050405020303" pitchFamily="18" charset="0"/>
                <a:ea typeface="Open Sans" panose="020B0606030504020204" pitchFamily="34" charset="0"/>
                <a:cs typeface="Open Sans" panose="020B0606030504020204" pitchFamily="34" charset="0"/>
              </a:rPr>
              <a:t>Became friends with Henry’s daughter Elizabeth and they developed a close relationship. </a:t>
            </a:r>
          </a:p>
          <a:p>
            <a:pPr marL="171450" indent="-171450" defTabSz="144000">
              <a:buFont typeface="Arial" panose="020B0604020202020204" pitchFamily="34" charset="0"/>
              <a:buChar char="•"/>
            </a:pPr>
            <a:r>
              <a:rPr lang="en-GB" sz="1100">
                <a:latin typeface="Georgia" panose="02040502050405020303" pitchFamily="18" charset="0"/>
                <a:ea typeface="Open Sans" panose="020B0606030504020204" pitchFamily="34" charset="0"/>
                <a:cs typeface="Open Sans" panose="020B0606030504020204" pitchFamily="34" charset="0"/>
              </a:rPr>
              <a:t>Generous and kind towards her servants. </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latin typeface="Georgia" panose="02040502050405020303" pitchFamily="18" charset="0"/>
                <a:ea typeface="Open Sans" panose="020B0606030504020204" pitchFamily="34" charset="0"/>
                <a:cs typeface="Open Sans" panose="020B0606030504020204" pitchFamily="34" charset="0"/>
              </a:rPr>
              <a:t>After six months she agreed to end the marriage. She stayed in England and was given a generous </a:t>
            </a:r>
            <a:r>
              <a:rPr lang="en-GB" sz="1100" b="1">
                <a:latin typeface="Georgia" panose="02040502050405020303" pitchFamily="18" charset="0"/>
                <a:ea typeface="Open Sans" panose="020B0606030504020204" pitchFamily="34" charset="0"/>
                <a:cs typeface="Open Sans" panose="020B0606030504020204" pitchFamily="34" charset="0"/>
              </a:rPr>
              <a:t>allowance </a:t>
            </a:r>
            <a:r>
              <a:rPr lang="en-GB" sz="1100">
                <a:latin typeface="Georgia" panose="02040502050405020303" pitchFamily="18" charset="0"/>
                <a:ea typeface="Open Sans" panose="020B0606030504020204" pitchFamily="34" charset="0"/>
                <a:cs typeface="Open Sans" panose="020B0606030504020204" pitchFamily="34" charset="0"/>
              </a:rPr>
              <a:t>and properties. She seemed to enjoy her life without the responsibility of being queen. Later, when Edward became king, she lost many of her properties. However, after he died, she was part of Mary I’s coronation procession and remained close to her stepdaughters.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0CD63E6E-7D9C-C832-C6FE-6E5D2C6A8D1F}"/>
              </a:ext>
            </a:extLst>
          </p:cNvPr>
          <p:cNvSpPr txBox="1"/>
          <p:nvPr/>
        </p:nvSpPr>
        <p:spPr>
          <a:xfrm>
            <a:off x="8636950" y="5241364"/>
            <a:ext cx="1829372" cy="577081"/>
          </a:xfrm>
          <a:prstGeom prst="rect">
            <a:avLst/>
          </a:prstGeom>
          <a:noFill/>
        </p:spPr>
        <p:txBody>
          <a:bodyPr wrap="square" lIns="91440" tIns="45720" rIns="91440" bIns="45720" rtlCol="0" anchor="t">
            <a:spAutoFit/>
          </a:bodyPr>
          <a:lstStyle/>
          <a:p>
            <a:pPr algn="ctr"/>
            <a:r>
              <a:rPr lang="en-GB" sz="1050">
                <a:latin typeface="Georgia"/>
              </a:rPr>
              <a:t>After she separated from Henry, Anne had a strong position at court.</a:t>
            </a:r>
            <a:endParaRPr lang="en-US" sz="1600"/>
          </a:p>
        </p:txBody>
      </p:sp>
      <p:sp>
        <p:nvSpPr>
          <p:cNvPr id="13" name="TextBox 12">
            <a:extLst>
              <a:ext uri="{FF2B5EF4-FFF2-40B4-BE49-F238E27FC236}">
                <a16:creationId xmlns:a16="http://schemas.microsoft.com/office/drawing/2014/main" id="{3E5D88A1-7ACB-6EC5-FF29-F93AD0C7A520}"/>
              </a:ext>
            </a:extLst>
          </p:cNvPr>
          <p:cNvSpPr txBox="1"/>
          <p:nvPr/>
        </p:nvSpPr>
        <p:spPr>
          <a:xfrm>
            <a:off x="4640586" y="5190487"/>
            <a:ext cx="3044132" cy="430888"/>
          </a:xfrm>
          <a:prstGeom prst="rect">
            <a:avLst/>
          </a:prstGeom>
          <a:noFill/>
        </p:spPr>
        <p:txBody>
          <a:bodyPr wrap="square" rtlCol="0">
            <a:spAutoFit/>
          </a:bodyPr>
          <a:lstStyle/>
          <a:p>
            <a:r>
              <a:rPr lang="en-GB" sz="1100">
                <a:effectLst/>
                <a:latin typeface="Georgia" panose="02040502050405020303" pitchFamily="18" charset="0"/>
              </a:rPr>
              <a:t>Why do you think Henry rejected Anne shortly after meeting her? </a:t>
            </a:r>
          </a:p>
        </p:txBody>
      </p:sp>
      <p:sp>
        <p:nvSpPr>
          <p:cNvPr id="5" name="TextBox 4">
            <a:extLst>
              <a:ext uri="{FF2B5EF4-FFF2-40B4-BE49-F238E27FC236}">
                <a16:creationId xmlns:a16="http://schemas.microsoft.com/office/drawing/2014/main" id="{FD1CA424-9047-47A7-A78E-A17C8734CB78}"/>
              </a:ext>
            </a:extLst>
          </p:cNvPr>
          <p:cNvSpPr txBox="1"/>
          <p:nvPr/>
        </p:nvSpPr>
        <p:spPr>
          <a:xfrm>
            <a:off x="4640586" y="5807569"/>
            <a:ext cx="3038176" cy="430887"/>
          </a:xfrm>
          <a:prstGeom prst="rect">
            <a:avLst/>
          </a:prstGeom>
          <a:noFill/>
        </p:spPr>
        <p:txBody>
          <a:bodyPr wrap="square" rtlCol="0">
            <a:spAutoFit/>
          </a:bodyPr>
          <a:lstStyle/>
          <a:p>
            <a:r>
              <a:rPr lang="en-GB" sz="1100">
                <a:effectLst/>
                <a:latin typeface="Georgia" panose="02040502050405020303" pitchFamily="18" charset="0"/>
              </a:rPr>
              <a:t>Do you think Anne was sensible in agreeing to their separation? If so, why? </a:t>
            </a:r>
          </a:p>
        </p:txBody>
      </p:sp>
      <p:sp>
        <p:nvSpPr>
          <p:cNvPr id="14" name="TextBox 13">
            <a:extLst>
              <a:ext uri="{FF2B5EF4-FFF2-40B4-BE49-F238E27FC236}">
                <a16:creationId xmlns:a16="http://schemas.microsoft.com/office/drawing/2014/main" id="{4B211197-1440-6ABE-9873-E5B1A80E088D}"/>
              </a:ext>
              <a:ext uri="{C183D7F6-B498-43B3-948B-1728B52AA6E4}">
                <adec:decorative xmlns:adec="http://schemas.microsoft.com/office/drawing/2017/decorative" val="1"/>
              </a:ext>
            </a:extLst>
          </p:cNvPr>
          <p:cNvSpPr txBox="1"/>
          <p:nvPr/>
        </p:nvSpPr>
        <p:spPr>
          <a:xfrm>
            <a:off x="4355198" y="5217504"/>
            <a:ext cx="379640" cy="594461"/>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fr-FR"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 RMN-Grand Palais (musée du Louvre)  Adrien Didierjean</a:t>
            </a:r>
            <a:endPar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2179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pic>
        <p:nvPicPr>
          <p:cNvPr id="4" name="Picture 3">
            <a:extLst>
              <a:ext uri="{FF2B5EF4-FFF2-40B4-BE49-F238E27FC236}">
                <a16:creationId xmlns:a16="http://schemas.microsoft.com/office/drawing/2014/main" id="{005C0D5C-601D-C2B0-75CA-94BAD9F21E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03555" y="3321582"/>
            <a:ext cx="2292935" cy="2292935"/>
          </a:xfrm>
          <a:prstGeom prst="rect">
            <a:avLst/>
          </a:prstGeom>
        </p:spPr>
      </p:pic>
      <p:pic>
        <p:nvPicPr>
          <p:cNvPr id="7" name="Picture 6">
            <a:extLst>
              <a:ext uri="{FF2B5EF4-FFF2-40B4-BE49-F238E27FC236}">
                <a16:creationId xmlns:a16="http://schemas.microsoft.com/office/drawing/2014/main" id="{C32C651B-5213-F2B7-9128-55F95905B9D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12311" y="4444414"/>
            <a:ext cx="2059077" cy="2059077"/>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3" y="386924"/>
            <a:ext cx="657294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CATHERINE HOWARD</a:t>
            </a:r>
          </a:p>
        </p:txBody>
      </p:sp>
      <p:pic>
        <p:nvPicPr>
          <p:cNvPr id="9" name="Picture 8" descr="A painting of a woman in period dress. She wears all white, including a white hood. She wears a simple necklace.">
            <a:hlinkClick r:id="rId5"/>
            <a:extLst>
              <a:ext uri="{FF2B5EF4-FFF2-40B4-BE49-F238E27FC236}">
                <a16:creationId xmlns:a16="http://schemas.microsoft.com/office/drawing/2014/main" id="{FB4AAD1C-9DE3-CF7F-8522-9817C59E6935}"/>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gracious, young queen who had a sad ending </a:t>
            </a:r>
          </a:p>
        </p:txBody>
      </p:sp>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1540 - 1541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c.1523 - 1542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139321"/>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Catherine’s father, Edmund Howard was a son of the Duke of Norfolk. Her mother, Joyce, died in 1528 and Catherine was sent to live with her step-grandmother, Agnes Tilney. She had a stable life there and as she got older had a few romantic relationships.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In 1539, her uncle helped to get Catherine a position at court.</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She became a </a:t>
            </a:r>
            <a:r>
              <a:rPr lang="en-GB" sz="1100" b="1">
                <a:effectLst/>
                <a:latin typeface="Georgia" panose="02040502050405020303" pitchFamily="18" charset="0"/>
                <a:ea typeface="Open Sans" panose="020B0606030504020204" pitchFamily="34" charset="0"/>
                <a:cs typeface="Open Sans" panose="020B0606030504020204" pitchFamily="34" charset="0"/>
              </a:rPr>
              <a:t>lady-in-waiting</a:t>
            </a:r>
            <a:r>
              <a:rPr lang="en-GB" sz="1100">
                <a:effectLst/>
                <a:latin typeface="Georgia" panose="02040502050405020303" pitchFamily="18" charset="0"/>
                <a:ea typeface="Open Sans" panose="020B0606030504020204" pitchFamily="34" charset="0"/>
                <a:cs typeface="Open Sans" panose="020B0606030504020204" pitchFamily="34" charset="0"/>
              </a:rPr>
              <a:t> to Anne of Cleves.</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Henry was attracted to Catherine.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They got married in 1540.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Henry was almost 50 years old, and he adored his new, young wife. Catherine was a gracious and traditional queen. However, in 1541, she began a relationship with Thomas Culpepper. They wrote each other love letters and eventually these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were discovered.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63763" y="1387508"/>
            <a:ext cx="3618440" cy="2123658"/>
          </a:xfrm>
          <a:prstGeom prst="rect">
            <a:avLst/>
          </a:prstGeom>
          <a:noFill/>
        </p:spPr>
        <p:txBody>
          <a:bodyPr wrap="square" rtlCol="0">
            <a:spAutoFit/>
          </a:bodyPr>
          <a:lstStyle/>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Catherine was at Hampton Court Palace when Henry found out. He ordered an immediate investigation. She was put under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house arrest</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Eventually, she confessed that she had had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affairs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Henry was devastated by her betrayal, and she was sentenced to death. There is evidence that the men around her, including her uncle and Thomas, used Katherine and her position to help themselves. </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 In 1542, she was taken by boat to the Tower of London and was executed three days later. She was buried in the chapel nearby.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8896D98C-E6B0-85A2-037C-5AA3B5DACBA6}"/>
              </a:ext>
            </a:extLst>
          </p:cNvPr>
          <p:cNvSpPr txBox="1"/>
          <p:nvPr/>
        </p:nvSpPr>
        <p:spPr>
          <a:xfrm>
            <a:off x="9624824" y="4144331"/>
            <a:ext cx="2050395" cy="600164"/>
          </a:xfrm>
          <a:prstGeom prst="rect">
            <a:avLst/>
          </a:prstGeom>
          <a:noFill/>
        </p:spPr>
        <p:txBody>
          <a:bodyPr wrap="square" rtlCol="0">
            <a:spAutoFit/>
          </a:bodyPr>
          <a:lstStyle/>
          <a:p>
            <a:pPr algn="ctr"/>
            <a:r>
              <a:rPr lang="en-GB" sz="1100">
                <a:effectLst/>
                <a:latin typeface="Georgia" panose="02040502050405020303" pitchFamily="18" charset="0"/>
              </a:rPr>
              <a:t>Had a good relationship with her stepdaughter Elizabeth and gave her gifts of jewellery. </a:t>
            </a:r>
          </a:p>
        </p:txBody>
      </p:sp>
      <p:sp>
        <p:nvSpPr>
          <p:cNvPr id="12" name="TextBox 11">
            <a:extLst>
              <a:ext uri="{FF2B5EF4-FFF2-40B4-BE49-F238E27FC236}">
                <a16:creationId xmlns:a16="http://schemas.microsoft.com/office/drawing/2014/main" id="{440A9564-4F6F-05C4-C03C-BF7CE84C4B7C}"/>
              </a:ext>
            </a:extLst>
          </p:cNvPr>
          <p:cNvSpPr txBox="1"/>
          <p:nvPr/>
        </p:nvSpPr>
        <p:spPr>
          <a:xfrm>
            <a:off x="8091490" y="5173870"/>
            <a:ext cx="1979897" cy="600164"/>
          </a:xfrm>
          <a:prstGeom prst="rect">
            <a:avLst/>
          </a:prstGeom>
          <a:noFill/>
        </p:spPr>
        <p:txBody>
          <a:bodyPr wrap="square" rtlCol="0">
            <a:spAutoFit/>
          </a:bodyPr>
          <a:lstStyle/>
          <a:p>
            <a:pPr algn="ctr"/>
            <a:r>
              <a:rPr lang="en-GB" sz="1100">
                <a:effectLst/>
                <a:latin typeface="Georgia" panose="02040502050405020303" pitchFamily="18" charset="0"/>
              </a:rPr>
              <a:t>Was so terrified about her execution that she had </a:t>
            </a:r>
            <a:br>
              <a:rPr lang="en-GB" sz="1100">
                <a:effectLst/>
                <a:latin typeface="Georgia" panose="02040502050405020303" pitchFamily="18" charset="0"/>
              </a:rPr>
            </a:br>
            <a:r>
              <a:rPr lang="en-GB" sz="1100">
                <a:effectLst/>
                <a:latin typeface="Georgia" panose="02040502050405020303" pitchFamily="18" charset="0"/>
              </a:rPr>
              <a:t>to be helped to walk. </a:t>
            </a:r>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859668"/>
            <a:ext cx="3038176" cy="600164"/>
          </a:xfrm>
          <a:prstGeom prst="rect">
            <a:avLst/>
          </a:prstGeom>
          <a:noFill/>
        </p:spPr>
        <p:txBody>
          <a:bodyPr wrap="square" rtlCol="0">
            <a:spAutoFit/>
          </a:bodyPr>
          <a:lstStyle/>
          <a:p>
            <a:r>
              <a:rPr lang="en-GB" sz="1100">
                <a:effectLst/>
                <a:latin typeface="Georgia" panose="02040502050405020303" pitchFamily="18" charset="0"/>
              </a:rPr>
              <a:t>Roughly how old was Catherine when she started attending court, got married, started her affair with Thomas and was executed? </a:t>
            </a: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650962"/>
            <a:ext cx="3038176" cy="600164"/>
          </a:xfrm>
          <a:prstGeom prst="rect">
            <a:avLst/>
          </a:prstGeom>
          <a:noFill/>
        </p:spPr>
        <p:txBody>
          <a:bodyPr wrap="square" rtlCol="0">
            <a:spAutoFit/>
          </a:bodyPr>
          <a:lstStyle/>
          <a:p>
            <a:r>
              <a:rPr lang="en-GB" sz="1100">
                <a:latin typeface="Georgia" panose="02040502050405020303" pitchFamily="18" charset="0"/>
              </a:rPr>
              <a:t>Experts are unsure if this image is of Catherine. There are few images of her surviving today. Why might this be</a:t>
            </a:r>
            <a:r>
              <a:rPr lang="en-GB" sz="1100">
                <a:effectLst/>
                <a:latin typeface="Georgia" panose="02040502050405020303" pitchFamily="18" charset="0"/>
              </a:rPr>
              <a:t>?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709533"/>
            <a:ext cx="3560620" cy="1629098"/>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87120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662503"/>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577183"/>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Tree>
    <p:extLst>
      <p:ext uri="{BB962C8B-B14F-4D97-AF65-F5344CB8AC3E}">
        <p14:creationId xmlns:p14="http://schemas.microsoft.com/office/powerpoint/2010/main" val="258844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pic>
        <p:nvPicPr>
          <p:cNvPr id="4" name="Picture 3">
            <a:extLst>
              <a:ext uri="{FF2B5EF4-FFF2-40B4-BE49-F238E27FC236}">
                <a16:creationId xmlns:a16="http://schemas.microsoft.com/office/drawing/2014/main" id="{005C0D5C-601D-C2B0-75CA-94BAD9F21E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31399" y="4110511"/>
            <a:ext cx="2194230" cy="2194230"/>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3" y="386924"/>
            <a:ext cx="657294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KATHERINE PARR</a:t>
            </a:r>
          </a:p>
        </p:txBody>
      </p:sp>
      <p:pic>
        <p:nvPicPr>
          <p:cNvPr id="9" name="Picture 8" descr="A portrait of a woman in period dress. She wears rich red and gold colours and a black hood with large white feathers. She wears a pendant of gold and pearls. ">
            <a:hlinkClick r:id="rId5"/>
            <a:extLst>
              <a:ext uri="{FF2B5EF4-FFF2-40B4-BE49-F238E27FC236}">
                <a16:creationId xmlns:a16="http://schemas.microsoft.com/office/drawing/2014/main" id="{FB4AAD1C-9DE3-CF7F-8522-9817C59E6935}"/>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An intelligent, mature queen who had </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impressive achievements </a:t>
            </a:r>
          </a:p>
        </p:txBody>
      </p:sp>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1543 - 1547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1512 - 1548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2970044"/>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Katherine’s father was a </a:t>
            </a:r>
            <a:r>
              <a:rPr lang="en-GB" sz="1100" b="1">
                <a:effectLst/>
                <a:latin typeface="Georgia" panose="02040502050405020303" pitchFamily="18" charset="0"/>
                <a:ea typeface="Open Sans" panose="020B0606030504020204" pitchFamily="34" charset="0"/>
                <a:cs typeface="Open Sans" panose="020B0606030504020204" pitchFamily="34" charset="0"/>
              </a:rPr>
              <a:t>courtier</a:t>
            </a:r>
            <a:r>
              <a:rPr lang="en-GB" sz="1100">
                <a:effectLst/>
                <a:latin typeface="Georgia" panose="02040502050405020303" pitchFamily="18" charset="0"/>
                <a:ea typeface="Open Sans" panose="020B0606030504020204" pitchFamily="34" charset="0"/>
                <a:cs typeface="Open Sans" panose="020B0606030504020204" pitchFamily="34" charset="0"/>
              </a:rPr>
              <a:t>, Sir Thomas Parr, and her mother was Maud, a </a:t>
            </a:r>
            <a:r>
              <a:rPr lang="en-GB" sz="1100" b="1">
                <a:effectLst/>
                <a:latin typeface="Georgia" panose="02040502050405020303" pitchFamily="18" charset="0"/>
                <a:ea typeface="Open Sans" panose="020B0606030504020204" pitchFamily="34" charset="0"/>
                <a:cs typeface="Open Sans" panose="020B0606030504020204" pitchFamily="34" charset="0"/>
              </a:rPr>
              <a:t>lady-in-waiting</a:t>
            </a:r>
            <a:r>
              <a:rPr lang="en-GB" sz="1100">
                <a:effectLst/>
                <a:latin typeface="Georgia" panose="02040502050405020303" pitchFamily="18" charset="0"/>
                <a:ea typeface="Open Sans" panose="020B0606030504020204" pitchFamily="34" charset="0"/>
                <a:cs typeface="Open Sans" panose="020B0606030504020204" pitchFamily="34" charset="0"/>
              </a:rPr>
              <a:t> to Katherine of Aragon. She was very clever, fluent in French, Latin and Italian and liked music and dancing.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First marriage to Sir Edward Burgh.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He died and she became a </a:t>
            </a:r>
            <a:r>
              <a:rPr lang="en-GB" sz="1100" b="1">
                <a:effectLst/>
                <a:latin typeface="Georgia" panose="02040502050405020303" pitchFamily="18" charset="0"/>
                <a:ea typeface="Open Sans" panose="020B0606030504020204" pitchFamily="34" charset="0"/>
                <a:cs typeface="Open Sans" panose="020B0606030504020204" pitchFamily="34" charset="0"/>
              </a:rPr>
              <a:t>widow</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Second marriage to Lord Latimer.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He was about twenty years older than her and in poor health.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Katherine took care of him until he died.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She was a strong supporter of the </a:t>
            </a:r>
            <a:r>
              <a:rPr lang="en-GB" sz="1100" b="1">
                <a:effectLst/>
                <a:latin typeface="Georgia" panose="02040502050405020303" pitchFamily="18" charset="0"/>
                <a:ea typeface="Open Sans" panose="020B0606030504020204" pitchFamily="34" charset="0"/>
                <a:cs typeface="Open Sans" panose="020B0606030504020204" pitchFamily="34" charset="0"/>
              </a:rPr>
              <a:t>English Reformation</a:t>
            </a:r>
            <a:r>
              <a:rPr lang="en-GB" sz="1100">
                <a:effectLst/>
                <a:latin typeface="Georgia" panose="02040502050405020303" pitchFamily="18" charset="0"/>
                <a:ea typeface="Open Sans" panose="020B0606030504020204" pitchFamily="34" charset="0"/>
                <a:cs typeface="Open Sans" panose="020B0606030504020204" pitchFamily="34" charset="0"/>
              </a:rPr>
              <a:t>. She met and fell in love with Thomas Seymour, Jane Seymour’s brother. But Henry VIII proposed to her, and they got married at Hampton Court Palace in 1543.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63763" y="1387508"/>
            <a:ext cx="3618440" cy="2800767"/>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Loving stepmother to Henry’s three children.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Had a strong influence on his daughter Elizabeth.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Became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regent</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while Henry fought in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France in 1544.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She did very well in this role. </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She had disagreements with Henry about religion. His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ministers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tried to turn him against her. This could have ended badly for Katherine, but she told Henry she had only argued with him to learn from him, and he forgave her.   </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Katherine was loyal to Henry until he died in 1547. Then, she married Thomas Seymour and gave birth to their daughter, Mary, in 1548. Katherine died a few days after.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8896D98C-E6B0-85A2-037C-5AA3B5DACBA6}"/>
              </a:ext>
            </a:extLst>
          </p:cNvPr>
          <p:cNvSpPr txBox="1"/>
          <p:nvPr/>
        </p:nvSpPr>
        <p:spPr>
          <a:xfrm>
            <a:off x="8431399" y="4992183"/>
            <a:ext cx="2194230" cy="430887"/>
          </a:xfrm>
          <a:prstGeom prst="rect">
            <a:avLst/>
          </a:prstGeom>
          <a:noFill/>
        </p:spPr>
        <p:txBody>
          <a:bodyPr wrap="square" rtlCol="0">
            <a:spAutoFit/>
          </a:bodyPr>
          <a:lstStyle/>
          <a:p>
            <a:pPr algn="ctr"/>
            <a:r>
              <a:rPr lang="en-GB" sz="1100">
                <a:effectLst/>
                <a:latin typeface="Georgia" panose="02040502050405020303" pitchFamily="18" charset="0"/>
              </a:rPr>
              <a:t>The first English queen to write and publish her own books. </a:t>
            </a:r>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916113"/>
            <a:ext cx="3038176" cy="769441"/>
          </a:xfrm>
          <a:prstGeom prst="rect">
            <a:avLst/>
          </a:prstGeom>
          <a:noFill/>
        </p:spPr>
        <p:txBody>
          <a:bodyPr wrap="square" rtlCol="0">
            <a:spAutoFit/>
          </a:bodyPr>
          <a:lstStyle/>
          <a:p>
            <a:r>
              <a:rPr lang="en-GB" sz="1100">
                <a:latin typeface="Georgia" panose="02040502050405020303" pitchFamily="18" charset="0"/>
              </a:rPr>
              <a:t>Why do you think Katherine accepted Henry’s marriage proposal, even though there is evidence she was already in love with Thomas Seymour? </a:t>
            </a:r>
            <a:endParaRPr lang="en-GB" sz="1100">
              <a:effectLst/>
              <a:latin typeface="Georgia" panose="02040502050405020303" pitchFamily="18" charset="0"/>
            </a:endParaRP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775141"/>
            <a:ext cx="3038176" cy="430887"/>
          </a:xfrm>
          <a:prstGeom prst="rect">
            <a:avLst/>
          </a:prstGeom>
          <a:noFill/>
        </p:spPr>
        <p:txBody>
          <a:bodyPr wrap="square" rtlCol="0">
            <a:spAutoFit/>
          </a:bodyPr>
          <a:lstStyle/>
          <a:p>
            <a:r>
              <a:rPr lang="en-GB" sz="1100">
                <a:latin typeface="Georgia" panose="02040502050405020303" pitchFamily="18" charset="0"/>
              </a:rPr>
              <a:t>What evidence is there that Katherine was good at connecting with people? </a:t>
            </a:r>
            <a:endParaRPr lang="en-GB" sz="1100">
              <a:effectLst/>
              <a:latin typeface="Georgia" panose="02040502050405020303" pitchFamily="18" charset="0"/>
            </a:endParaRP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78668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01362"/>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Tree>
    <p:extLst>
      <p:ext uri="{BB962C8B-B14F-4D97-AF65-F5344CB8AC3E}">
        <p14:creationId xmlns:p14="http://schemas.microsoft.com/office/powerpoint/2010/main" val="95794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HENRY VIII</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King who married six times and created </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Church of England </a:t>
            </a:r>
          </a:p>
        </p:txBody>
      </p:sp>
      <p:pic>
        <p:nvPicPr>
          <p:cNvPr id="9" name="Picture 8" descr="A painting of a man in period dress. He wears golds and brown colours, has fur lining his cloak and has many jewels on his clothing. He holds a glove and a sword and wears a hat with a feather.">
            <a:hlinkClick r:id="rId4"/>
            <a:extLst>
              <a:ext uri="{FF2B5EF4-FFF2-40B4-BE49-F238E27FC236}">
                <a16:creationId xmlns:a16="http://schemas.microsoft.com/office/drawing/2014/main" id="{FB4AAD1C-9DE3-CF7F-8522-9817C59E6935}"/>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33"/>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1507 – 1547</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1491 - 1547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308598"/>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Henry VIII was the second son of Henry VII. His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elder brother, Arthur, died in 1502. Henry VIII became king aged 17 after his father died.</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Wrote music and poetry.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Graceful dancer and excellent sportsman.  </a:t>
            </a:r>
          </a:p>
          <a:p>
            <a:pPr marL="171450" indent="-171450" defTabSz="144000">
              <a:buFont typeface="Arial" panose="020B0604020202020204" pitchFamily="34" charset="0"/>
              <a:buChar char="•"/>
            </a:pPr>
            <a:r>
              <a:rPr lang="en-GB" sz="1100">
                <a:latin typeface="Georgia" panose="02040502050405020303" pitchFamily="18" charset="0"/>
                <a:ea typeface="Open Sans" panose="020B0606030504020204" pitchFamily="34" charset="0"/>
                <a:cs typeface="Open Sans" panose="020B0606030504020204" pitchFamily="34" charset="0"/>
              </a:rPr>
              <a:t>M</a:t>
            </a:r>
            <a:r>
              <a:rPr lang="en-GB" sz="1100">
                <a:effectLst/>
                <a:latin typeface="Georgia" panose="02040502050405020303" pitchFamily="18" charset="0"/>
                <a:ea typeface="Open Sans" panose="020B0606030504020204" pitchFamily="34" charset="0"/>
                <a:cs typeface="Open Sans" panose="020B0606030504020204" pitchFamily="34" charset="0"/>
              </a:rPr>
              <a:t>arried his brother’s </a:t>
            </a:r>
            <a:r>
              <a:rPr lang="en-GB" sz="1100" b="1">
                <a:effectLst/>
                <a:latin typeface="Georgia" panose="02040502050405020303" pitchFamily="18" charset="0"/>
                <a:ea typeface="Open Sans" panose="020B0606030504020204" pitchFamily="34" charset="0"/>
                <a:cs typeface="Open Sans" panose="020B0606030504020204" pitchFamily="34" charset="0"/>
              </a:rPr>
              <a:t>widow</a:t>
            </a:r>
            <a:r>
              <a:rPr lang="en-GB" sz="1100">
                <a:effectLst/>
                <a:latin typeface="Georgia" panose="02040502050405020303" pitchFamily="18" charset="0"/>
                <a:ea typeface="Open Sans" panose="020B0606030504020204" pitchFamily="34" charset="0"/>
                <a:cs typeface="Open Sans" panose="020B0606030504020204" pitchFamily="34" charset="0"/>
              </a:rPr>
              <a:t>, Katherine of Aragon.</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In 1516, their daughter Mary was born.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During his time as king, he had two big challenges: having a male </a:t>
            </a:r>
            <a:r>
              <a:rPr lang="en-GB" sz="1100" b="1">
                <a:effectLst/>
                <a:latin typeface="Georgia" panose="02040502050405020303" pitchFamily="18" charset="0"/>
                <a:ea typeface="Open Sans" panose="020B0606030504020204" pitchFamily="34" charset="0"/>
                <a:cs typeface="Open Sans" panose="020B0606030504020204" pitchFamily="34" charset="0"/>
              </a:rPr>
              <a:t>heir</a:t>
            </a:r>
            <a:r>
              <a:rPr lang="en-GB" sz="1100">
                <a:effectLst/>
                <a:latin typeface="Georgia" panose="02040502050405020303" pitchFamily="18" charset="0"/>
                <a:ea typeface="Open Sans" panose="020B0606030504020204" pitchFamily="34" charset="0"/>
                <a:cs typeface="Open Sans" panose="020B0606030504020204" pitchFamily="34" charset="0"/>
              </a:rPr>
              <a:t> and getting the Pope’s permission for a </a:t>
            </a:r>
            <a:r>
              <a:rPr lang="en-GB" sz="1100" b="1">
                <a:effectLst/>
                <a:latin typeface="Georgia" panose="02040502050405020303" pitchFamily="18" charset="0"/>
                <a:ea typeface="Open Sans" panose="020B0606030504020204" pitchFamily="34" charset="0"/>
                <a:cs typeface="Open Sans" panose="020B0606030504020204" pitchFamily="34" charset="0"/>
              </a:rPr>
              <a:t>divorce</a:t>
            </a:r>
            <a:r>
              <a:rPr lang="en-GB" sz="1100">
                <a:effectLst/>
                <a:latin typeface="Georgia" panose="02040502050405020303" pitchFamily="18" charset="0"/>
                <a:ea typeface="Open Sans" panose="020B0606030504020204" pitchFamily="34" charset="0"/>
                <a:cs typeface="Open Sans" panose="020B0606030504020204" pitchFamily="34" charset="0"/>
              </a:rPr>
              <a:t>.</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latin typeface="Georgia" panose="02040502050405020303" pitchFamily="18" charset="0"/>
                <a:ea typeface="Open Sans" panose="020B0606030504020204" pitchFamily="34" charset="0"/>
                <a:cs typeface="Open Sans" panose="020B0606030504020204" pitchFamily="34" charset="0"/>
              </a:rPr>
              <a:t>Henry and Katherine did not have a son to become </a:t>
            </a:r>
            <a:r>
              <a:rPr lang="en-GB" sz="1100" b="1">
                <a:latin typeface="Georgia" panose="02040502050405020303" pitchFamily="18" charset="0"/>
                <a:ea typeface="Open Sans" panose="020B0606030504020204" pitchFamily="34" charset="0"/>
                <a:cs typeface="Open Sans" panose="020B0606030504020204" pitchFamily="34" charset="0"/>
              </a:rPr>
              <a:t>heir</a:t>
            </a:r>
            <a:r>
              <a:rPr lang="en-GB" sz="1100">
                <a:latin typeface="Georgia" panose="02040502050405020303" pitchFamily="18" charset="0"/>
                <a:ea typeface="Open Sans" panose="020B0606030504020204" pitchFamily="34" charset="0"/>
                <a:cs typeface="Open Sans" panose="020B0606030504020204" pitchFamily="34" charset="0"/>
              </a:rPr>
              <a:t>. Henry thought God was punishing him for marrying his brother’s </a:t>
            </a:r>
            <a:r>
              <a:rPr lang="en-GB" sz="1100" b="1">
                <a:latin typeface="Georgia" panose="02040502050405020303" pitchFamily="18" charset="0"/>
                <a:ea typeface="Open Sans" panose="020B0606030504020204" pitchFamily="34" charset="0"/>
                <a:cs typeface="Open Sans" panose="020B0606030504020204" pitchFamily="34" charset="0"/>
              </a:rPr>
              <a:t>widow</a:t>
            </a:r>
            <a:r>
              <a:rPr lang="en-GB" sz="1100">
                <a:latin typeface="Georgia" panose="02040502050405020303" pitchFamily="18" charset="0"/>
                <a:ea typeface="Open Sans" panose="020B0606030504020204" pitchFamily="34" charset="0"/>
                <a:cs typeface="Open Sans" panose="020B0606030504020204" pitchFamily="34" charset="0"/>
              </a:rPr>
              <a:t>. He asked the </a:t>
            </a:r>
            <a:r>
              <a:rPr lang="en-GB" sz="1100" b="1">
                <a:latin typeface="Georgia" panose="02040502050405020303" pitchFamily="18" charset="0"/>
                <a:ea typeface="Open Sans" panose="020B0606030504020204" pitchFamily="34" charset="0"/>
                <a:cs typeface="Open Sans" panose="020B0606030504020204" pitchFamily="34" charset="0"/>
              </a:rPr>
              <a:t>Pope</a:t>
            </a:r>
            <a:r>
              <a:rPr lang="en-GB" sz="1100">
                <a:latin typeface="Georgia" panose="02040502050405020303" pitchFamily="18" charset="0"/>
                <a:ea typeface="Open Sans" panose="020B0606030504020204" pitchFamily="34" charset="0"/>
                <a:cs typeface="Open Sans" panose="020B0606030504020204" pitchFamily="34" charset="0"/>
              </a:rPr>
              <a:t> to declare that their marriage had been </a:t>
            </a:r>
            <a:r>
              <a:rPr lang="en-GB" sz="1100" b="1">
                <a:latin typeface="Georgia" panose="02040502050405020303" pitchFamily="18" charset="0"/>
                <a:ea typeface="Open Sans" panose="020B0606030504020204" pitchFamily="34" charset="0"/>
                <a:cs typeface="Open Sans" panose="020B0606030504020204" pitchFamily="34" charset="0"/>
              </a:rPr>
              <a:t>invalid</a:t>
            </a:r>
            <a:r>
              <a:rPr lang="en-GB" sz="1100">
                <a:latin typeface="Georgia" panose="02040502050405020303" pitchFamily="18" charset="0"/>
                <a:ea typeface="Open Sans" panose="020B0606030504020204" pitchFamily="34" charset="0"/>
                <a:cs typeface="Open Sans" panose="020B0606030504020204" pitchFamily="34" charset="0"/>
              </a:rPr>
              <a:t>, but the </a:t>
            </a:r>
            <a:r>
              <a:rPr lang="en-GB" sz="1100" b="1">
                <a:latin typeface="Georgia" panose="02040502050405020303" pitchFamily="18" charset="0"/>
                <a:ea typeface="Open Sans" panose="020B0606030504020204" pitchFamily="34" charset="0"/>
                <a:cs typeface="Open Sans" panose="020B0606030504020204" pitchFamily="34" charset="0"/>
              </a:rPr>
              <a:t>Pope</a:t>
            </a:r>
            <a:r>
              <a:rPr lang="en-GB" sz="1100">
                <a:latin typeface="Georgia" panose="02040502050405020303" pitchFamily="18" charset="0"/>
                <a:ea typeface="Open Sans" panose="020B0606030504020204" pitchFamily="34" charset="0"/>
                <a:cs typeface="Open Sans" panose="020B0606030504020204" pitchFamily="34" charset="0"/>
              </a:rPr>
              <a:t> refused. So, Henry broke away from the </a:t>
            </a:r>
            <a:r>
              <a:rPr lang="en-GB" sz="1100" b="1">
                <a:latin typeface="Georgia" panose="02040502050405020303" pitchFamily="18" charset="0"/>
                <a:ea typeface="Open Sans" panose="020B0606030504020204" pitchFamily="34" charset="0"/>
                <a:cs typeface="Open Sans" panose="020B0606030504020204" pitchFamily="34" charset="0"/>
              </a:rPr>
              <a:t>Roman Catholic Church</a:t>
            </a:r>
            <a:r>
              <a:rPr lang="en-GB" sz="1100">
                <a:latin typeface="Georgia" panose="02040502050405020303" pitchFamily="18" charset="0"/>
                <a:ea typeface="Open Sans" panose="020B0606030504020204" pitchFamily="34" charset="0"/>
                <a:cs typeface="Open Sans" panose="020B0606030504020204" pitchFamily="34" charset="0"/>
              </a:rPr>
              <a:t>.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896167" y="1387509"/>
            <a:ext cx="3618440" cy="4493538"/>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Married his second wife Anne Boleyn in 1533.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Created a separate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Church of England</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Made himself the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Supreme Head </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of the </a:t>
            </a:r>
            <a:br>
              <a:rPr lang="en-GB" sz="1100" b="1">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Church of England</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In 1534, got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Parliament’s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support to make changes to the way the Church was run, and this started the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English Reformation</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Henry and his chief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minister</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Thomas Cromwell, closed hundreds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of monasteries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and took land and treasure. Henry used this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wealth</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for developing England’s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navy</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and building projects at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Hampton Court Palace. </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He and Anne had one child, Elizabeth, but not long after he accused Anne of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treason</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and she was executed. Around thi</a:t>
            </a:r>
            <a:r>
              <a:rPr lang="en-GB" sz="1100">
                <a:latin typeface="Georgia" panose="02040502050405020303" pitchFamily="18" charset="0"/>
                <a:ea typeface="Open Sans Semibold" panose="020B0606030504020204" pitchFamily="34" charset="0"/>
                <a:cs typeface="Open Sans Semibold" panose="020B0606030504020204" pitchFamily="34" charset="0"/>
              </a:rPr>
              <a:t>s time, he had an accident whilst </a:t>
            </a:r>
            <a:r>
              <a:rPr lang="en-GB" sz="1100" b="1">
                <a:latin typeface="Georgia" panose="02040502050405020303" pitchFamily="18" charset="0"/>
                <a:ea typeface="Open Sans Semibold" panose="020B0606030504020204" pitchFamily="34" charset="0"/>
                <a:cs typeface="Open Sans Semibold" panose="020B0606030504020204" pitchFamily="34" charset="0"/>
              </a:rPr>
              <a:t>jousting</a:t>
            </a:r>
            <a:r>
              <a:rPr lang="en-GB" sz="1100">
                <a:latin typeface="Georgia" panose="02040502050405020303" pitchFamily="18" charset="0"/>
                <a:ea typeface="Open Sans Semibold" panose="020B0606030504020204" pitchFamily="34" charset="0"/>
                <a:cs typeface="Open Sans Semibold" panose="020B0606030504020204" pitchFamily="34" charset="0"/>
              </a:rPr>
              <a:t> where he was knocked unconscious for </a:t>
            </a:r>
            <a:br>
              <a:rPr lang="en-GB" sz="1100">
                <a:latin typeface="Georgia" panose="02040502050405020303" pitchFamily="18" charset="0"/>
                <a:ea typeface="Open Sans Semibold" panose="020B0606030504020204" pitchFamily="34" charset="0"/>
                <a:cs typeface="Open Sans Semibold" panose="020B0606030504020204" pitchFamily="34" charset="0"/>
              </a:rPr>
            </a:br>
            <a:r>
              <a:rPr lang="en-GB" sz="1100">
                <a:latin typeface="Georgia" panose="02040502050405020303" pitchFamily="18" charset="0"/>
                <a:ea typeface="Open Sans Semibold" panose="020B0606030504020204" pitchFamily="34" charset="0"/>
                <a:cs typeface="Open Sans Semibold" panose="020B0606030504020204" pitchFamily="34" charset="0"/>
              </a:rPr>
              <a:t>a few hours.</a:t>
            </a:r>
            <a:endParaRPr lang="en-GB" sz="1100" b="1">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His third wife, Jane Seymour, gave birth to his only son Edward at Hampton Court Palace. After she died, he married three more times, and executed another of his wives, Catherine Howard. When Henry died, he was buried with Jane Seymour in the Chapel at Windsor Castle.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916113"/>
            <a:ext cx="3038176" cy="430887"/>
          </a:xfrm>
          <a:prstGeom prst="rect">
            <a:avLst/>
          </a:prstGeom>
          <a:noFill/>
        </p:spPr>
        <p:txBody>
          <a:bodyPr wrap="square" rtlCol="0">
            <a:spAutoFit/>
          </a:bodyPr>
          <a:lstStyle/>
          <a:p>
            <a:r>
              <a:rPr lang="en-GB" sz="1100">
                <a:effectLst/>
                <a:latin typeface="Georgia" panose="02040502050405020303" pitchFamily="18" charset="0"/>
              </a:rPr>
              <a:t>Henry was very popular when he first became king. Why do you think that was? </a:t>
            </a: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809008"/>
            <a:ext cx="3038176" cy="430887"/>
          </a:xfrm>
          <a:prstGeom prst="rect">
            <a:avLst/>
          </a:prstGeom>
          <a:noFill/>
        </p:spPr>
        <p:txBody>
          <a:bodyPr wrap="square" rtlCol="0">
            <a:spAutoFit/>
          </a:bodyPr>
          <a:lstStyle/>
          <a:p>
            <a:r>
              <a:rPr lang="en-GB" sz="1100">
                <a:effectLst/>
                <a:latin typeface="Georgia" panose="02040502050405020303" pitchFamily="18" charset="0"/>
              </a:rPr>
              <a:t>How does the artist convey Henry’s power in the portrait? </a:t>
            </a: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364484"/>
            <a:ext cx="3038176" cy="430887"/>
          </a:xfrm>
          <a:prstGeom prst="rect">
            <a:avLst/>
          </a:prstGeom>
          <a:noFill/>
        </p:spPr>
        <p:txBody>
          <a:bodyPr wrap="square" rtlCol="0">
            <a:spAutoFit/>
          </a:bodyPr>
          <a:lstStyle/>
          <a:p>
            <a:r>
              <a:rPr lang="en-GB" sz="1100">
                <a:effectLst/>
                <a:latin typeface="Georgia" panose="02040502050405020303" pitchFamily="18" charset="0"/>
              </a:rPr>
              <a:t>Why was Henry determined to end his marriage to Katherine of Aragon? </a:t>
            </a: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537602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35645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 © His Majesty King Charles III 2024</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124851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3555F1B-B056-6CD9-2082-0DE3D76A7807}"/>
              </a:ext>
            </a:extLst>
          </p:cNvPr>
          <p:cNvSpPr>
            <a:spLocks noGrp="1"/>
          </p:cNvSpPr>
          <p:nvPr>
            <p:ph type="title"/>
          </p:nvPr>
        </p:nvSpPr>
        <p:spPr>
          <a:xfrm>
            <a:off x="285307" y="-2155049"/>
            <a:ext cx="10515600" cy="1325563"/>
          </a:xfrm>
        </p:spPr>
        <p:txBody>
          <a:bodyPr vert="horz" lIns="91440" tIns="45720" rIns="91440" bIns="45720" rtlCol="0" anchor="b">
            <a:normAutofit/>
          </a:bodyPr>
          <a:lstStyle/>
          <a:p>
            <a:r>
              <a:rPr lang="en-GB" dirty="0">
                <a:solidFill>
                  <a:srgbClr val="E6E6E6"/>
                </a:solidFill>
              </a:rPr>
              <a:t>TEMPLATE BIOGRAPHY</a:t>
            </a:r>
          </a:p>
        </p:txBody>
      </p:sp>
      <p:pic>
        <p:nvPicPr>
          <p:cNvPr id="3" name="Picture 2">
            <a:extLst>
              <a:ext uri="{FF2B5EF4-FFF2-40B4-BE49-F238E27FC236}">
                <a16:creationId xmlns:a16="http://schemas.microsoft.com/office/drawing/2014/main" id="{6F9C7F0D-2A5F-1157-DE46-6880614E23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A9276C-2499-1C64-2A54-B004BD142DF1}"/>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7344C9-AEBE-1E69-95AD-F33613400799}"/>
              </a:ext>
              <a:ext uri="{C183D7F6-B498-43B3-948B-1728B52AA6E4}">
                <adec:decorative xmlns:adec="http://schemas.microsoft.com/office/drawing/2017/decorative" val="1"/>
              </a:ext>
            </a:extLst>
          </p:cNvPr>
          <p:cNvSpPr/>
          <p:nvPr/>
        </p:nvSpPr>
        <p:spPr>
          <a:xfrm>
            <a:off x="504375" y="504374"/>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4015" y="4679252"/>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 uri="{C183D7F6-B498-43B3-948B-1728B52AA6E4}">
                <adec:decorative xmlns:adec="http://schemas.microsoft.com/office/drawing/2017/decorative" val="1"/>
              </a:ext>
            </a:extLst>
          </p:cNvPr>
          <p:cNvSpPr txBox="1"/>
          <p:nvPr/>
        </p:nvSpPr>
        <p:spPr>
          <a:xfrm>
            <a:off x="2882016" y="386924"/>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1"/>
              </a:ext>
            </a:extLst>
          </p:cNvPr>
          <p:cNvSpPr txBox="1"/>
          <p:nvPr/>
        </p:nvSpPr>
        <p:spPr>
          <a:xfrm>
            <a:off x="2881226" y="1763370"/>
            <a:ext cx="2988559" cy="3462486"/>
          </a:xfrm>
          <a:prstGeom prst="rect">
            <a:avLst/>
          </a:prstGeom>
          <a:noFill/>
          <a:ln>
            <a:solidFill>
              <a:schemeClr val="tx1"/>
            </a:solidFill>
          </a:ln>
        </p:spPr>
        <p:txBody>
          <a:bodyPr wrap="square" rtlCol="0">
            <a:spAutoFit/>
          </a:bodyPr>
          <a:lstStyle/>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3" name="TextBox 12">
            <a:extLst>
              <a:ext uri="{FF2B5EF4-FFF2-40B4-BE49-F238E27FC236}">
                <a16:creationId xmlns:a16="http://schemas.microsoft.com/office/drawing/2014/main" id="{7AA1EF8F-1D4F-6011-5249-B62E99C3DB0C}"/>
              </a:ext>
              <a:ext uri="{C183D7F6-B498-43B3-948B-1728B52AA6E4}">
                <adec:decorative xmlns:adec="http://schemas.microsoft.com/office/drawing/2017/decorative" val="1"/>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718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 uri="{C183D7F6-B498-43B3-948B-1728B52AA6E4}">
                <adec:decorative xmlns:adec="http://schemas.microsoft.com/office/drawing/2017/decorative" val="1"/>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TextBox 33">
            <a:extLst>
              <a:ext uri="{FF2B5EF4-FFF2-40B4-BE49-F238E27FC236}">
                <a16:creationId xmlns:a16="http://schemas.microsoft.com/office/drawing/2014/main" id="{2DFA32BC-5DCD-623A-37B1-E739559331A6}"/>
              </a:ext>
              <a:ext uri="{C183D7F6-B498-43B3-948B-1728B52AA6E4}">
                <adec:decorative xmlns:adec="http://schemas.microsoft.com/office/drawing/2017/decorative" val="1"/>
              </a:ext>
            </a:extLst>
          </p:cNvPr>
          <p:cNvSpPr txBox="1"/>
          <p:nvPr/>
        </p:nvSpPr>
        <p:spPr>
          <a:xfrm>
            <a:off x="2881225" y="749968"/>
            <a:ext cx="3282200"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39" name="TextBox 38">
            <a:extLst>
              <a:ext uri="{FF2B5EF4-FFF2-40B4-BE49-F238E27FC236}">
                <a16:creationId xmlns:a16="http://schemas.microsoft.com/office/drawing/2014/main" id="{A3F3180D-8B62-06ED-BD1D-69038AF2D70A}"/>
              </a:ext>
              <a:ext uri="{C183D7F6-B498-43B3-948B-1728B52AA6E4}">
                <adec:decorative xmlns:adec="http://schemas.microsoft.com/office/drawing/2017/decorative" val="1"/>
              </a:ext>
            </a:extLst>
          </p:cNvPr>
          <p:cNvSpPr txBox="1"/>
          <p:nvPr/>
        </p:nvSpPr>
        <p:spPr>
          <a:xfrm>
            <a:off x="498188" y="3855952"/>
            <a:ext cx="2263343" cy="769441"/>
          </a:xfrm>
          <a:prstGeom prst="rect">
            <a:avLst/>
          </a:prstGeom>
          <a:noFill/>
          <a:ln>
            <a:solidFill>
              <a:schemeClr val="tx1"/>
            </a:solidFill>
          </a:ln>
        </p:spPr>
        <p:txBody>
          <a:bodyPr wrap="square" rtlCol="0">
            <a:spAutoFit/>
          </a:bodyPr>
          <a:lstStyle/>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58" name="TextBox 57">
            <a:extLst>
              <a:ext uri="{FF2B5EF4-FFF2-40B4-BE49-F238E27FC236}">
                <a16:creationId xmlns:a16="http://schemas.microsoft.com/office/drawing/2014/main" id="{B075A3A9-3577-2A68-33EA-0E2C30D7E861}"/>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6" name="TextBox 65">
            <a:extLst>
              <a:ext uri="{FF2B5EF4-FFF2-40B4-BE49-F238E27FC236}">
                <a16:creationId xmlns:a16="http://schemas.microsoft.com/office/drawing/2014/main" id="{1AE10A05-0AB2-E32B-62AF-B5BCB9405FD9}"/>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4" name="TextBox 73">
            <a:extLst>
              <a:ext uri="{FF2B5EF4-FFF2-40B4-BE49-F238E27FC236}">
                <a16:creationId xmlns:a16="http://schemas.microsoft.com/office/drawing/2014/main" id="{D80B84DE-E378-02D8-95C8-C84DE219BCE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Tree>
    <p:extLst>
      <p:ext uri="{BB962C8B-B14F-4D97-AF65-F5344CB8AC3E}">
        <p14:creationId xmlns:p14="http://schemas.microsoft.com/office/powerpoint/2010/main" val="3803241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4e2e7ef4bd3065ec7d33040901211ce9">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d4433ea440af4e636bc7995f39d50dd5"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TMSDE-177636704-51339</_dlc_DocId>
    <_dlc_DocIdUrl xmlns="6a0bfff4-67be-4a96-b973-4401e8ac1668">
      <Url>https://historicroyalpalaces2.sharepoint.com/sites/TMS_Digital_Engagement_Workspace/_layouts/15/DocIdRedir.aspx?ID=TMSDE-177636704-51339</Url>
      <Description>TMSDE-177636704-51339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7B1BB-1209-4BD5-831C-2AC88F18A024}">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9BF3E43-FB40-4975-84B9-21C5122EA394}">
  <ds:schemaRefs>
    <ds:schemaRef ds:uri="http://schemas.microsoft.com/sharepoint/events"/>
  </ds:schemaRefs>
</ds:datastoreItem>
</file>

<file path=customXml/itemProps3.xml><?xml version="1.0" encoding="utf-8"?>
<ds:datastoreItem xmlns:ds="http://schemas.openxmlformats.org/officeDocument/2006/customXml" ds:itemID="{022F716D-3999-4713-99D6-7ABF45AB2C13}">
  <ds:schemaRefs>
    <ds:schemaRef ds:uri="http://schemas.openxmlformats.org/package/2006/metadata/core-properties"/>
    <ds:schemaRef ds:uri="6a0bfff4-67be-4a96-b973-4401e8ac1668"/>
    <ds:schemaRef ds:uri="http://schemas.microsoft.com/office/2006/documentManagement/types"/>
    <ds:schemaRef ds:uri="http://purl.org/dc/terms/"/>
    <ds:schemaRef ds:uri="311830fd-edab-4bb4-afbf-658c422cd60d"/>
    <ds:schemaRef ds:uri="http://www.w3.org/XML/1998/namespace"/>
    <ds:schemaRef ds:uri="http://purl.org/dc/elements/1.1/"/>
    <ds:schemaRef ds:uri="http://schemas.microsoft.com/office/2006/metadata/properties"/>
    <ds:schemaRef ds:uri="http://schemas.microsoft.com/office/infopath/2007/PartnerControls"/>
    <ds:schemaRef ds:uri="http://purl.org/dc/dcmitype/"/>
    <ds:schemaRef ds:uri="c12aeb96-693d-4a38-af2e-b31719837d9a"/>
  </ds:schemaRefs>
</ds:datastoreItem>
</file>

<file path=customXml/itemProps4.xml><?xml version="1.0" encoding="utf-8"?>
<ds:datastoreItem xmlns:ds="http://schemas.openxmlformats.org/officeDocument/2006/customXml" ds:itemID="{E8FB9993-7093-4602-89B4-0754ABB635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4223</Words>
  <Application>Microsoft Office PowerPoint</Application>
  <PresentationFormat>Widescreen</PresentationFormat>
  <Paragraphs>297</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Georgia</vt:lpstr>
      <vt:lpstr>Open Sans Condensed</vt:lpstr>
      <vt:lpstr>Open Sans Condensed Light</vt:lpstr>
      <vt:lpstr>Office Theme</vt:lpstr>
      <vt:lpstr>HOW TO USE - NOTES FOR TEACHERS</vt:lpstr>
      <vt:lpstr>KATHERINE OF ARAGON</vt:lpstr>
      <vt:lpstr>ANNE BOLEYN</vt:lpstr>
      <vt:lpstr>JANE SEYMOUR</vt:lpstr>
      <vt:lpstr>ANNE OF CLEVES</vt:lpstr>
      <vt:lpstr>CATHERINE HOWARD</vt:lpstr>
      <vt:lpstr>KATHERINE PARR</vt:lpstr>
      <vt:lpstr>HENRY VIII</vt:lpstr>
      <vt:lpstr>TEMPLATE BIOGRAPHY</vt:lpstr>
      <vt:lpstr>VOCABULARY LIST</vt:lpstr>
      <vt:lpstr>VOCABULARY LIST 2</vt:lpstr>
      <vt:lpstr>VOCABULARY LIST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Historic Royal Palaces</dc:creator>
  <cp:lastModifiedBy>Rosie Cooper</cp:lastModifiedBy>
  <cp:revision>1</cp:revision>
  <dcterms:created xsi:type="dcterms:W3CDTF">2023-08-03T09:37:27Z</dcterms:created>
  <dcterms:modified xsi:type="dcterms:W3CDTF">2024-02-21T09:54:57Z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18695331-0bc3-4cb0-a76d-93ec17453190</vt:lpwstr>
  </property>
  <property fmtid="{D5CDD505-2E9C-101B-9397-08002B2CF9AE}" pid="4" name="MediaServiceImageTags">
    <vt:lpwstr/>
  </property>
</Properties>
</file>