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7" r:id="rId5"/>
    <p:sldId id="272" r:id="rId6"/>
    <p:sldId id="274" r:id="rId7"/>
    <p:sldId id="273" r:id="rId8"/>
    <p:sldId id="26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224F"/>
    <a:srgbClr val="F3734A"/>
    <a:srgbClr val="F36F32"/>
    <a:srgbClr val="F45637"/>
    <a:srgbClr val="85D272"/>
    <a:srgbClr val="61DF83"/>
    <a:srgbClr val="8FBDCB"/>
    <a:srgbClr val="55A1BC"/>
    <a:srgbClr val="CBAA6A"/>
    <a:srgbClr val="C97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44" autoAdjust="0"/>
    <p:restoredTop sz="86867" autoAdjust="0"/>
  </p:normalViewPr>
  <p:slideViewPr>
    <p:cSldViewPr snapToGrid="0">
      <p:cViewPr varScale="1">
        <p:scale>
          <a:sx n="84" d="100"/>
          <a:sy n="84" d="100"/>
        </p:scale>
        <p:origin x="42" y="252"/>
      </p:cViewPr>
      <p:guideLst>
        <p:guide orient="horz" pos="1344"/>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FFB0CFAD-40FD-4C6D-B56B-8BBD4EBAA1BB}"/>
    <pc:docChg chg="modSld">
      <pc:chgData name="Rosie Cooper" userId="bf124abb-9a2b-4602-9121-6ae61623fa8e" providerId="ADAL" clId="{FFB0CFAD-40FD-4C6D-B56B-8BBD4EBAA1BB}" dt="2024-04-30T13:44:45.354" v="71"/>
      <pc:docMkLst>
        <pc:docMk/>
      </pc:docMkLst>
      <pc:sldChg chg="modSp mod">
        <pc:chgData name="Rosie Cooper" userId="bf124abb-9a2b-4602-9121-6ae61623fa8e" providerId="ADAL" clId="{FFB0CFAD-40FD-4C6D-B56B-8BBD4EBAA1BB}" dt="2024-04-30T13:44:45.354" v="71"/>
        <pc:sldMkLst>
          <pc:docMk/>
          <pc:sldMk cId="789785739" sldId="269"/>
        </pc:sldMkLst>
        <pc:spChg chg="mod">
          <ac:chgData name="Rosie Cooper" userId="bf124abb-9a2b-4602-9121-6ae61623fa8e" providerId="ADAL" clId="{FFB0CFAD-40FD-4C6D-B56B-8BBD4EBAA1BB}" dt="2024-04-30T13:44:45.354" v="71"/>
          <ac:spMkLst>
            <pc:docMk/>
            <pc:sldMk cId="789785739" sldId="269"/>
            <ac:spMk id="29" creationId="{D87187D5-25DD-1CAC-207A-BECDFC84BF05}"/>
          </ac:spMkLst>
        </pc:spChg>
      </pc:sldChg>
      <pc:sldChg chg="modSp mod">
        <pc:chgData name="Rosie Cooper" userId="bf124abb-9a2b-4602-9121-6ae61623fa8e" providerId="ADAL" clId="{FFB0CFAD-40FD-4C6D-B56B-8BBD4EBAA1BB}" dt="2024-04-30T13:35:31.473" v="70"/>
        <pc:sldMkLst>
          <pc:docMk/>
          <pc:sldMk cId="1116392434" sldId="272"/>
        </pc:sldMkLst>
        <pc:spChg chg="mod">
          <ac:chgData name="Rosie Cooper" userId="bf124abb-9a2b-4602-9121-6ae61623fa8e" providerId="ADAL" clId="{FFB0CFAD-40FD-4C6D-B56B-8BBD4EBAA1BB}" dt="2024-04-30T13:35:31.473" v="70"/>
          <ac:spMkLst>
            <pc:docMk/>
            <pc:sldMk cId="1116392434" sldId="272"/>
            <ac:spMk id="25" creationId="{3E0F4F74-D3FA-FF1B-FE1D-6F0A3A5B6B10}"/>
          </ac:spMkLst>
        </pc:spChg>
      </pc:sldChg>
      <pc:sldChg chg="modSp mod">
        <pc:chgData name="Rosie Cooper" userId="bf124abb-9a2b-4602-9121-6ae61623fa8e" providerId="ADAL" clId="{FFB0CFAD-40FD-4C6D-B56B-8BBD4EBAA1BB}" dt="2024-04-30T13:35:24.776" v="68" actId="6549"/>
        <pc:sldMkLst>
          <pc:docMk/>
          <pc:sldMk cId="197840180" sldId="273"/>
        </pc:sldMkLst>
        <pc:spChg chg="mod">
          <ac:chgData name="Rosie Cooper" userId="bf124abb-9a2b-4602-9121-6ae61623fa8e" providerId="ADAL" clId="{FFB0CFAD-40FD-4C6D-B56B-8BBD4EBAA1BB}" dt="2024-04-30T13:34:28.575" v="8" actId="20577"/>
          <ac:spMkLst>
            <pc:docMk/>
            <pc:sldMk cId="197840180" sldId="273"/>
            <ac:spMk id="24" creationId="{530B1398-32BD-1E5C-2277-C21BD27488B8}"/>
          </ac:spMkLst>
        </pc:spChg>
        <pc:spChg chg="mod">
          <ac:chgData name="Rosie Cooper" userId="bf124abb-9a2b-4602-9121-6ae61623fa8e" providerId="ADAL" clId="{FFB0CFAD-40FD-4C6D-B56B-8BBD4EBAA1BB}" dt="2024-04-30T13:35:24.776" v="68" actId="6549"/>
          <ac:spMkLst>
            <pc:docMk/>
            <pc:sldMk cId="197840180" sldId="273"/>
            <ac:spMk id="25" creationId="{3E0F4F74-D3FA-FF1B-FE1D-6F0A3A5B6B10}"/>
          </ac:spMkLst>
        </pc:spChg>
        <pc:spChg chg="mod">
          <ac:chgData name="Rosie Cooper" userId="bf124abb-9a2b-4602-9121-6ae61623fa8e" providerId="ADAL" clId="{FFB0CFAD-40FD-4C6D-B56B-8BBD4EBAA1BB}" dt="2024-04-30T13:29:42.762" v="1" actId="20577"/>
          <ac:spMkLst>
            <pc:docMk/>
            <pc:sldMk cId="197840180" sldId="273"/>
            <ac:spMk id="31" creationId="{0A28E9ED-AFF8-E12E-943D-3416E6A04947}"/>
          </ac:spMkLst>
        </pc:spChg>
        <pc:spChg chg="mod">
          <ac:chgData name="Rosie Cooper" userId="bf124abb-9a2b-4602-9121-6ae61623fa8e" providerId="ADAL" clId="{FFB0CFAD-40FD-4C6D-B56B-8BBD4EBAA1BB}" dt="2024-04-30T13:32:32.545" v="3" actId="20577"/>
          <ac:spMkLst>
            <pc:docMk/>
            <pc:sldMk cId="197840180" sldId="273"/>
            <ac:spMk id="44" creationId="{9CBF1E32-6B63-203E-22C2-A582CD3F09F8}"/>
          </ac:spMkLst>
        </pc:spChg>
      </pc:sldChg>
      <pc:sldChg chg="modSp mod">
        <pc:chgData name="Rosie Cooper" userId="bf124abb-9a2b-4602-9121-6ae61623fa8e" providerId="ADAL" clId="{FFB0CFAD-40FD-4C6D-B56B-8BBD4EBAA1BB}" dt="2024-04-30T13:35:29.350" v="69"/>
        <pc:sldMkLst>
          <pc:docMk/>
          <pc:sldMk cId="2982867234" sldId="274"/>
        </pc:sldMkLst>
        <pc:spChg chg="mod">
          <ac:chgData name="Rosie Cooper" userId="bf124abb-9a2b-4602-9121-6ae61623fa8e" providerId="ADAL" clId="{FFB0CFAD-40FD-4C6D-B56B-8BBD4EBAA1BB}" dt="2024-04-30T13:35:29.350" v="69"/>
          <ac:spMkLst>
            <pc:docMk/>
            <pc:sldMk cId="2982867234" sldId="274"/>
            <ac:spMk id="25" creationId="{3E0F4F74-D3FA-FF1B-FE1D-6F0A3A5B6B10}"/>
          </ac:spMkLst>
        </pc:spChg>
      </pc:sldChg>
    </pc:docChg>
  </pc:docChgLst>
  <pc:docChgLst>
    <pc:chgData name="Rosie Cooper" userId="bf124abb-9a2b-4602-9121-6ae61623fa8e" providerId="ADAL" clId="{640508C0-BD74-4D95-B235-4938B7849A73}"/>
    <pc:docChg chg="custSel modSld">
      <pc:chgData name="Rosie Cooper" userId="bf124abb-9a2b-4602-9121-6ae61623fa8e" providerId="ADAL" clId="{640508C0-BD74-4D95-B235-4938B7849A73}" dt="2024-05-28T10:53:03.017" v="6" actId="313"/>
      <pc:docMkLst>
        <pc:docMk/>
      </pc:docMkLst>
      <pc:sldChg chg="modSp mod">
        <pc:chgData name="Rosie Cooper" userId="bf124abb-9a2b-4602-9121-6ae61623fa8e" providerId="ADAL" clId="{640508C0-BD74-4D95-B235-4938B7849A73}" dt="2024-05-28T10:53:03.017" v="6" actId="313"/>
        <pc:sldMkLst>
          <pc:docMk/>
          <pc:sldMk cId="789785739" sldId="269"/>
        </pc:sldMkLst>
        <pc:spChg chg="mod">
          <ac:chgData name="Rosie Cooper" userId="bf124abb-9a2b-4602-9121-6ae61623fa8e" providerId="ADAL" clId="{640508C0-BD74-4D95-B235-4938B7849A73}" dt="2024-05-28T10:53:03.017" v="6" actId="313"/>
          <ac:spMkLst>
            <pc:docMk/>
            <pc:sldMk cId="789785739" sldId="269"/>
            <ac:spMk id="3" creationId="{D7E9CCB0-01B5-B204-604B-ADC2CA80D8BF}"/>
          </ac:spMkLst>
        </pc:spChg>
      </pc:sldChg>
    </pc:docChg>
  </pc:docChgLst>
  <pc:docChgLst>
    <pc:chgData name="Rosie Cooper" userId="bf124abb-9a2b-4602-9121-6ae61623fa8e" providerId="ADAL" clId="{E6125A95-B663-43D5-BC9E-36B0C32959BC}"/>
    <pc:docChg chg="custSel addSld delSld modSld">
      <pc:chgData name="Rosie Cooper" userId="bf124abb-9a2b-4602-9121-6ae61623fa8e" providerId="ADAL" clId="{E6125A95-B663-43D5-BC9E-36B0C32959BC}" dt="2024-04-30T14:47:19.012" v="10" actId="47"/>
      <pc:docMkLst>
        <pc:docMk/>
      </pc:docMkLst>
      <pc:sldChg chg="delSp modSp add del mod">
        <pc:chgData name="Rosie Cooper" userId="bf124abb-9a2b-4602-9121-6ae61623fa8e" providerId="ADAL" clId="{E6125A95-B663-43D5-BC9E-36B0C32959BC}" dt="2024-04-30T14:47:19.012" v="10" actId="47"/>
        <pc:sldMkLst>
          <pc:docMk/>
          <pc:sldMk cId="1006388090" sldId="275"/>
        </pc:sldMkLst>
        <pc:spChg chg="del">
          <ac:chgData name="Rosie Cooper" userId="bf124abb-9a2b-4602-9121-6ae61623fa8e" providerId="ADAL" clId="{E6125A95-B663-43D5-BC9E-36B0C32959BC}" dt="2024-04-30T14:46:44.415" v="7" actId="478"/>
          <ac:spMkLst>
            <pc:docMk/>
            <pc:sldMk cId="1006388090" sldId="275"/>
            <ac:spMk id="7" creationId="{B35AA7AA-C994-1347-56B3-EFADE6D10014}"/>
          </ac:spMkLst>
        </pc:spChg>
        <pc:spChg chg="del">
          <ac:chgData name="Rosie Cooper" userId="bf124abb-9a2b-4602-9121-6ae61623fa8e" providerId="ADAL" clId="{E6125A95-B663-43D5-BC9E-36B0C32959BC}" dt="2024-04-30T14:46:40.584" v="5" actId="478"/>
          <ac:spMkLst>
            <pc:docMk/>
            <pc:sldMk cId="1006388090" sldId="275"/>
            <ac:spMk id="14" creationId="{5D04D2EE-4F87-6961-60AE-31BA684527BA}"/>
          </ac:spMkLst>
        </pc:spChg>
        <pc:spChg chg="del">
          <ac:chgData name="Rosie Cooper" userId="bf124abb-9a2b-4602-9121-6ae61623fa8e" providerId="ADAL" clId="{E6125A95-B663-43D5-BC9E-36B0C32959BC}" dt="2024-04-30T14:46:38.447" v="4" actId="478"/>
          <ac:spMkLst>
            <pc:docMk/>
            <pc:sldMk cId="1006388090" sldId="275"/>
            <ac:spMk id="15" creationId="{36B745D2-3676-2E8D-F493-8575AA2340A8}"/>
          </ac:spMkLst>
        </pc:spChg>
        <pc:spChg chg="del">
          <ac:chgData name="Rosie Cooper" userId="bf124abb-9a2b-4602-9121-6ae61623fa8e" providerId="ADAL" clId="{E6125A95-B663-43D5-BC9E-36B0C32959BC}" dt="2024-04-30T14:46:40.584" v="5" actId="478"/>
          <ac:spMkLst>
            <pc:docMk/>
            <pc:sldMk cId="1006388090" sldId="275"/>
            <ac:spMk id="16" creationId="{C8567E98-80CA-7CBF-2BCB-2B112833F6F1}"/>
          </ac:spMkLst>
        </pc:spChg>
        <pc:spChg chg="del">
          <ac:chgData name="Rosie Cooper" userId="bf124abb-9a2b-4602-9121-6ae61623fa8e" providerId="ADAL" clId="{E6125A95-B663-43D5-BC9E-36B0C32959BC}" dt="2024-04-30T14:46:38.447" v="4" actId="478"/>
          <ac:spMkLst>
            <pc:docMk/>
            <pc:sldMk cId="1006388090" sldId="275"/>
            <ac:spMk id="17" creationId="{5BB5F5CE-B11B-FDC1-8F30-B27BEA290954}"/>
          </ac:spMkLst>
        </pc:spChg>
        <pc:spChg chg="del">
          <ac:chgData name="Rosie Cooper" userId="bf124abb-9a2b-4602-9121-6ae61623fa8e" providerId="ADAL" clId="{E6125A95-B663-43D5-BC9E-36B0C32959BC}" dt="2024-04-30T14:46:40.584" v="5" actId="478"/>
          <ac:spMkLst>
            <pc:docMk/>
            <pc:sldMk cId="1006388090" sldId="275"/>
            <ac:spMk id="18" creationId="{2E832F82-4F8F-C845-0DB6-7550042ED464}"/>
          </ac:spMkLst>
        </pc:spChg>
        <pc:spChg chg="del">
          <ac:chgData name="Rosie Cooper" userId="bf124abb-9a2b-4602-9121-6ae61623fa8e" providerId="ADAL" clId="{E6125A95-B663-43D5-BC9E-36B0C32959BC}" dt="2024-04-30T14:46:38.447" v="4" actId="478"/>
          <ac:spMkLst>
            <pc:docMk/>
            <pc:sldMk cId="1006388090" sldId="275"/>
            <ac:spMk id="19" creationId="{60B475C5-7881-5FF9-B541-433CCF5598FA}"/>
          </ac:spMkLst>
        </pc:spChg>
        <pc:spChg chg="del">
          <ac:chgData name="Rosie Cooper" userId="bf124abb-9a2b-4602-9121-6ae61623fa8e" providerId="ADAL" clId="{E6125A95-B663-43D5-BC9E-36B0C32959BC}" dt="2024-04-30T14:46:40.584" v="5" actId="478"/>
          <ac:spMkLst>
            <pc:docMk/>
            <pc:sldMk cId="1006388090" sldId="275"/>
            <ac:spMk id="20" creationId="{B6B1725A-A07F-1F7B-33E2-E4FEB9B2A31E}"/>
          </ac:spMkLst>
        </pc:spChg>
        <pc:spChg chg="del">
          <ac:chgData name="Rosie Cooper" userId="bf124abb-9a2b-4602-9121-6ae61623fa8e" providerId="ADAL" clId="{E6125A95-B663-43D5-BC9E-36B0C32959BC}" dt="2024-04-30T14:46:38.447" v="4" actId="478"/>
          <ac:spMkLst>
            <pc:docMk/>
            <pc:sldMk cId="1006388090" sldId="275"/>
            <ac:spMk id="21" creationId="{1644A031-A576-C80E-F561-8AC86808D930}"/>
          </ac:spMkLst>
        </pc:spChg>
        <pc:spChg chg="del">
          <ac:chgData name="Rosie Cooper" userId="bf124abb-9a2b-4602-9121-6ae61623fa8e" providerId="ADAL" clId="{E6125A95-B663-43D5-BC9E-36B0C32959BC}" dt="2024-04-30T14:46:40.584" v="5" actId="478"/>
          <ac:spMkLst>
            <pc:docMk/>
            <pc:sldMk cId="1006388090" sldId="275"/>
            <ac:spMk id="24" creationId="{530B1398-32BD-1E5C-2277-C21BD27488B8}"/>
          </ac:spMkLst>
        </pc:spChg>
        <pc:spChg chg="del">
          <ac:chgData name="Rosie Cooper" userId="bf124abb-9a2b-4602-9121-6ae61623fa8e" providerId="ADAL" clId="{E6125A95-B663-43D5-BC9E-36B0C32959BC}" dt="2024-04-30T14:46:38.447" v="4" actId="478"/>
          <ac:spMkLst>
            <pc:docMk/>
            <pc:sldMk cId="1006388090" sldId="275"/>
            <ac:spMk id="25" creationId="{3E0F4F74-D3FA-FF1B-FE1D-6F0A3A5B6B10}"/>
          </ac:spMkLst>
        </pc:spChg>
        <pc:spChg chg="del">
          <ac:chgData name="Rosie Cooper" userId="bf124abb-9a2b-4602-9121-6ae61623fa8e" providerId="ADAL" clId="{E6125A95-B663-43D5-BC9E-36B0C32959BC}" dt="2024-04-30T14:46:40.584" v="5" actId="478"/>
          <ac:spMkLst>
            <pc:docMk/>
            <pc:sldMk cId="1006388090" sldId="275"/>
            <ac:spMk id="26" creationId="{4E9D09A4-852B-E295-D66E-66F4BB8112F8}"/>
          </ac:spMkLst>
        </pc:spChg>
        <pc:spChg chg="del">
          <ac:chgData name="Rosie Cooper" userId="bf124abb-9a2b-4602-9121-6ae61623fa8e" providerId="ADAL" clId="{E6125A95-B663-43D5-BC9E-36B0C32959BC}" dt="2024-04-30T14:46:38.447" v="4" actId="478"/>
          <ac:spMkLst>
            <pc:docMk/>
            <pc:sldMk cId="1006388090" sldId="275"/>
            <ac:spMk id="27" creationId="{F07EB55F-7C81-3C60-78D5-B87FAA076C13}"/>
          </ac:spMkLst>
        </pc:spChg>
        <pc:spChg chg="del">
          <ac:chgData name="Rosie Cooper" userId="bf124abb-9a2b-4602-9121-6ae61623fa8e" providerId="ADAL" clId="{E6125A95-B663-43D5-BC9E-36B0C32959BC}" dt="2024-04-30T14:46:38.447" v="4" actId="478"/>
          <ac:spMkLst>
            <pc:docMk/>
            <pc:sldMk cId="1006388090" sldId="275"/>
            <ac:spMk id="28" creationId="{D379CD59-AAA5-8EBA-2E24-89C106D40F79}"/>
          </ac:spMkLst>
        </pc:spChg>
        <pc:spChg chg="del">
          <ac:chgData name="Rosie Cooper" userId="bf124abb-9a2b-4602-9121-6ae61623fa8e" providerId="ADAL" clId="{E6125A95-B663-43D5-BC9E-36B0C32959BC}" dt="2024-04-30T14:46:38.447" v="4" actId="478"/>
          <ac:spMkLst>
            <pc:docMk/>
            <pc:sldMk cId="1006388090" sldId="275"/>
            <ac:spMk id="29" creationId="{30B5D681-40FB-70F0-291A-507A501CF71F}"/>
          </ac:spMkLst>
        </pc:spChg>
        <pc:spChg chg="del">
          <ac:chgData name="Rosie Cooper" userId="bf124abb-9a2b-4602-9121-6ae61623fa8e" providerId="ADAL" clId="{E6125A95-B663-43D5-BC9E-36B0C32959BC}" dt="2024-04-30T14:46:38.447" v="4" actId="478"/>
          <ac:spMkLst>
            <pc:docMk/>
            <pc:sldMk cId="1006388090" sldId="275"/>
            <ac:spMk id="30" creationId="{8E990AC1-3C81-0719-3C89-48A8A9569B82}"/>
          </ac:spMkLst>
        </pc:spChg>
        <pc:spChg chg="del">
          <ac:chgData name="Rosie Cooper" userId="bf124abb-9a2b-4602-9121-6ae61623fa8e" providerId="ADAL" clId="{E6125A95-B663-43D5-BC9E-36B0C32959BC}" dt="2024-04-30T14:46:38.447" v="4" actId="478"/>
          <ac:spMkLst>
            <pc:docMk/>
            <pc:sldMk cId="1006388090" sldId="275"/>
            <ac:spMk id="31" creationId="{0A28E9ED-AFF8-E12E-943D-3416E6A04947}"/>
          </ac:spMkLst>
        </pc:spChg>
        <pc:spChg chg="del">
          <ac:chgData name="Rosie Cooper" userId="bf124abb-9a2b-4602-9121-6ae61623fa8e" providerId="ADAL" clId="{E6125A95-B663-43D5-BC9E-36B0C32959BC}" dt="2024-04-30T14:46:38.447" v="4" actId="478"/>
          <ac:spMkLst>
            <pc:docMk/>
            <pc:sldMk cId="1006388090" sldId="275"/>
            <ac:spMk id="32" creationId="{88125044-086E-EAE1-1F83-1142F776C2EA}"/>
          </ac:spMkLst>
        </pc:spChg>
        <pc:spChg chg="del">
          <ac:chgData name="Rosie Cooper" userId="bf124abb-9a2b-4602-9121-6ae61623fa8e" providerId="ADAL" clId="{E6125A95-B663-43D5-BC9E-36B0C32959BC}" dt="2024-04-30T14:46:38.447" v="4" actId="478"/>
          <ac:spMkLst>
            <pc:docMk/>
            <pc:sldMk cId="1006388090" sldId="275"/>
            <ac:spMk id="33" creationId="{9CA6A1DC-10DD-154A-43A4-4694C27D4054}"/>
          </ac:spMkLst>
        </pc:spChg>
        <pc:spChg chg="del">
          <ac:chgData name="Rosie Cooper" userId="bf124abb-9a2b-4602-9121-6ae61623fa8e" providerId="ADAL" clId="{E6125A95-B663-43D5-BC9E-36B0C32959BC}" dt="2024-04-30T14:46:38.447" v="4" actId="478"/>
          <ac:spMkLst>
            <pc:docMk/>
            <pc:sldMk cId="1006388090" sldId="275"/>
            <ac:spMk id="34" creationId="{3BD80995-F154-E7E7-C5DF-623A38525CC4}"/>
          </ac:spMkLst>
        </pc:spChg>
        <pc:spChg chg="del">
          <ac:chgData name="Rosie Cooper" userId="bf124abb-9a2b-4602-9121-6ae61623fa8e" providerId="ADAL" clId="{E6125A95-B663-43D5-BC9E-36B0C32959BC}" dt="2024-04-30T14:46:38.447" v="4" actId="478"/>
          <ac:spMkLst>
            <pc:docMk/>
            <pc:sldMk cId="1006388090" sldId="275"/>
            <ac:spMk id="35" creationId="{25A1669E-ADD4-002A-5859-D5F30B5E0547}"/>
          </ac:spMkLst>
        </pc:spChg>
        <pc:spChg chg="del">
          <ac:chgData name="Rosie Cooper" userId="bf124abb-9a2b-4602-9121-6ae61623fa8e" providerId="ADAL" clId="{E6125A95-B663-43D5-BC9E-36B0C32959BC}" dt="2024-04-30T14:46:38.447" v="4" actId="478"/>
          <ac:spMkLst>
            <pc:docMk/>
            <pc:sldMk cId="1006388090" sldId="275"/>
            <ac:spMk id="36" creationId="{83B2321E-F8BE-795E-512E-C6AC7E96442F}"/>
          </ac:spMkLst>
        </pc:spChg>
        <pc:spChg chg="del">
          <ac:chgData name="Rosie Cooper" userId="bf124abb-9a2b-4602-9121-6ae61623fa8e" providerId="ADAL" clId="{E6125A95-B663-43D5-BC9E-36B0C32959BC}" dt="2024-04-30T14:46:38.447" v="4" actId="478"/>
          <ac:spMkLst>
            <pc:docMk/>
            <pc:sldMk cId="1006388090" sldId="275"/>
            <ac:spMk id="37" creationId="{59DD5749-A2B3-8E5D-98F5-4ADE2E664F57}"/>
          </ac:spMkLst>
        </pc:spChg>
        <pc:spChg chg="del">
          <ac:chgData name="Rosie Cooper" userId="bf124abb-9a2b-4602-9121-6ae61623fa8e" providerId="ADAL" clId="{E6125A95-B663-43D5-BC9E-36B0C32959BC}" dt="2024-04-30T14:46:38.447" v="4" actId="478"/>
          <ac:spMkLst>
            <pc:docMk/>
            <pc:sldMk cId="1006388090" sldId="275"/>
            <ac:spMk id="38" creationId="{43C6C337-5A58-48E4-8C4C-2D53D291A91C}"/>
          </ac:spMkLst>
        </pc:spChg>
        <pc:spChg chg="del">
          <ac:chgData name="Rosie Cooper" userId="bf124abb-9a2b-4602-9121-6ae61623fa8e" providerId="ADAL" clId="{E6125A95-B663-43D5-BC9E-36B0C32959BC}" dt="2024-04-30T14:46:38.447" v="4" actId="478"/>
          <ac:spMkLst>
            <pc:docMk/>
            <pc:sldMk cId="1006388090" sldId="275"/>
            <ac:spMk id="39" creationId="{AA4A1BBF-CBB5-94B8-0ABE-3FE0AD255CB5}"/>
          </ac:spMkLst>
        </pc:spChg>
        <pc:spChg chg="del">
          <ac:chgData name="Rosie Cooper" userId="bf124abb-9a2b-4602-9121-6ae61623fa8e" providerId="ADAL" clId="{E6125A95-B663-43D5-BC9E-36B0C32959BC}" dt="2024-04-30T14:46:40.584" v="5" actId="478"/>
          <ac:spMkLst>
            <pc:docMk/>
            <pc:sldMk cId="1006388090" sldId="275"/>
            <ac:spMk id="44" creationId="{9CBF1E32-6B63-203E-22C2-A582CD3F09F8}"/>
          </ac:spMkLst>
        </pc:spChg>
        <pc:spChg chg="del">
          <ac:chgData name="Rosie Cooper" userId="bf124abb-9a2b-4602-9121-6ae61623fa8e" providerId="ADAL" clId="{E6125A95-B663-43D5-BC9E-36B0C32959BC}" dt="2024-04-30T14:46:38.447" v="4" actId="478"/>
          <ac:spMkLst>
            <pc:docMk/>
            <pc:sldMk cId="1006388090" sldId="275"/>
            <ac:spMk id="45" creationId="{2FF3312F-4AD7-1271-9041-DA13EBAF4E4D}"/>
          </ac:spMkLst>
        </pc:spChg>
        <pc:picChg chg="mod modVis">
          <ac:chgData name="Rosie Cooper" userId="bf124abb-9a2b-4602-9121-6ae61623fa8e" providerId="ADAL" clId="{E6125A95-B663-43D5-BC9E-36B0C32959BC}" dt="2024-04-30T14:46:47.222" v="9" actId="1076"/>
          <ac:picMkLst>
            <pc:docMk/>
            <pc:sldMk cId="1006388090" sldId="275"/>
            <ac:picMk id="3" creationId="{19E496CA-D408-5887-B27C-75DBBBE14817}"/>
          </ac:picMkLst>
        </pc:picChg>
        <pc:picChg chg="del">
          <ac:chgData name="Rosie Cooper" userId="bf124abb-9a2b-4602-9121-6ae61623fa8e" providerId="ADAL" clId="{E6125A95-B663-43D5-BC9E-36B0C32959BC}" dt="2024-04-30T14:46:38.447" v="4" actId="478"/>
          <ac:picMkLst>
            <pc:docMk/>
            <pc:sldMk cId="1006388090" sldId="275"/>
            <ac:picMk id="47" creationId="{2F34F869-0BF9-4BBC-60A4-F92CCCE2BD21}"/>
          </ac:picMkLst>
        </pc:picChg>
        <pc:picChg chg="del">
          <ac:chgData name="Rosie Cooper" userId="bf124abb-9a2b-4602-9121-6ae61623fa8e" providerId="ADAL" clId="{E6125A95-B663-43D5-BC9E-36B0C32959BC}" dt="2024-04-30T14:46:38.447" v="4" actId="478"/>
          <ac:picMkLst>
            <pc:docMk/>
            <pc:sldMk cId="1006388090" sldId="275"/>
            <ac:picMk id="49" creationId="{E7AF8872-9EB5-1985-D1E4-BF266755191B}"/>
          </ac:picMkLst>
        </pc:picChg>
        <pc:picChg chg="del">
          <ac:chgData name="Rosie Cooper" userId="bf124abb-9a2b-4602-9121-6ae61623fa8e" providerId="ADAL" clId="{E6125A95-B663-43D5-BC9E-36B0C32959BC}" dt="2024-04-30T14:46:38.447" v="4" actId="478"/>
          <ac:picMkLst>
            <pc:docMk/>
            <pc:sldMk cId="1006388090" sldId="275"/>
            <ac:picMk id="50" creationId="{E65EB417-F47C-144E-5655-E9B52127CD32}"/>
          </ac:picMkLst>
        </pc:picChg>
        <pc:picChg chg="del">
          <ac:chgData name="Rosie Cooper" userId="bf124abb-9a2b-4602-9121-6ae61623fa8e" providerId="ADAL" clId="{E6125A95-B663-43D5-BC9E-36B0C32959BC}" dt="2024-04-30T14:46:38.447" v="4" actId="478"/>
          <ac:picMkLst>
            <pc:docMk/>
            <pc:sldMk cId="1006388090" sldId="275"/>
            <ac:picMk id="51" creationId="{3AEA4A09-6F29-78C8-D78B-3791311D6841}"/>
          </ac:picMkLst>
        </pc:picChg>
        <pc:picChg chg="del">
          <ac:chgData name="Rosie Cooper" userId="bf124abb-9a2b-4602-9121-6ae61623fa8e" providerId="ADAL" clId="{E6125A95-B663-43D5-BC9E-36B0C32959BC}" dt="2024-04-30T14:46:38.447" v="4" actId="478"/>
          <ac:picMkLst>
            <pc:docMk/>
            <pc:sldMk cId="1006388090" sldId="275"/>
            <ac:picMk id="52" creationId="{A57E76CD-96ED-9B99-F075-FE80BF1492F9}"/>
          </ac:picMkLst>
        </pc:picChg>
        <pc:picChg chg="del">
          <ac:chgData name="Rosie Cooper" userId="bf124abb-9a2b-4602-9121-6ae61623fa8e" providerId="ADAL" clId="{E6125A95-B663-43D5-BC9E-36B0C32959BC}" dt="2024-04-30T14:46:38.447" v="4" actId="478"/>
          <ac:picMkLst>
            <pc:docMk/>
            <pc:sldMk cId="1006388090" sldId="275"/>
            <ac:picMk id="53" creationId="{E6283AB9-11A0-B917-18E6-025E067BD131}"/>
          </ac:picMkLst>
        </pc:picChg>
        <pc:picChg chg="del">
          <ac:chgData name="Rosie Cooper" userId="bf124abb-9a2b-4602-9121-6ae61623fa8e" providerId="ADAL" clId="{E6125A95-B663-43D5-BC9E-36B0C32959BC}" dt="2024-04-30T14:46:38.447" v="4" actId="478"/>
          <ac:picMkLst>
            <pc:docMk/>
            <pc:sldMk cId="1006388090" sldId="275"/>
            <ac:picMk id="54" creationId="{41411C9E-A68D-8521-39AB-1E5A16AC4396}"/>
          </ac:picMkLst>
        </pc:picChg>
        <pc:picChg chg="del">
          <ac:chgData name="Rosie Cooper" userId="bf124abb-9a2b-4602-9121-6ae61623fa8e" providerId="ADAL" clId="{E6125A95-B663-43D5-BC9E-36B0C32959BC}" dt="2024-04-30T14:46:38.447" v="4" actId="478"/>
          <ac:picMkLst>
            <pc:docMk/>
            <pc:sldMk cId="1006388090" sldId="275"/>
            <ac:picMk id="55" creationId="{71E33940-4FB5-0DA3-6285-2AE8FC18F9E3}"/>
          </ac:picMkLst>
        </pc:picChg>
        <pc:picChg chg="del">
          <ac:chgData name="Rosie Cooper" userId="bf124abb-9a2b-4602-9121-6ae61623fa8e" providerId="ADAL" clId="{E6125A95-B663-43D5-BC9E-36B0C32959BC}" dt="2024-04-30T14:46:38.447" v="4" actId="478"/>
          <ac:picMkLst>
            <pc:docMk/>
            <pc:sldMk cId="1006388090" sldId="275"/>
            <ac:picMk id="56" creationId="{D3D3DD81-05AC-3CCF-1FE4-537E4DD6C821}"/>
          </ac:picMkLst>
        </pc:picChg>
        <pc:picChg chg="del">
          <ac:chgData name="Rosie Cooper" userId="bf124abb-9a2b-4602-9121-6ae61623fa8e" providerId="ADAL" clId="{E6125A95-B663-43D5-BC9E-36B0C32959BC}" dt="2024-04-30T14:46:38.447" v="4" actId="478"/>
          <ac:picMkLst>
            <pc:docMk/>
            <pc:sldMk cId="1006388090" sldId="275"/>
            <ac:picMk id="57" creationId="{D75BE5E9-1EF7-D685-4065-1B4523D9D832}"/>
          </ac:picMkLst>
        </pc:picChg>
        <pc:picChg chg="del">
          <ac:chgData name="Rosie Cooper" userId="bf124abb-9a2b-4602-9121-6ae61623fa8e" providerId="ADAL" clId="{E6125A95-B663-43D5-BC9E-36B0C32959BC}" dt="2024-04-30T14:46:38.447" v="4" actId="478"/>
          <ac:picMkLst>
            <pc:docMk/>
            <pc:sldMk cId="1006388090" sldId="275"/>
            <ac:picMk id="58" creationId="{98C4EE7D-28DD-E0B1-FAF1-A86D87D6EAE6}"/>
          </ac:picMkLst>
        </pc:picChg>
        <pc:picChg chg="del">
          <ac:chgData name="Rosie Cooper" userId="bf124abb-9a2b-4602-9121-6ae61623fa8e" providerId="ADAL" clId="{E6125A95-B663-43D5-BC9E-36B0C32959BC}" dt="2024-04-30T14:46:38.447" v="4" actId="478"/>
          <ac:picMkLst>
            <pc:docMk/>
            <pc:sldMk cId="1006388090" sldId="275"/>
            <ac:picMk id="59" creationId="{0E8CF3BF-1519-34B5-D72B-E8D42A3CCAE7}"/>
          </ac:picMkLst>
        </pc:picChg>
        <pc:picChg chg="del">
          <ac:chgData name="Rosie Cooper" userId="bf124abb-9a2b-4602-9121-6ae61623fa8e" providerId="ADAL" clId="{E6125A95-B663-43D5-BC9E-36B0C32959BC}" dt="2024-04-30T14:46:38.447" v="4" actId="478"/>
          <ac:picMkLst>
            <pc:docMk/>
            <pc:sldMk cId="1006388090" sldId="275"/>
            <ac:picMk id="60" creationId="{7790CD06-9C51-9AA1-7A08-84D5B3D88851}"/>
          </ac:picMkLst>
        </pc:picChg>
        <pc:picChg chg="del">
          <ac:chgData name="Rosie Cooper" userId="bf124abb-9a2b-4602-9121-6ae61623fa8e" providerId="ADAL" clId="{E6125A95-B663-43D5-BC9E-36B0C32959BC}" dt="2024-04-30T14:46:38.447" v="4" actId="478"/>
          <ac:picMkLst>
            <pc:docMk/>
            <pc:sldMk cId="1006388090" sldId="275"/>
            <ac:picMk id="61" creationId="{1A0DEB10-AD7B-EC8A-BE10-01243A2ADBC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344611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1681625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2325252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Henry VIII began his building programme in 1529.</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Henry VIII married Katherine Parr, his sixth wife, six years after the death of his third wife, Jane Seymour.</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Queen Elizabeth had smallpox.</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Queen Victoria opened the gardens and State Apartments to the public.</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5/28/2024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5/28/2024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6.png"/><Relationship Id="rId3" Type="http://schemas.openxmlformats.org/officeDocument/2006/relationships/image" Target="../media/image5.jpeg"/><Relationship Id="rId7" Type="http://schemas.openxmlformats.org/officeDocument/2006/relationships/image" Target="../media/image14.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2.png"/><Relationship Id="rId5" Type="http://schemas.openxmlformats.org/officeDocument/2006/relationships/image" Target="../media/image8.png"/><Relationship Id="rId10"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6.png"/><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0.png"/><Relationship Id="rId18" Type="http://schemas.openxmlformats.org/officeDocument/2006/relationships/image" Target="../media/image7.png"/><Relationship Id="rId3" Type="http://schemas.openxmlformats.org/officeDocument/2006/relationships/image" Target="../media/image5.jpe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6.png"/><Relationship Id="rId2" Type="http://schemas.openxmlformats.org/officeDocument/2006/relationships/notesSlide" Target="../notesSlides/notesSlide4.xml"/><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8.png"/><Relationship Id="rId1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9.png"/><Relationship Id="rId9" Type="http://schemas.openxmlformats.org/officeDocument/2006/relationships/image" Target="../media/image1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152"/>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HAMPTON COURT PALACE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1"/>
              </a:ext>
            </a:extLst>
          </p:cNvPr>
          <p:cNvSpPr txBox="1"/>
          <p:nvPr/>
        </p:nvSpPr>
        <p:spPr>
          <a:xfrm>
            <a:off x="730973" y="191946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1514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1"/>
              </a:ext>
            </a:extLst>
          </p:cNvPr>
          <p:cNvSpPr txBox="1"/>
          <p:nvPr/>
        </p:nvSpPr>
        <p:spPr>
          <a:xfrm>
            <a:off x="530998" y="2124950"/>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Thomas Wolsey rents Hampton Court. Rebuilding works begins</a:t>
            </a:r>
            <a:endParaRPr lang="en-GB" sz="1100" dirty="0">
              <a:effectLst/>
              <a:latin typeface="Georgia" panose="02040502050405020303" pitchFamily="18" charset="0"/>
            </a:endParaRP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1"/>
              </a:ext>
            </a:extLst>
          </p:cNvPr>
          <p:cNvSpPr txBox="1"/>
          <p:nvPr/>
        </p:nvSpPr>
        <p:spPr>
          <a:xfrm>
            <a:off x="8509306" y="191015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1760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1"/>
              </a:ext>
            </a:extLst>
          </p:cNvPr>
          <p:cNvSpPr txBox="1"/>
          <p:nvPr/>
        </p:nvSpPr>
        <p:spPr>
          <a:xfrm>
            <a:off x="8294540" y="213948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Grace and favour apartments</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1"/>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1529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1"/>
              </a:ext>
            </a:extLst>
          </p:cNvPr>
          <p:cNvSpPr txBox="1"/>
          <p:nvPr/>
        </p:nvSpPr>
        <p:spPr>
          <a:xfrm>
            <a:off x="1302812" y="4336865"/>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starts building project</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1"/>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1"/>
              </a:ext>
            </a:extLst>
          </p:cNvPr>
          <p:cNvSpPr txBox="1"/>
          <p:nvPr/>
        </p:nvSpPr>
        <p:spPr>
          <a:xfrm>
            <a:off x="7475833" y="4336594"/>
            <a:ext cx="1598443"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Parts of Tudor palace destroyed. New palace building begins</a:t>
            </a:r>
            <a:r>
              <a:rPr lang="en-GB" sz="1100" dirty="0">
                <a:effectLst/>
                <a:latin typeface="Georgia" panose="02040502050405020303" pitchFamily="18" charset="0"/>
              </a:rPr>
              <a:t> </a:t>
            </a: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1"/>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1838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1"/>
              </a:ext>
            </a:extLst>
          </p:cNvPr>
          <p:cNvSpPr txBox="1"/>
          <p:nvPr/>
        </p:nvSpPr>
        <p:spPr>
          <a:xfrm>
            <a:off x="9066354" y="4336594"/>
            <a:ext cx="1501588"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Queen Victoria opens </a:t>
            </a:r>
            <a:r>
              <a:rPr lang="en-GB" sz="1100" dirty="0">
                <a:latin typeface="Georgia" panose="02040502050405020303" pitchFamily="18" charset="0"/>
              </a:rPr>
              <a:t>the palace</a:t>
            </a:r>
            <a:r>
              <a:rPr lang="en-GB" sz="1100" dirty="0">
                <a:effectLst/>
                <a:latin typeface="Georgia" panose="02040502050405020303" pitchFamily="18" charset="0"/>
              </a:rPr>
              <a:t> to the public free </a:t>
            </a:r>
            <a:br>
              <a:rPr lang="en-GB" sz="1100" dirty="0">
                <a:effectLst/>
                <a:latin typeface="Georgia" panose="02040502050405020303" pitchFamily="18" charset="0"/>
              </a:rPr>
            </a:br>
            <a:r>
              <a:rPr lang="en-GB" sz="1100" dirty="0">
                <a:effectLst/>
                <a:latin typeface="Georgia" panose="02040502050405020303" pitchFamily="18" charset="0"/>
              </a:rPr>
              <a:t>of charge</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pic>
        <p:nvPicPr>
          <p:cNvPr id="6" name="Picture 5" descr="Outline of King Henry VIII">
            <a:extLst>
              <a:ext uri="{FF2B5EF4-FFF2-40B4-BE49-F238E27FC236}">
                <a16:creationId xmlns:a16="http://schemas.microsoft.com/office/drawing/2014/main" id="{AA07A5D6-4A23-0EE1-4A29-E19CAC92AD9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441656" y="4823080"/>
            <a:ext cx="1223899" cy="1166271"/>
          </a:xfrm>
          <a:prstGeom prst="rect">
            <a:avLst/>
          </a:prstGeom>
        </p:spPr>
      </p:pic>
      <p:pic>
        <p:nvPicPr>
          <p:cNvPr id="11" name="Picture 10" descr="Outline of Cardinal Thomas Wolsey">
            <a:extLst>
              <a:ext uri="{FF2B5EF4-FFF2-40B4-BE49-F238E27FC236}">
                <a16:creationId xmlns:a16="http://schemas.microsoft.com/office/drawing/2014/main" id="{7998BD18-5981-24E3-08E0-48F268980E9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50111" y="801288"/>
            <a:ext cx="958406" cy="1125282"/>
          </a:xfrm>
          <a:prstGeom prst="rect">
            <a:avLst/>
          </a:prstGeom>
        </p:spPr>
      </p:pic>
      <p:pic>
        <p:nvPicPr>
          <p:cNvPr id="13" name="Picture 12" descr="A stone wall being constructed">
            <a:extLst>
              <a:ext uri="{FF2B5EF4-FFF2-40B4-BE49-F238E27FC236}">
                <a16:creationId xmlns:a16="http://schemas.microsoft.com/office/drawing/2014/main" id="{C37B5DA0-6BDB-A37D-3C05-DE53A9E0733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584706" y="4997009"/>
            <a:ext cx="1405649" cy="990715"/>
          </a:xfrm>
          <a:prstGeom prst="rect">
            <a:avLst/>
          </a:prstGeom>
        </p:spPr>
      </p:pic>
      <p:pic>
        <p:nvPicPr>
          <p:cNvPr id="40" name="Picture 39" descr="A fancy iron gate displaying a sign that reads 'OPEN'">
            <a:extLst>
              <a:ext uri="{FF2B5EF4-FFF2-40B4-BE49-F238E27FC236}">
                <a16:creationId xmlns:a16="http://schemas.microsoft.com/office/drawing/2014/main" id="{4443696F-9FCC-2608-2304-2577036E3CF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9196520" y="4591779"/>
            <a:ext cx="1796828" cy="1530364"/>
          </a:xfrm>
          <a:prstGeom prst="rect">
            <a:avLst/>
          </a:prstGeom>
        </p:spPr>
      </p:pic>
      <p:pic>
        <p:nvPicPr>
          <p:cNvPr id="78" name="Picture 77" descr="An arm chair with a velvet seat and back and wooden legs and arms">
            <a:extLst>
              <a:ext uri="{FF2B5EF4-FFF2-40B4-BE49-F238E27FC236}">
                <a16:creationId xmlns:a16="http://schemas.microsoft.com/office/drawing/2014/main" id="{5BCC5129-D5B4-E32F-16A8-690B372EAD7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509306" y="702217"/>
            <a:ext cx="984389" cy="1134296"/>
          </a:xfrm>
          <a:prstGeom prst="rect">
            <a:avLst/>
          </a:prstGeom>
        </p:spPr>
      </p:pic>
    </p:spTree>
    <p:extLst>
      <p:ext uri="{BB962C8B-B14F-4D97-AF65-F5344CB8AC3E}">
        <p14:creationId xmlns:p14="http://schemas.microsoft.com/office/powerpoint/2010/main" val="111639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152"/>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HAMPTON COURT PALACE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30973" y="191946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1514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Outline of Cardinal Thomas Wolsey">
            <a:extLst>
              <a:ext uri="{FF2B5EF4-FFF2-40B4-BE49-F238E27FC236}">
                <a16:creationId xmlns:a16="http://schemas.microsoft.com/office/drawing/2014/main" id="{7998BD18-5981-24E3-08E0-48F268980E9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0111" y="801288"/>
            <a:ext cx="958406" cy="1125282"/>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124950"/>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Thomas Wolsey rents Hampton Court. Rebuilding works begins</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1529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ing Henry VIII">
            <a:extLst>
              <a:ext uri="{FF2B5EF4-FFF2-40B4-BE49-F238E27FC236}">
                <a16:creationId xmlns:a16="http://schemas.microsoft.com/office/drawing/2014/main" id="{AA07A5D6-4A23-0EE1-4A29-E19CAC92AD9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41656" y="4823080"/>
            <a:ext cx="1223899" cy="1166271"/>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starts building project</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1901848"/>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1537</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A baby being held, wrapped in blankets">
            <a:extLst>
              <a:ext uri="{FF2B5EF4-FFF2-40B4-BE49-F238E27FC236}">
                <a16:creationId xmlns:a16="http://schemas.microsoft.com/office/drawing/2014/main" id="{F7DCB630-F73E-E685-E56E-C30EE966402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50075" y="741053"/>
            <a:ext cx="1029892" cy="1144325"/>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131176"/>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a:t>
            </a:r>
            <a:r>
              <a:rPr lang="en-GB" sz="1100" dirty="0">
                <a:effectLst/>
                <a:latin typeface="Georgia" panose="02040502050405020303" pitchFamily="18" charset="0"/>
              </a:rPr>
              <a:t>ane Seymour       gives birth</a:t>
            </a:r>
            <a:r>
              <a:rPr lang="en-GB" sz="1100" dirty="0">
                <a:latin typeface="Georgia" panose="02040502050405020303" pitchFamily="18" charset="0"/>
              </a:rPr>
              <a:t> and d</a:t>
            </a:r>
            <a:r>
              <a:rPr lang="en-GB" sz="1100" dirty="0">
                <a:effectLst/>
                <a:latin typeface="Georgia" panose="02040502050405020303" pitchFamily="18" charset="0"/>
              </a:rPr>
              <a:t>ies     soon after</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32639"/>
            <a:ext cx="1072056" cy="241643"/>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2" name="Picture 81" descr="Old wooden door locked from outside with chain and padlock">
            <a:extLst>
              <a:ext uri="{FF2B5EF4-FFF2-40B4-BE49-F238E27FC236}">
                <a16:creationId xmlns:a16="http://schemas.microsoft.com/office/drawing/2014/main" id="{7C7EB69D-5F0B-D522-02CF-40751FBD717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77133" y="4805416"/>
            <a:ext cx="979245" cy="1212528"/>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Katherine Howard under house arrest</a:t>
            </a:r>
            <a:endParaRPr lang="en-GB" sz="1100" dirty="0">
              <a:effectLst/>
              <a:latin typeface="Georgia" panose="02040502050405020303" pitchFamily="18" charset="0"/>
            </a:endParaRP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41888" y="1910165"/>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1543</a:t>
            </a:r>
          </a:p>
        </p:txBody>
      </p:sp>
      <p:pic>
        <p:nvPicPr>
          <p:cNvPr id="42" name="Picture 41" descr="A couple holding hands">
            <a:extLst>
              <a:ext uri="{FF2B5EF4-FFF2-40B4-BE49-F238E27FC236}">
                <a16:creationId xmlns:a16="http://schemas.microsoft.com/office/drawing/2014/main" id="{5B8C8B0E-C6E1-8528-EF3C-5D1AF1D7D5AB}"/>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27012" y="988247"/>
            <a:ext cx="1364395" cy="1020350"/>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27122" y="2139493"/>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Chapel Royal – Henry VIII marries Katherine Parr</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1910159"/>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1603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 name="Picture 3" descr="Outline of William Shakespeare">
            <a:extLst>
              <a:ext uri="{FF2B5EF4-FFF2-40B4-BE49-F238E27FC236}">
                <a16:creationId xmlns:a16="http://schemas.microsoft.com/office/drawing/2014/main" id="{A6BAC50A-4982-EBFC-07CC-F9D2D44FB7E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433565" y="668707"/>
            <a:ext cx="1111670" cy="1190141"/>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139487"/>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The Great Hall – Shakespeare’s company performs</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stone wall being constructed">
            <a:extLst>
              <a:ext uri="{FF2B5EF4-FFF2-40B4-BE49-F238E27FC236}">
                <a16:creationId xmlns:a16="http://schemas.microsoft.com/office/drawing/2014/main" id="{C37B5DA0-6BDB-A37D-3C05-DE53A9E0733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584706" y="4997009"/>
            <a:ext cx="1405649" cy="990715"/>
          </a:xfrm>
          <a:prstGeom prst="rect">
            <a:avLst/>
          </a:prstGeom>
        </p:spPr>
      </p:pic>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191015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1760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8" name="Picture 77" descr="An arm chair with a velvet seat and back and wooden legs and arms">
            <a:extLst>
              <a:ext uri="{FF2B5EF4-FFF2-40B4-BE49-F238E27FC236}">
                <a16:creationId xmlns:a16="http://schemas.microsoft.com/office/drawing/2014/main" id="{5BCC5129-D5B4-E32F-16A8-690B372EAD7A}"/>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509306" y="702217"/>
            <a:ext cx="984389" cy="1134296"/>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13948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Grace and favour apartments</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1838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fancy iron gate displaying a sign that reads 'OPEN'">
            <a:extLst>
              <a:ext uri="{FF2B5EF4-FFF2-40B4-BE49-F238E27FC236}">
                <a16:creationId xmlns:a16="http://schemas.microsoft.com/office/drawing/2014/main" id="{4443696F-9FCC-2608-2304-2577036E3CF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196520" y="4591779"/>
            <a:ext cx="1796828" cy="1530364"/>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Queen Victoria opens </a:t>
            </a:r>
            <a:r>
              <a:rPr lang="en-GB" sz="1100" dirty="0">
                <a:latin typeface="Georgia" panose="02040502050405020303" pitchFamily="18" charset="0"/>
              </a:rPr>
              <a:t>the palace</a:t>
            </a:r>
            <a:r>
              <a:rPr lang="en-GB" sz="1100" dirty="0">
                <a:effectLst/>
                <a:latin typeface="Georgia" panose="02040502050405020303" pitchFamily="18" charset="0"/>
              </a:rPr>
              <a:t> to the public free </a:t>
            </a:r>
            <a:br>
              <a:rPr lang="en-GB" sz="1100" dirty="0">
                <a:effectLst/>
                <a:latin typeface="Georgia" panose="02040502050405020303" pitchFamily="18" charset="0"/>
              </a:rPr>
            </a:br>
            <a:r>
              <a:rPr lang="en-GB" sz="1100" dirty="0">
                <a:effectLst/>
                <a:latin typeface="Georgia" panose="02040502050405020303" pitchFamily="18" charset="0"/>
              </a:rPr>
              <a:t>of charge</a:t>
            </a:r>
          </a:p>
        </p:txBody>
      </p:sp>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1"/>
              </a:ext>
            </a:extLst>
          </p:cNvPr>
          <p:cNvSpPr txBox="1"/>
          <p:nvPr/>
        </p:nvSpPr>
        <p:spPr>
          <a:xfrm>
            <a:off x="7475833" y="4336594"/>
            <a:ext cx="1598443"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Parts of Tudor palace destroyed. New palace building begins</a:t>
            </a:r>
            <a:r>
              <a:rPr lang="en-GB" sz="1100" dirty="0">
                <a:effectLst/>
                <a:latin typeface="Georgia" panose="02040502050405020303" pitchFamily="18" charset="0"/>
              </a:rPr>
              <a:t> </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Tree>
    <p:extLst>
      <p:ext uri="{BB962C8B-B14F-4D97-AF65-F5344CB8AC3E}">
        <p14:creationId xmlns:p14="http://schemas.microsoft.com/office/powerpoint/2010/main" val="298286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152"/>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HAMPTON COURT PALACE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30973" y="191946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1514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Outline of Cardinal Thomas Wolsey">
            <a:extLst>
              <a:ext uri="{FF2B5EF4-FFF2-40B4-BE49-F238E27FC236}">
                <a16:creationId xmlns:a16="http://schemas.microsoft.com/office/drawing/2014/main" id="{7998BD18-5981-24E3-08E0-48F268980E9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0111" y="801288"/>
            <a:ext cx="958406" cy="1125282"/>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124950"/>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Thomas Wolsey rents Hampton Court. Rebuilding works begins</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1529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ing Henry VIII">
            <a:extLst>
              <a:ext uri="{FF2B5EF4-FFF2-40B4-BE49-F238E27FC236}">
                <a16:creationId xmlns:a16="http://schemas.microsoft.com/office/drawing/2014/main" id="{AA07A5D6-4A23-0EE1-4A29-E19CAC92AD9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41656" y="4823080"/>
            <a:ext cx="1223899" cy="1166271"/>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starts building project</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1901848"/>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1537</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A baby being held, wrapped in blankets">
            <a:extLst>
              <a:ext uri="{FF2B5EF4-FFF2-40B4-BE49-F238E27FC236}">
                <a16:creationId xmlns:a16="http://schemas.microsoft.com/office/drawing/2014/main" id="{F7DCB630-F73E-E685-E56E-C30EE966402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50075" y="741053"/>
            <a:ext cx="1029892" cy="1144325"/>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131176"/>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a:t>
            </a:r>
            <a:r>
              <a:rPr lang="en-GB" sz="1100" dirty="0">
                <a:effectLst/>
                <a:latin typeface="Georgia" panose="02040502050405020303" pitchFamily="18" charset="0"/>
              </a:rPr>
              <a:t>ane Seymour       gives birth</a:t>
            </a:r>
            <a:r>
              <a:rPr lang="en-GB" sz="1100" dirty="0">
                <a:latin typeface="Georgia" panose="02040502050405020303" pitchFamily="18" charset="0"/>
              </a:rPr>
              <a:t> and d</a:t>
            </a:r>
            <a:r>
              <a:rPr lang="en-GB" sz="1100" dirty="0">
                <a:effectLst/>
                <a:latin typeface="Georgia" panose="02040502050405020303" pitchFamily="18" charset="0"/>
              </a:rPr>
              <a:t>ies     soon after</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32639"/>
            <a:ext cx="1072056" cy="241643"/>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2" name="Picture 81" descr="Old wooden door locked from outside with chain and padlock">
            <a:extLst>
              <a:ext uri="{FF2B5EF4-FFF2-40B4-BE49-F238E27FC236}">
                <a16:creationId xmlns:a16="http://schemas.microsoft.com/office/drawing/2014/main" id="{7C7EB69D-5F0B-D522-02CF-40751FBD717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77133" y="4805416"/>
            <a:ext cx="979245" cy="1212528"/>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Catherine Howard under house arrest</a:t>
            </a:r>
            <a:endParaRPr lang="en-GB" sz="1100" dirty="0">
              <a:effectLst/>
              <a:latin typeface="Georgia" panose="02040502050405020303" pitchFamily="18" charset="0"/>
            </a:endParaRP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41888" y="1910165"/>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1543</a:t>
            </a:r>
          </a:p>
        </p:txBody>
      </p:sp>
      <p:pic>
        <p:nvPicPr>
          <p:cNvPr id="42" name="Picture 41" descr="A couple holding hands">
            <a:extLst>
              <a:ext uri="{FF2B5EF4-FFF2-40B4-BE49-F238E27FC236}">
                <a16:creationId xmlns:a16="http://schemas.microsoft.com/office/drawing/2014/main" id="{5B8C8B0E-C6E1-8528-EF3C-5D1AF1D7D5AB}"/>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27012" y="988247"/>
            <a:ext cx="1364395" cy="1020350"/>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27122" y="2139493"/>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Chapel Royal – Henry VIII marries Katherine Parr</a:t>
            </a: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1562</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9" name="Picture 68" descr="Outline of Queen Elizabeth I">
            <a:extLst>
              <a:ext uri="{FF2B5EF4-FFF2-40B4-BE49-F238E27FC236}">
                <a16:creationId xmlns:a16="http://schemas.microsoft.com/office/drawing/2014/main" id="{A0A072C0-7C04-C4C2-25A2-78ED500DE979}"/>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587547" y="4771841"/>
            <a:ext cx="1151276" cy="1243378"/>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 sick with smallpox</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1910159"/>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1603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 name="Picture 3" descr="Outline of William Shakespeare">
            <a:extLst>
              <a:ext uri="{FF2B5EF4-FFF2-40B4-BE49-F238E27FC236}">
                <a16:creationId xmlns:a16="http://schemas.microsoft.com/office/drawing/2014/main" id="{A6BAC50A-4982-EBFC-07CC-F9D2D44FB7E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433565" y="668707"/>
            <a:ext cx="1111670" cy="1190141"/>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139487"/>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The Great Hall – Shakespeare’s company performs</a:t>
            </a:r>
            <a:endParaRPr lang="en-GB" sz="1100" dirty="0">
              <a:effectLst/>
              <a:latin typeface="Georgia" panose="02040502050405020303" pitchFamily="18" charset="0"/>
            </a:endParaRPr>
          </a:p>
        </p:txBody>
      </p:sp>
      <p:pic>
        <p:nvPicPr>
          <p:cNvPr id="74" name="Picture 73" descr="A bible with cross and name 'Bible' on the cover">
            <a:extLst>
              <a:ext uri="{FF2B5EF4-FFF2-40B4-BE49-F238E27FC236}">
                <a16:creationId xmlns:a16="http://schemas.microsoft.com/office/drawing/2014/main" id="{65B33FDE-2012-C033-B4FF-0BF25ADB804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312090" y="5068113"/>
            <a:ext cx="941969" cy="1012893"/>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James I           religious meeting King James Bible</a:t>
            </a:r>
            <a:endParaRPr lang="en-GB" sz="1100" dirty="0">
              <a:effectLst/>
              <a:latin typeface="Georgia" panose="02040502050405020303" pitchFamily="18" charset="0"/>
            </a:endParaRPr>
          </a:p>
        </p:txBody>
      </p:sp>
      <p:pic>
        <p:nvPicPr>
          <p:cNvPr id="72" name="Picture 71" descr="A rope hanging from the window of a stone castle">
            <a:extLst>
              <a:ext uri="{FF2B5EF4-FFF2-40B4-BE49-F238E27FC236}">
                <a16:creationId xmlns:a16="http://schemas.microsoft.com/office/drawing/2014/main" id="{FC84059F-24AA-19AF-FAFA-03709D172822}"/>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142752" y="842855"/>
            <a:ext cx="748356" cy="965515"/>
          </a:xfrm>
          <a:prstGeom prst="rect">
            <a:avLst/>
          </a:prstGeom>
        </p:spPr>
      </p:pic>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1689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stone wall being constructed">
            <a:extLst>
              <a:ext uri="{FF2B5EF4-FFF2-40B4-BE49-F238E27FC236}">
                <a16:creationId xmlns:a16="http://schemas.microsoft.com/office/drawing/2014/main" id="{C37B5DA0-6BDB-A37D-3C05-DE53A9E0733E}"/>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584706" y="4997009"/>
            <a:ext cx="1405649" cy="990715"/>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135230"/>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Charles I    imprisoned              and escapes</a:t>
            </a:r>
            <a:endParaRPr lang="en-GB" sz="1100" dirty="0">
              <a:effectLst/>
              <a:latin typeface="Georgia" panose="02040502050405020303" pitchFamily="18" charset="0"/>
            </a:endParaRP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191015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1737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8" name="Picture 77" descr="An arm chair with a velvet seat and back and wooden legs and arms">
            <a:extLst>
              <a:ext uri="{FF2B5EF4-FFF2-40B4-BE49-F238E27FC236}">
                <a16:creationId xmlns:a16="http://schemas.microsoft.com/office/drawing/2014/main" id="{5BCC5129-D5B4-E32F-16A8-690B372EAD7A}"/>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509306" y="702217"/>
            <a:ext cx="984389" cy="1134296"/>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13948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Grace and favour apartments</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1838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fancy iron gate displaying a sign that reads 'OPEN'">
            <a:extLst>
              <a:ext uri="{FF2B5EF4-FFF2-40B4-BE49-F238E27FC236}">
                <a16:creationId xmlns:a16="http://schemas.microsoft.com/office/drawing/2014/main" id="{4443696F-9FCC-2608-2304-2577036E3CFC}"/>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196520" y="4591779"/>
            <a:ext cx="1796828" cy="1530364"/>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Queen Victoria opens </a:t>
            </a:r>
            <a:r>
              <a:rPr lang="en-GB" sz="1100" dirty="0">
                <a:latin typeface="Georgia" panose="02040502050405020303" pitchFamily="18" charset="0"/>
              </a:rPr>
              <a:t>the palace</a:t>
            </a:r>
            <a:r>
              <a:rPr lang="en-GB" sz="1100" dirty="0">
                <a:effectLst/>
                <a:latin typeface="Georgia" panose="02040502050405020303" pitchFamily="18" charset="0"/>
              </a:rPr>
              <a:t> to the public free </a:t>
            </a:r>
            <a:br>
              <a:rPr lang="en-GB" sz="1100" dirty="0">
                <a:effectLst/>
                <a:latin typeface="Georgia" panose="02040502050405020303" pitchFamily="18" charset="0"/>
              </a:rPr>
            </a:br>
            <a:r>
              <a:rPr lang="en-GB" sz="1100" dirty="0">
                <a:effectLst/>
                <a:latin typeface="Georgia" panose="02040502050405020303" pitchFamily="18" charset="0"/>
              </a:rPr>
              <a:t>of charge</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0531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1913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A newspaper with headline that reads 'Suffragette'">
            <a:extLst>
              <a:ext uri="{FF2B5EF4-FFF2-40B4-BE49-F238E27FC236}">
                <a16:creationId xmlns:a16="http://schemas.microsoft.com/office/drawing/2014/main" id="{4EC312B3-4892-18FC-9110-BE3072258D88}"/>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0068912" y="796750"/>
            <a:ext cx="1072056" cy="1026180"/>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34639"/>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Sophia </a:t>
            </a:r>
            <a:r>
              <a:rPr lang="en-GB" sz="1100" dirty="0" err="1">
                <a:effectLst/>
                <a:latin typeface="Georgia" panose="02040502050405020303" pitchFamily="18" charset="0"/>
              </a:rPr>
              <a:t>Duleep</a:t>
            </a:r>
            <a:r>
              <a:rPr lang="en-GB" sz="1100" dirty="0">
                <a:effectLst/>
                <a:latin typeface="Georgia" panose="02040502050405020303" pitchFamily="18" charset="0"/>
              </a:rPr>
              <a:t> Singh sells suffragette newspaper</a:t>
            </a:r>
          </a:p>
        </p:txBody>
      </p:sp>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1"/>
              </a:ext>
            </a:extLst>
          </p:cNvPr>
          <p:cNvSpPr txBox="1"/>
          <p:nvPr/>
        </p:nvSpPr>
        <p:spPr>
          <a:xfrm>
            <a:off x="7475833" y="4336594"/>
            <a:ext cx="1598443"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Parts of Tudor palace destroyed. New palace building begins</a:t>
            </a:r>
            <a:r>
              <a:rPr lang="en-GB" sz="1100" dirty="0">
                <a:effectLst/>
                <a:latin typeface="Georgia" panose="02040502050405020303" pitchFamily="18" charset="0"/>
              </a:rPr>
              <a:t> </a:t>
            </a: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1"/>
              </a:ext>
            </a:extLst>
          </p:cNvPr>
          <p:cNvSpPr txBox="1"/>
          <p:nvPr/>
        </p:nvSpPr>
        <p:spPr>
          <a:xfrm>
            <a:off x="6959613" y="190590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1646</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1"/>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Tree>
    <p:extLst>
      <p:ext uri="{BB962C8B-B14F-4D97-AF65-F5344CB8AC3E}">
        <p14:creationId xmlns:p14="http://schemas.microsoft.com/office/powerpoint/2010/main" val="19784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8982578"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In which year did Henry VIII begin his spectacular building project at Hampton Court Palace</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8498803" cy="584775"/>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How many years after the death of his third wife (Jane Seymour) at Hampton Court, did Henry VIII marry his sixth wife (Katherine Parr) there?</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665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595084"/>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Which monarch was sick with smallpox at Hampton Court Palace</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60662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308940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240366"/>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Which Queen opened Hampton Court gardens and State Apartments to the public</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251907"/>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g</a:t>
            </a:r>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race and favour</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property owned by the King or Queen but given to someone to live in, rent free</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house arrest</a:t>
            </a:r>
            <a:r>
              <a:rPr lang="en-GB" sz="1600" dirty="0">
                <a:effectLst/>
                <a:latin typeface="Georgia" panose="02040502050405020303" pitchFamily="18" charset="0"/>
                <a:ea typeface="Open Sans" panose="020B0606030504020204" pitchFamily="34" charset="0"/>
                <a:cs typeface="Open Sans" panose="020B0606030504020204" pitchFamily="34" charset="0"/>
              </a:rPr>
              <a:t>  |  kept as a prisoner in a house, castle or palace rather than a prison </a:t>
            </a: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
        <p:nvSpPr>
          <p:cNvPr id="3" name="TextBox 2">
            <a:extLst>
              <a:ext uri="{FF2B5EF4-FFF2-40B4-BE49-F238E27FC236}">
                <a16:creationId xmlns:a16="http://schemas.microsoft.com/office/drawing/2014/main" id="{D7E9CCB0-01B5-B204-604B-ADC2CA80D8BF}"/>
              </a:ext>
            </a:extLst>
          </p:cNvPr>
          <p:cNvSpPr txBox="1">
            <a:spLocks/>
          </p:cNvSpPr>
          <p:nvPr/>
        </p:nvSpPr>
        <p:spPr>
          <a:xfrm>
            <a:off x="792971" y="2567454"/>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smallpox</a:t>
            </a:r>
            <a:r>
              <a:rPr lang="en-GB" sz="1600" dirty="0">
                <a:effectLst/>
                <a:latin typeface="Georgia" panose="02040502050405020303" pitchFamily="18" charset="0"/>
                <a:ea typeface="Open Sans" panose="020B0606030504020204" pitchFamily="34" charset="0"/>
                <a:cs typeface="Open Sans" panose="020B0606030504020204" pitchFamily="34" charset="0"/>
              </a:rPr>
              <a:t>  |  serious and often deadly infectious disease in the past</a:t>
            </a:r>
          </a:p>
        </p:txBody>
      </p:sp>
      <p:cxnSp>
        <p:nvCxnSpPr>
          <p:cNvPr id="4" name="Straight Connector 3">
            <a:extLst>
              <a:ext uri="{FF2B5EF4-FFF2-40B4-BE49-F238E27FC236}">
                <a16:creationId xmlns:a16="http://schemas.microsoft.com/office/drawing/2014/main" id="{DD6F21E8-598D-D42A-3512-3909D6F41BD9}"/>
              </a:ext>
              <a:ext uri="{C183D7F6-B498-43B3-948B-1728B52AA6E4}">
                <adec:decorative xmlns:adec="http://schemas.microsoft.com/office/drawing/2017/decorative" val="1"/>
              </a:ext>
            </a:extLst>
          </p:cNvPr>
          <p:cNvCxnSpPr>
            <a:cxnSpLocks/>
          </p:cNvCxnSpPr>
          <p:nvPr/>
        </p:nvCxnSpPr>
        <p:spPr>
          <a:xfrm>
            <a:off x="596013" y="306899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98B5175-2DB1-6C1E-6CA9-05815215EF59}"/>
              </a:ext>
            </a:extLst>
          </p:cNvPr>
          <p:cNvSpPr txBox="1">
            <a:spLocks/>
          </p:cNvSpPr>
          <p:nvPr/>
        </p:nvSpPr>
        <p:spPr>
          <a:xfrm>
            <a:off x="792971" y="3208166"/>
            <a:ext cx="9581313" cy="584775"/>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Suffragette</a:t>
            </a:r>
            <a:r>
              <a:rPr lang="en-GB" sz="1600" dirty="0">
                <a:effectLst/>
                <a:latin typeface="Georgia" panose="02040502050405020303" pitchFamily="18" charset="0"/>
                <a:ea typeface="Open Sans" panose="020B0606030504020204" pitchFamily="34" charset="0"/>
                <a:cs typeface="Open Sans" panose="020B0606030504020204" pitchFamily="34" charset="0"/>
              </a:rPr>
              <a:t>  |  member of the Women’s Social and Political Union who fought for the right of women                                to vote in elections </a:t>
            </a: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Props1.xml><?xml version="1.0" encoding="utf-8"?>
<ds:datastoreItem xmlns:ds="http://schemas.openxmlformats.org/officeDocument/2006/customXml" ds:itemID="{A143F6A4-7BED-4B17-80BC-1BFF0DFD66B2}">
  <ds:schemaRefs>
    <ds:schemaRef ds:uri="http://schemas.microsoft.com/sharepoint/v3/contenttype/forms"/>
  </ds:schemaRefs>
</ds:datastoreItem>
</file>

<file path=customXml/itemProps2.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3A52B0-74CC-4FDE-A853-3A8DD9711C10}">
  <ds:schemaRefs>
    <ds:schemaRef ds:uri="31d596bc-3970-4961-a954-aa047f23021d"/>
    <ds:schemaRef ds:uri="http://purl.org/dc/terms/"/>
    <ds:schemaRef ds:uri="http://schemas.microsoft.com/office/2006/documentManagement/types"/>
    <ds:schemaRef ds:uri="http://www.w3.org/XML/1998/namespace"/>
    <ds:schemaRef ds:uri="http://purl.org/dc/dcmitype/"/>
    <ds:schemaRef ds:uri="http://purl.org/dc/elements/1.1/"/>
    <ds:schemaRef ds:uri="http://schemas.microsoft.com/office/2006/metadata/properties"/>
    <ds:schemaRef ds:uri="66780ec6-367a-4d76-a92d-b6cfe4c4ea3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10636</TotalTime>
  <Words>643</Words>
  <Application>Microsoft Office PowerPoint</Application>
  <PresentationFormat>Widescreen</PresentationFormat>
  <Paragraphs>89</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HAMPTON COURT PALACE TIMELINE</vt:lpstr>
      <vt:lpstr>HAMPTON COURT PALACE TIMELINE</vt:lpstr>
      <vt:lpstr>HAMPTON COURT PALACE TIMELINE</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47</cp:revision>
  <dcterms:created xsi:type="dcterms:W3CDTF">2023-08-03T09:37:27Z</dcterms:created>
  <dcterms:modified xsi:type="dcterms:W3CDTF">2024-05-28T10:53:08Z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