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sldIdLst>
    <p:sldId id="267" r:id="rId6"/>
    <p:sldId id="276" r:id="rId7"/>
    <p:sldId id="277" r:id="rId8"/>
    <p:sldId id="278" r:id="rId9"/>
    <p:sldId id="279" r:id="rId10"/>
    <p:sldId id="281" r:id="rId11"/>
    <p:sldId id="280" r:id="rId12"/>
    <p:sldId id="282" r:id="rId13"/>
    <p:sldId id="268" r:id="rId14"/>
    <p:sldId id="269" r:id="rId15"/>
    <p:sldId id="283"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5F5F5"/>
    <a:srgbClr val="F3734A"/>
    <a:srgbClr val="F36F32"/>
    <a:srgbClr val="F45637"/>
    <a:srgbClr val="85D272"/>
    <a:srgbClr val="61DF83"/>
    <a:srgbClr val="8FBDCB"/>
    <a:srgbClr val="55A1BC"/>
    <a:srgbClr val="CBA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1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S::rosie.cooper@hrp.org.uk::bf124abb-9a2b-4602-9121-6ae61623fa8e" providerId="AD" clId="Web-{E97A7916-6A50-FDCC-697E-83319A73E9D9}"/>
    <pc:docChg chg="modSld">
      <pc:chgData name="Rosie Cooper" userId="S::rosie.cooper@hrp.org.uk::bf124abb-9a2b-4602-9121-6ae61623fa8e" providerId="AD" clId="Web-{E97A7916-6A50-FDCC-697E-83319A73E9D9}" dt="2024-02-02T10:06:19.777" v="0" actId="20577"/>
      <pc:docMkLst>
        <pc:docMk/>
      </pc:docMkLst>
      <pc:sldChg chg="modSp">
        <pc:chgData name="Rosie Cooper" userId="S::rosie.cooper@hrp.org.uk::bf124abb-9a2b-4602-9121-6ae61623fa8e" providerId="AD" clId="Web-{E97A7916-6A50-FDCC-697E-83319A73E9D9}" dt="2024-02-02T10:06:19.777" v="0" actId="20577"/>
        <pc:sldMkLst>
          <pc:docMk/>
          <pc:sldMk cId="531065755" sldId="277"/>
        </pc:sldMkLst>
        <pc:spChg chg="mod">
          <ac:chgData name="Rosie Cooper" userId="S::rosie.cooper@hrp.org.uk::bf124abb-9a2b-4602-9121-6ae61623fa8e" providerId="AD" clId="Web-{E97A7916-6A50-FDCC-697E-83319A73E9D9}" dt="2024-02-02T10:06:19.777" v="0" actId="20577"/>
          <ac:spMkLst>
            <pc:docMk/>
            <pc:sldMk cId="531065755" sldId="277"/>
            <ac:spMk id="23" creationId="{959E2155-F00F-75D2-58C0-8B9EB84878F7}"/>
          </ac:spMkLst>
        </pc:spChg>
      </pc:sldChg>
    </pc:docChg>
  </pc:docChgLst>
  <pc:docChgLst>
    <pc:chgData name="Rosie Cooper" userId="bf124abb-9a2b-4602-9121-6ae61623fa8e" providerId="ADAL" clId="{53811AC3-24AA-44D4-80E5-EEF8EB08AECC}"/>
    <pc:docChg chg="custSel addSld modSld">
      <pc:chgData name="Rosie Cooper" userId="bf124abb-9a2b-4602-9121-6ae61623fa8e" providerId="ADAL" clId="{53811AC3-24AA-44D4-80E5-EEF8EB08AECC}" dt="2023-11-17T10:17:32.223" v="78" actId="20577"/>
      <pc:docMkLst>
        <pc:docMk/>
      </pc:docMkLst>
      <pc:sldChg chg="modSp mod">
        <pc:chgData name="Rosie Cooper" userId="bf124abb-9a2b-4602-9121-6ae61623fa8e" providerId="ADAL" clId="{53811AC3-24AA-44D4-80E5-EEF8EB08AECC}" dt="2023-11-17T10:16:58.380" v="26" actId="20577"/>
        <pc:sldMkLst>
          <pc:docMk/>
          <pc:sldMk cId="1248512973" sldId="256"/>
        </pc:sldMkLst>
        <pc:spChg chg="mod">
          <ac:chgData name="Rosie Cooper" userId="bf124abb-9a2b-4602-9121-6ae61623fa8e" providerId="ADAL" clId="{53811AC3-24AA-44D4-80E5-EEF8EB08AECC}" dt="2023-11-17T10:16:58.380" v="26" actId="20577"/>
          <ac:spMkLst>
            <pc:docMk/>
            <pc:sldMk cId="1248512973" sldId="256"/>
            <ac:spMk id="8" creationId="{7759A5BB-587E-31A9-7AB4-6303F41118E7}"/>
          </ac:spMkLst>
        </pc:spChg>
      </pc:sldChg>
      <pc:sldChg chg="modSp mod">
        <pc:chgData name="Rosie Cooper" userId="bf124abb-9a2b-4602-9121-6ae61623fa8e" providerId="ADAL" clId="{53811AC3-24AA-44D4-80E5-EEF8EB08AECC}" dt="2023-11-17T10:17:06.116" v="45" actId="6549"/>
        <pc:sldMkLst>
          <pc:docMk/>
          <pc:sldMk cId="999019947" sldId="270"/>
        </pc:sldMkLst>
        <pc:spChg chg="mod">
          <ac:chgData name="Rosie Cooper" userId="bf124abb-9a2b-4602-9121-6ae61623fa8e" providerId="ADAL" clId="{53811AC3-24AA-44D4-80E5-EEF8EB08AECC}" dt="2023-11-17T10:17:06.116" v="45" actId="6549"/>
          <ac:spMkLst>
            <pc:docMk/>
            <pc:sldMk cId="999019947" sldId="270"/>
            <ac:spMk id="8" creationId="{7759A5BB-587E-31A9-7AB4-6303F41118E7}"/>
          </ac:spMkLst>
        </pc:spChg>
      </pc:sldChg>
      <pc:sldChg chg="modSp mod">
        <pc:chgData name="Rosie Cooper" userId="bf124abb-9a2b-4602-9121-6ae61623fa8e" providerId="ADAL" clId="{53811AC3-24AA-44D4-80E5-EEF8EB08AECC}" dt="2023-11-17T10:17:11.659" v="53" actId="20577"/>
        <pc:sldMkLst>
          <pc:docMk/>
          <pc:sldMk cId="2821758118" sldId="271"/>
        </pc:sldMkLst>
        <pc:spChg chg="mod">
          <ac:chgData name="Rosie Cooper" userId="bf124abb-9a2b-4602-9121-6ae61623fa8e" providerId="ADAL" clId="{53811AC3-24AA-44D4-80E5-EEF8EB08AECC}" dt="2023-11-17T10:17:11.659" v="53" actId="20577"/>
          <ac:spMkLst>
            <pc:docMk/>
            <pc:sldMk cId="2821758118" sldId="271"/>
            <ac:spMk id="8" creationId="{7759A5BB-587E-31A9-7AB4-6303F41118E7}"/>
          </ac:spMkLst>
        </pc:spChg>
      </pc:sldChg>
      <pc:sldChg chg="modSp mod">
        <pc:chgData name="Rosie Cooper" userId="bf124abb-9a2b-4602-9121-6ae61623fa8e" providerId="ADAL" clId="{53811AC3-24AA-44D4-80E5-EEF8EB08AECC}" dt="2023-11-17T10:17:18.756" v="66" actId="20577"/>
        <pc:sldMkLst>
          <pc:docMk/>
          <pc:sldMk cId="328375856" sldId="272"/>
        </pc:sldMkLst>
        <pc:spChg chg="mod">
          <ac:chgData name="Rosie Cooper" userId="bf124abb-9a2b-4602-9121-6ae61623fa8e" providerId="ADAL" clId="{53811AC3-24AA-44D4-80E5-EEF8EB08AECC}" dt="2023-11-17T10:17:18.756" v="66" actId="20577"/>
          <ac:spMkLst>
            <pc:docMk/>
            <pc:sldMk cId="328375856" sldId="272"/>
            <ac:spMk id="8" creationId="{7759A5BB-587E-31A9-7AB4-6303F41118E7}"/>
          </ac:spMkLst>
        </pc:spChg>
      </pc:sldChg>
      <pc:sldChg chg="modSp mod">
        <pc:chgData name="Rosie Cooper" userId="bf124abb-9a2b-4602-9121-6ae61623fa8e" providerId="ADAL" clId="{53811AC3-24AA-44D4-80E5-EEF8EB08AECC}" dt="2023-11-17T10:17:25.556" v="73" actId="20577"/>
        <pc:sldMkLst>
          <pc:docMk/>
          <pc:sldMk cId="3368033604" sldId="273"/>
        </pc:sldMkLst>
        <pc:spChg chg="mod">
          <ac:chgData name="Rosie Cooper" userId="bf124abb-9a2b-4602-9121-6ae61623fa8e" providerId="ADAL" clId="{53811AC3-24AA-44D4-80E5-EEF8EB08AECC}" dt="2023-11-17T10:17:25.556" v="73" actId="20577"/>
          <ac:spMkLst>
            <pc:docMk/>
            <pc:sldMk cId="3368033604" sldId="273"/>
            <ac:spMk id="8" creationId="{7759A5BB-587E-31A9-7AB4-6303F41118E7}"/>
          </ac:spMkLst>
        </pc:spChg>
      </pc:sldChg>
      <pc:sldChg chg="modSp mod">
        <pc:chgData name="Rosie Cooper" userId="bf124abb-9a2b-4602-9121-6ae61623fa8e" providerId="ADAL" clId="{53811AC3-24AA-44D4-80E5-EEF8EB08AECC}" dt="2023-11-17T10:16:50.689" v="17" actId="20577"/>
        <pc:sldMkLst>
          <pc:docMk/>
          <pc:sldMk cId="534259785" sldId="274"/>
        </pc:sldMkLst>
        <pc:spChg chg="mod">
          <ac:chgData name="Rosie Cooper" userId="bf124abb-9a2b-4602-9121-6ae61623fa8e" providerId="ADAL" clId="{53811AC3-24AA-44D4-80E5-EEF8EB08AECC}" dt="2023-11-17T10:16:50.689" v="17" actId="20577"/>
          <ac:spMkLst>
            <pc:docMk/>
            <pc:sldMk cId="534259785" sldId="274"/>
            <ac:spMk id="8" creationId="{7759A5BB-587E-31A9-7AB4-6303F41118E7}"/>
          </ac:spMkLst>
        </pc:spChg>
      </pc:sldChg>
      <pc:sldChg chg="modSp add mod">
        <pc:chgData name="Rosie Cooper" userId="bf124abb-9a2b-4602-9121-6ae61623fa8e" providerId="ADAL" clId="{53811AC3-24AA-44D4-80E5-EEF8EB08AECC}" dt="2023-11-17T10:17:32.223" v="78" actId="20577"/>
        <pc:sldMkLst>
          <pc:docMk/>
          <pc:sldMk cId="2229024707" sldId="275"/>
        </pc:sldMkLst>
        <pc:spChg chg="mod">
          <ac:chgData name="Rosie Cooper" userId="bf124abb-9a2b-4602-9121-6ae61623fa8e" providerId="ADAL" clId="{53811AC3-24AA-44D4-80E5-EEF8EB08AECC}" dt="2023-11-17T10:17:32.223" v="78" actId="20577"/>
          <ac:spMkLst>
            <pc:docMk/>
            <pc:sldMk cId="2229024707" sldId="275"/>
            <ac:spMk id="8" creationId="{7759A5BB-587E-31A9-7AB4-6303F41118E7}"/>
          </ac:spMkLst>
        </pc:spChg>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Rosie Cooper" userId="bf124abb-9a2b-4602-9121-6ae61623fa8e" providerId="ADAL" clId="{ED2A99C0-312A-47FF-9D9B-3866D6302C6A}"/>
    <pc:docChg chg="undo custSel addSld modSld">
      <pc:chgData name="Rosie Cooper" userId="bf124abb-9a2b-4602-9121-6ae61623fa8e" providerId="ADAL" clId="{ED2A99C0-312A-47FF-9D9B-3866D6302C6A}" dt="2024-03-19T11:18:10.120" v="896" actId="14100"/>
      <pc:docMkLst>
        <pc:docMk/>
      </pc:docMkLst>
      <pc:sldChg chg="add">
        <pc:chgData name="Rosie Cooper" userId="bf124abb-9a2b-4602-9121-6ae61623fa8e" providerId="ADAL" clId="{ED2A99C0-312A-47FF-9D9B-3866D6302C6A}" dt="2024-03-12T15:07:50.958" v="194"/>
        <pc:sldMkLst>
          <pc:docMk/>
          <pc:sldMk cId="4032837913" sldId="267"/>
        </pc:sldMkLst>
      </pc:sldChg>
      <pc:sldChg chg="addSp modSp mod">
        <pc:chgData name="Rosie Cooper" userId="bf124abb-9a2b-4602-9121-6ae61623fa8e" providerId="ADAL" clId="{ED2A99C0-312A-47FF-9D9B-3866D6302C6A}" dt="2024-03-19T10:45:07.966" v="821" actId="207"/>
        <pc:sldMkLst>
          <pc:docMk/>
          <pc:sldMk cId="3803241487" sldId="268"/>
        </pc:sldMkLst>
        <pc:spChg chg="mod">
          <ac:chgData name="Rosie Cooper" userId="bf124abb-9a2b-4602-9121-6ae61623fa8e" providerId="ADAL" clId="{ED2A99C0-312A-47FF-9D9B-3866D6302C6A}" dt="2024-03-12T15:45:39.164" v="609" actId="962"/>
          <ac:spMkLst>
            <pc:docMk/>
            <pc:sldMk cId="3803241487" sldId="268"/>
            <ac:spMk id="4" creationId="{9BA9276C-2499-1C64-2A54-B004BD142DF1}"/>
          </ac:spMkLst>
        </pc:spChg>
        <pc:spChg chg="add mod">
          <ac:chgData name="Rosie Cooper" userId="bf124abb-9a2b-4602-9121-6ae61623fa8e" providerId="ADAL" clId="{ED2A99C0-312A-47FF-9D9B-3866D6302C6A}" dt="2024-03-19T10:45:07.966" v="821" actId="207"/>
          <ac:spMkLst>
            <pc:docMk/>
            <pc:sldMk cId="3803241487" sldId="268"/>
            <ac:spMk id="6" creationId="{A83D6B94-8CD1-FCEA-CFD0-A9BE70495CF2}"/>
          </ac:spMkLst>
        </pc:spChg>
        <pc:spChg chg="mod">
          <ac:chgData name="Rosie Cooper" userId="bf124abb-9a2b-4602-9121-6ae61623fa8e" providerId="ADAL" clId="{ED2A99C0-312A-47FF-9D9B-3866D6302C6A}" dt="2024-03-12T15:45:44.306" v="619" actId="962"/>
          <ac:spMkLst>
            <pc:docMk/>
            <pc:sldMk cId="3803241487" sldId="268"/>
            <ac:spMk id="7" creationId="{F20E0EA5-C155-FC04-E81C-7220D9BAB4EE}"/>
          </ac:spMkLst>
        </pc:spChg>
        <pc:spChg chg="mod">
          <ac:chgData name="Rosie Cooper" userId="bf124abb-9a2b-4602-9121-6ae61623fa8e" providerId="ADAL" clId="{ED2A99C0-312A-47FF-9D9B-3866D6302C6A}" dt="2024-03-12T15:45:39.723" v="610" actId="962"/>
          <ac:spMkLst>
            <pc:docMk/>
            <pc:sldMk cId="3803241487" sldId="268"/>
            <ac:spMk id="8" creationId="{A17344C9-AEBE-1E69-95AD-F33613400799}"/>
          </ac:spMkLst>
        </pc:spChg>
        <pc:spChg chg="mod">
          <ac:chgData name="Rosie Cooper" userId="bf124abb-9a2b-4602-9121-6ae61623fa8e" providerId="ADAL" clId="{ED2A99C0-312A-47FF-9D9B-3866D6302C6A}" dt="2024-03-12T15:45:44.753" v="620" actId="962"/>
          <ac:spMkLst>
            <pc:docMk/>
            <pc:sldMk cId="3803241487" sldId="268"/>
            <ac:spMk id="9" creationId="{2A5F54AF-226A-8F02-9FC9-A1E8A892D8DF}"/>
          </ac:spMkLst>
        </pc:spChg>
        <pc:spChg chg="mod">
          <ac:chgData name="Rosie Cooper" userId="bf124abb-9a2b-4602-9121-6ae61623fa8e" providerId="ADAL" clId="{ED2A99C0-312A-47FF-9D9B-3866D6302C6A}" dt="2024-03-12T15:45:45.137" v="621" actId="962"/>
          <ac:spMkLst>
            <pc:docMk/>
            <pc:sldMk cId="3803241487" sldId="268"/>
            <ac:spMk id="10" creationId="{B7014030-16B1-8381-CFFE-DF9CD913BD74}"/>
          </ac:spMkLst>
        </pc:spChg>
        <pc:spChg chg="mod">
          <ac:chgData name="Rosie Cooper" userId="bf124abb-9a2b-4602-9121-6ae61623fa8e" providerId="ADAL" clId="{ED2A99C0-312A-47FF-9D9B-3866D6302C6A}" dt="2024-03-12T15:45:52.654" v="637" actId="962"/>
          <ac:spMkLst>
            <pc:docMk/>
            <pc:sldMk cId="3803241487" sldId="268"/>
            <ac:spMk id="12" creationId="{FFA67371-01B1-B137-965B-7FBDEA96B67C}"/>
          </ac:spMkLst>
        </pc:spChg>
        <pc:spChg chg="mod">
          <ac:chgData name="Rosie Cooper" userId="bf124abb-9a2b-4602-9121-6ae61623fa8e" providerId="ADAL" clId="{ED2A99C0-312A-47FF-9D9B-3866D6302C6A}" dt="2024-03-12T15:45:45.485" v="622" actId="962"/>
          <ac:spMkLst>
            <pc:docMk/>
            <pc:sldMk cId="3803241487" sldId="268"/>
            <ac:spMk id="13" creationId="{7AA1EF8F-1D4F-6011-5249-B62E99C3DB0C}"/>
          </ac:spMkLst>
        </pc:spChg>
        <pc:spChg chg="mod">
          <ac:chgData name="Rosie Cooper" userId="bf124abb-9a2b-4602-9121-6ae61623fa8e" providerId="ADAL" clId="{ED2A99C0-312A-47FF-9D9B-3866D6302C6A}" dt="2024-03-12T15:45:53.058" v="638" actId="962"/>
          <ac:spMkLst>
            <pc:docMk/>
            <pc:sldMk cId="3803241487" sldId="268"/>
            <ac:spMk id="14" creationId="{C26045C1-953A-77D4-6C6B-8E14C160BDBE}"/>
          </ac:spMkLst>
        </pc:spChg>
        <pc:spChg chg="mod">
          <ac:chgData name="Rosie Cooper" userId="bf124abb-9a2b-4602-9121-6ae61623fa8e" providerId="ADAL" clId="{ED2A99C0-312A-47FF-9D9B-3866D6302C6A}" dt="2024-03-12T15:45:45.871" v="623" actId="962"/>
          <ac:spMkLst>
            <pc:docMk/>
            <pc:sldMk cId="3803241487" sldId="268"/>
            <ac:spMk id="16" creationId="{A91398DD-6224-0967-1561-F60F0EC54225}"/>
          </ac:spMkLst>
        </pc:spChg>
        <pc:spChg chg="mod">
          <ac:chgData name="Rosie Cooper" userId="bf124abb-9a2b-4602-9121-6ae61623fa8e" providerId="ADAL" clId="{ED2A99C0-312A-47FF-9D9B-3866D6302C6A}" dt="2024-03-12T15:45:46.209" v="624" actId="962"/>
          <ac:spMkLst>
            <pc:docMk/>
            <pc:sldMk cId="3803241487" sldId="268"/>
            <ac:spMk id="18" creationId="{815F2FE8-A9AF-4EA2-228C-BB20EC480995}"/>
          </ac:spMkLst>
        </pc:spChg>
        <pc:spChg chg="mod">
          <ac:chgData name="Rosie Cooper" userId="bf124abb-9a2b-4602-9121-6ae61623fa8e" providerId="ADAL" clId="{ED2A99C0-312A-47FF-9D9B-3866D6302C6A}" dt="2024-03-12T15:45:46.602" v="625" actId="962"/>
          <ac:spMkLst>
            <pc:docMk/>
            <pc:sldMk cId="3803241487" sldId="268"/>
            <ac:spMk id="33" creationId="{EF32A54C-E6D5-A3D5-4E12-ADD107B11EEC}"/>
          </ac:spMkLst>
        </pc:spChg>
        <pc:spChg chg="mod">
          <ac:chgData name="Rosie Cooper" userId="bf124abb-9a2b-4602-9121-6ae61623fa8e" providerId="ADAL" clId="{ED2A99C0-312A-47FF-9D9B-3866D6302C6A}" dt="2024-03-12T15:45:46.996" v="626" actId="962"/>
          <ac:spMkLst>
            <pc:docMk/>
            <pc:sldMk cId="3803241487" sldId="268"/>
            <ac:spMk id="34" creationId="{2DFA32BC-5DCD-623A-37B1-E739559331A6}"/>
          </ac:spMkLst>
        </pc:spChg>
        <pc:spChg chg="mod">
          <ac:chgData name="Rosie Cooper" userId="bf124abb-9a2b-4602-9121-6ae61623fa8e" providerId="ADAL" clId="{ED2A99C0-312A-47FF-9D9B-3866D6302C6A}" dt="2024-03-12T15:45:47.487" v="627" actId="962"/>
          <ac:spMkLst>
            <pc:docMk/>
            <pc:sldMk cId="3803241487" sldId="268"/>
            <ac:spMk id="39" creationId="{A3F3180D-8B62-06ED-BD1D-69038AF2D70A}"/>
          </ac:spMkLst>
        </pc:spChg>
        <pc:spChg chg="mod">
          <ac:chgData name="Rosie Cooper" userId="bf124abb-9a2b-4602-9121-6ae61623fa8e" providerId="ADAL" clId="{ED2A99C0-312A-47FF-9D9B-3866D6302C6A}" dt="2024-03-12T15:45:47.874" v="628" actId="962"/>
          <ac:spMkLst>
            <pc:docMk/>
            <pc:sldMk cId="3803241487" sldId="268"/>
            <ac:spMk id="55" creationId="{72F0FC16-6FED-23AD-56D2-75DCD7F59477}"/>
          </ac:spMkLst>
        </pc:spChg>
        <pc:spChg chg="mod">
          <ac:chgData name="Rosie Cooper" userId="bf124abb-9a2b-4602-9121-6ae61623fa8e" providerId="ADAL" clId="{ED2A99C0-312A-47FF-9D9B-3866D6302C6A}" dt="2024-03-12T15:45:48.290" v="629" actId="962"/>
          <ac:spMkLst>
            <pc:docMk/>
            <pc:sldMk cId="3803241487" sldId="268"/>
            <ac:spMk id="56" creationId="{82F2B5B9-7031-5AFB-BAF8-461A755C246A}"/>
          </ac:spMkLst>
        </pc:spChg>
        <pc:spChg chg="mod">
          <ac:chgData name="Rosie Cooper" userId="bf124abb-9a2b-4602-9121-6ae61623fa8e" providerId="ADAL" clId="{ED2A99C0-312A-47FF-9D9B-3866D6302C6A}" dt="2024-03-12T15:45:48.892" v="630" actId="962"/>
          <ac:spMkLst>
            <pc:docMk/>
            <pc:sldMk cId="3803241487" sldId="268"/>
            <ac:spMk id="57" creationId="{B1BCF1E7-A7A5-DCEC-00AA-4DA4F4090463}"/>
          </ac:spMkLst>
        </pc:spChg>
        <pc:spChg chg="mod">
          <ac:chgData name="Rosie Cooper" userId="bf124abb-9a2b-4602-9121-6ae61623fa8e" providerId="ADAL" clId="{ED2A99C0-312A-47FF-9D9B-3866D6302C6A}" dt="2024-03-12T15:45:50.550" v="632" actId="962"/>
          <ac:spMkLst>
            <pc:docMk/>
            <pc:sldMk cId="3803241487" sldId="268"/>
            <ac:spMk id="58" creationId="{B075A3A9-3577-2A68-33EA-0E2C30D7E861}"/>
          </ac:spMkLst>
        </pc:spChg>
        <pc:spChg chg="mod">
          <ac:chgData name="Rosie Cooper" userId="bf124abb-9a2b-4602-9121-6ae61623fa8e" providerId="ADAL" clId="{ED2A99C0-312A-47FF-9D9B-3866D6302C6A}" dt="2024-03-12T15:45:49.704" v="631" actId="962"/>
          <ac:spMkLst>
            <pc:docMk/>
            <pc:sldMk cId="3803241487" sldId="268"/>
            <ac:spMk id="60" creationId="{190AF622-C76D-9075-0C82-7E30126C55FB}"/>
          </ac:spMkLst>
        </pc:spChg>
        <pc:spChg chg="mod">
          <ac:chgData name="Rosie Cooper" userId="bf124abb-9a2b-4602-9121-6ae61623fa8e" providerId="ADAL" clId="{ED2A99C0-312A-47FF-9D9B-3866D6302C6A}" dt="2024-03-12T15:45:50.967" v="633" actId="962"/>
          <ac:spMkLst>
            <pc:docMk/>
            <pc:sldMk cId="3803241487" sldId="268"/>
            <ac:spMk id="62" creationId="{DAE95FC0-D07B-A3F7-A83D-A1C78DC5D951}"/>
          </ac:spMkLst>
        </pc:spChg>
        <pc:spChg chg="mod">
          <ac:chgData name="Rosie Cooper" userId="bf124abb-9a2b-4602-9121-6ae61623fa8e" providerId="ADAL" clId="{ED2A99C0-312A-47FF-9D9B-3866D6302C6A}" dt="2024-03-12T15:45:51.504" v="634" actId="962"/>
          <ac:spMkLst>
            <pc:docMk/>
            <pc:sldMk cId="3803241487" sldId="268"/>
            <ac:spMk id="65" creationId="{5F5E9072-3CA2-A0BF-6A2B-F0048FB91933}"/>
          </ac:spMkLst>
        </pc:spChg>
        <pc:spChg chg="mod">
          <ac:chgData name="Rosie Cooper" userId="bf124abb-9a2b-4602-9121-6ae61623fa8e" providerId="ADAL" clId="{ED2A99C0-312A-47FF-9D9B-3866D6302C6A}" dt="2024-03-12T15:45:51.877" v="635" actId="962"/>
          <ac:spMkLst>
            <pc:docMk/>
            <pc:sldMk cId="3803241487" sldId="268"/>
            <ac:spMk id="66" creationId="{1AE10A05-0AB2-E32B-62AF-B5BCB9405FD9}"/>
          </ac:spMkLst>
        </pc:spChg>
        <pc:spChg chg="mod">
          <ac:chgData name="Rosie Cooper" userId="bf124abb-9a2b-4602-9121-6ae61623fa8e" providerId="ADAL" clId="{ED2A99C0-312A-47FF-9D9B-3866D6302C6A}" dt="2024-03-12T15:45:52.204" v="636" actId="962"/>
          <ac:spMkLst>
            <pc:docMk/>
            <pc:sldMk cId="3803241487" sldId="268"/>
            <ac:spMk id="74" creationId="{D80B84DE-E378-02D8-95C8-C84DE219BCE0}"/>
          </ac:spMkLst>
        </pc:spChg>
        <pc:picChg chg="mod">
          <ac:chgData name="Rosie Cooper" userId="bf124abb-9a2b-4602-9121-6ae61623fa8e" providerId="ADAL" clId="{ED2A99C0-312A-47FF-9D9B-3866D6302C6A}" dt="2024-03-12T15:45:53.406" v="639" actId="962"/>
          <ac:picMkLst>
            <pc:docMk/>
            <pc:sldMk cId="3803241487" sldId="268"/>
            <ac:picMk id="2" creationId="{C7324B1E-98AB-702C-1A57-FF52295E1077}"/>
          </ac:picMkLst>
        </pc:picChg>
        <pc:picChg chg="mod">
          <ac:chgData name="Rosie Cooper" userId="bf124abb-9a2b-4602-9121-6ae61623fa8e" providerId="ADAL" clId="{ED2A99C0-312A-47FF-9D9B-3866D6302C6A}" dt="2024-03-12T15:45:38.725" v="608" actId="962"/>
          <ac:picMkLst>
            <pc:docMk/>
            <pc:sldMk cId="3803241487" sldId="268"/>
            <ac:picMk id="3" creationId="{6F9C7F0D-2A5F-1157-DE46-6880614E231C}"/>
          </ac:picMkLst>
        </pc:picChg>
        <pc:picChg chg="mod">
          <ac:chgData name="Rosie Cooper" userId="bf124abb-9a2b-4602-9121-6ae61623fa8e" providerId="ADAL" clId="{ED2A99C0-312A-47FF-9D9B-3866D6302C6A}" dt="2024-03-12T15:45:43.629" v="617" actId="962"/>
          <ac:picMkLst>
            <pc:docMk/>
            <pc:sldMk cId="3803241487" sldId="268"/>
            <ac:picMk id="5" creationId="{9D00CFFF-76C1-0D0D-F1C0-4C19853F3E39}"/>
          </ac:picMkLst>
        </pc:picChg>
        <pc:picChg chg="mod">
          <ac:chgData name="Rosie Cooper" userId="bf124abb-9a2b-4602-9121-6ae61623fa8e" providerId="ADAL" clId="{ED2A99C0-312A-47FF-9D9B-3866D6302C6A}" dt="2024-03-12T15:45:43.954" v="618" actId="962"/>
          <ac:picMkLst>
            <pc:docMk/>
            <pc:sldMk cId="3803241487" sldId="268"/>
            <ac:picMk id="11" creationId="{22B93149-2942-8599-5E51-EE367D974502}"/>
          </ac:picMkLst>
        </pc:picChg>
      </pc:sldChg>
      <pc:sldChg chg="addSp delSp modSp mod">
        <pc:chgData name="Rosie Cooper" userId="bf124abb-9a2b-4602-9121-6ae61623fa8e" providerId="ADAL" clId="{ED2A99C0-312A-47FF-9D9B-3866D6302C6A}" dt="2024-03-12T15:55:56.872" v="775" actId="33553"/>
        <pc:sldMkLst>
          <pc:docMk/>
          <pc:sldMk cId="789785739" sldId="269"/>
        </pc:sldMkLst>
        <pc:spChg chg="mod">
          <ac:chgData name="Rosie Cooper" userId="bf124abb-9a2b-4602-9121-6ae61623fa8e" providerId="ADAL" clId="{ED2A99C0-312A-47FF-9D9B-3866D6302C6A}" dt="2024-03-12T15:55:56.872" v="775" actId="33553"/>
          <ac:spMkLst>
            <pc:docMk/>
            <pc:sldMk cId="789785739" sldId="269"/>
            <ac:spMk id="9" creationId="{B12204E2-A0DB-3756-FC77-31F68340F65B}"/>
          </ac:spMkLst>
        </pc:spChg>
        <pc:spChg chg="mod topLvl">
          <ac:chgData name="Rosie Cooper" userId="bf124abb-9a2b-4602-9121-6ae61623fa8e" providerId="ADAL" clId="{ED2A99C0-312A-47FF-9D9B-3866D6302C6A}" dt="2024-03-12T15:46:06.234" v="640" actId="165"/>
          <ac:spMkLst>
            <pc:docMk/>
            <pc:sldMk cId="789785739" sldId="269"/>
            <ac:spMk id="10" creationId="{D845CFDD-E078-E193-4727-8B67D6F700F3}"/>
          </ac:spMkLst>
        </pc:spChg>
        <pc:spChg chg="mod topLvl">
          <ac:chgData name="Rosie Cooper" userId="bf124abb-9a2b-4602-9121-6ae61623fa8e" providerId="ADAL" clId="{ED2A99C0-312A-47FF-9D9B-3866D6302C6A}" dt="2024-03-12T15:48:40.472" v="688" actId="465"/>
          <ac:spMkLst>
            <pc:docMk/>
            <pc:sldMk cId="789785739" sldId="269"/>
            <ac:spMk id="76" creationId="{4F910C85-0973-6C4E-7F8A-86224D837953}"/>
          </ac:spMkLst>
        </pc:spChg>
        <pc:spChg chg="mod topLvl">
          <ac:chgData name="Rosie Cooper" userId="bf124abb-9a2b-4602-9121-6ae61623fa8e" providerId="ADAL" clId="{ED2A99C0-312A-47FF-9D9B-3866D6302C6A}" dt="2024-03-12T15:48:40.472" v="688" actId="465"/>
          <ac:spMkLst>
            <pc:docMk/>
            <pc:sldMk cId="789785739" sldId="269"/>
            <ac:spMk id="79" creationId="{1E863A37-F0E6-F099-695D-70642992B512}"/>
          </ac:spMkLst>
        </pc:spChg>
        <pc:spChg chg="mod topLvl">
          <ac:chgData name="Rosie Cooper" userId="bf124abb-9a2b-4602-9121-6ae61623fa8e" providerId="ADAL" clId="{ED2A99C0-312A-47FF-9D9B-3866D6302C6A}" dt="2024-03-12T15:48:40.472" v="688" actId="465"/>
          <ac:spMkLst>
            <pc:docMk/>
            <pc:sldMk cId="789785739" sldId="269"/>
            <ac:spMk id="82" creationId="{88FE2E61-157E-1C69-B8DD-3934B4CB815E}"/>
          </ac:spMkLst>
        </pc:spChg>
        <pc:spChg chg="mod topLvl">
          <ac:chgData name="Rosie Cooper" userId="bf124abb-9a2b-4602-9121-6ae61623fa8e" providerId="ADAL" clId="{ED2A99C0-312A-47FF-9D9B-3866D6302C6A}" dt="2024-03-12T15:48:40.472" v="688" actId="465"/>
          <ac:spMkLst>
            <pc:docMk/>
            <pc:sldMk cId="789785739" sldId="269"/>
            <ac:spMk id="91" creationId="{DBFB54E3-A83A-8B8D-5CAD-830115C982EF}"/>
          </ac:spMkLst>
        </pc:spChg>
        <pc:spChg chg="mod topLvl">
          <ac:chgData name="Rosie Cooper" userId="bf124abb-9a2b-4602-9121-6ae61623fa8e" providerId="ADAL" clId="{ED2A99C0-312A-47FF-9D9B-3866D6302C6A}" dt="2024-03-12T15:48:40.472" v="688" actId="465"/>
          <ac:spMkLst>
            <pc:docMk/>
            <pc:sldMk cId="789785739" sldId="269"/>
            <ac:spMk id="94" creationId="{316ACEB5-91F0-1690-97DB-F2C29EA1B03F}"/>
          </ac:spMkLst>
        </pc:spChg>
        <pc:spChg chg="mod topLvl">
          <ac:chgData name="Rosie Cooper" userId="bf124abb-9a2b-4602-9121-6ae61623fa8e" providerId="ADAL" clId="{ED2A99C0-312A-47FF-9D9B-3866D6302C6A}" dt="2024-03-12T15:48:40.472" v="688" actId="465"/>
          <ac:spMkLst>
            <pc:docMk/>
            <pc:sldMk cId="789785739" sldId="269"/>
            <ac:spMk id="97" creationId="{5C169D68-789C-81C5-C2F4-D592C4B12250}"/>
          </ac:spMkLst>
        </pc:spChg>
        <pc:spChg chg="mod topLvl">
          <ac:chgData name="Rosie Cooper" userId="bf124abb-9a2b-4602-9121-6ae61623fa8e" providerId="ADAL" clId="{ED2A99C0-312A-47FF-9D9B-3866D6302C6A}" dt="2024-03-12T15:48:40.472" v="688" actId="465"/>
          <ac:spMkLst>
            <pc:docMk/>
            <pc:sldMk cId="789785739" sldId="269"/>
            <ac:spMk id="100" creationId="{A5AC3E77-5DA7-1B61-3F8E-37F49F9F5BA0}"/>
          </ac:spMkLst>
        </pc:spChg>
        <pc:spChg chg="mod topLvl">
          <ac:chgData name="Rosie Cooper" userId="bf124abb-9a2b-4602-9121-6ae61623fa8e" providerId="ADAL" clId="{ED2A99C0-312A-47FF-9D9B-3866D6302C6A}" dt="2024-03-12T15:48:40.472" v="688" actId="465"/>
          <ac:spMkLst>
            <pc:docMk/>
            <pc:sldMk cId="789785739" sldId="269"/>
            <ac:spMk id="103" creationId="{117BC865-21C3-CDD4-BB12-2EC3A930D99C}"/>
          </ac:spMkLst>
        </pc:spChg>
        <pc:spChg chg="mod topLvl">
          <ac:chgData name="Rosie Cooper" userId="bf124abb-9a2b-4602-9121-6ae61623fa8e" providerId="ADAL" clId="{ED2A99C0-312A-47FF-9D9B-3866D6302C6A}" dt="2024-03-12T15:48:40.472" v="688" actId="465"/>
          <ac:spMkLst>
            <pc:docMk/>
            <pc:sldMk cId="789785739" sldId="269"/>
            <ac:spMk id="106" creationId="{B242F1EA-7DFF-6433-0EE7-D37CE9ECE83E}"/>
          </ac:spMkLst>
        </pc:spChg>
        <pc:spChg chg="mod topLvl">
          <ac:chgData name="Rosie Cooper" userId="bf124abb-9a2b-4602-9121-6ae61623fa8e" providerId="ADAL" clId="{ED2A99C0-312A-47FF-9D9B-3866D6302C6A}" dt="2024-03-12T15:48:40.472" v="688" actId="465"/>
          <ac:spMkLst>
            <pc:docMk/>
            <pc:sldMk cId="789785739" sldId="269"/>
            <ac:spMk id="109" creationId="{A28FD74D-AC09-286B-4D00-B5D5B5E187A1}"/>
          </ac:spMkLst>
        </pc:spChg>
        <pc:spChg chg="mod topLvl">
          <ac:chgData name="Rosie Cooper" userId="bf124abb-9a2b-4602-9121-6ae61623fa8e" providerId="ADAL" clId="{ED2A99C0-312A-47FF-9D9B-3866D6302C6A}" dt="2024-03-12T15:48:40.472" v="688" actId="465"/>
          <ac:spMkLst>
            <pc:docMk/>
            <pc:sldMk cId="789785739" sldId="269"/>
            <ac:spMk id="112" creationId="{5F4B14DB-7EA2-0A7B-60D3-A64F4DB68AC1}"/>
          </ac:spMkLst>
        </pc:spChg>
        <pc:spChg chg="mod topLvl">
          <ac:chgData name="Rosie Cooper" userId="bf124abb-9a2b-4602-9121-6ae61623fa8e" providerId="ADAL" clId="{ED2A99C0-312A-47FF-9D9B-3866D6302C6A}" dt="2024-03-12T15:48:40.472" v="688" actId="465"/>
          <ac:spMkLst>
            <pc:docMk/>
            <pc:sldMk cId="789785739" sldId="269"/>
            <ac:spMk id="115" creationId="{10971D7F-BCE5-B696-BFF1-1436CF97D928}"/>
          </ac:spMkLst>
        </pc:spChg>
        <pc:spChg chg="mod topLvl">
          <ac:chgData name="Rosie Cooper" userId="bf124abb-9a2b-4602-9121-6ae61623fa8e" providerId="ADAL" clId="{ED2A99C0-312A-47FF-9D9B-3866D6302C6A}" dt="2024-03-12T15:48:40.472" v="688" actId="465"/>
          <ac:spMkLst>
            <pc:docMk/>
            <pc:sldMk cId="789785739" sldId="269"/>
            <ac:spMk id="118" creationId="{F26483E9-1D1D-FD3A-6FD1-2813E00BA620}"/>
          </ac:spMkLst>
        </pc:spChg>
        <pc:spChg chg="mod topLvl">
          <ac:chgData name="Rosie Cooper" userId="bf124abb-9a2b-4602-9121-6ae61623fa8e" providerId="ADAL" clId="{ED2A99C0-312A-47FF-9D9B-3866D6302C6A}" dt="2024-03-12T15:48:40.472" v="688" actId="465"/>
          <ac:spMkLst>
            <pc:docMk/>
            <pc:sldMk cId="789785739" sldId="269"/>
            <ac:spMk id="121" creationId="{BAA3352C-8503-D8C2-9AE4-8BBDE3F78D40}"/>
          </ac:spMkLst>
        </pc:spChg>
        <pc:grpChg chg="del">
          <ac:chgData name="Rosie Cooper" userId="bf124abb-9a2b-4602-9121-6ae61623fa8e" providerId="ADAL" clId="{ED2A99C0-312A-47FF-9D9B-3866D6302C6A}" dt="2024-03-12T15:46:06.234" v="640" actId="165"/>
          <ac:grpSpMkLst>
            <pc:docMk/>
            <pc:sldMk cId="789785739" sldId="269"/>
            <ac:grpSpMk id="74" creationId="{F3889220-ABEE-F413-1AB8-2981C88E00BC}"/>
          </ac:grpSpMkLst>
        </pc:grpChg>
        <pc:grpChg chg="del">
          <ac:chgData name="Rosie Cooper" userId="bf124abb-9a2b-4602-9121-6ae61623fa8e" providerId="ADAL" clId="{ED2A99C0-312A-47FF-9D9B-3866D6302C6A}" dt="2024-03-12T15:46:06.234" v="640" actId="165"/>
          <ac:grpSpMkLst>
            <pc:docMk/>
            <pc:sldMk cId="789785739" sldId="269"/>
            <ac:grpSpMk id="75" creationId="{F77E98AA-E29E-4961-6C70-D3BC0946B4C7}"/>
          </ac:grpSpMkLst>
        </pc:grpChg>
        <pc:grpChg chg="del">
          <ac:chgData name="Rosie Cooper" userId="bf124abb-9a2b-4602-9121-6ae61623fa8e" providerId="ADAL" clId="{ED2A99C0-312A-47FF-9D9B-3866D6302C6A}" dt="2024-03-12T15:46:06.234" v="640" actId="165"/>
          <ac:grpSpMkLst>
            <pc:docMk/>
            <pc:sldMk cId="789785739" sldId="269"/>
            <ac:grpSpMk id="78" creationId="{E35FC237-C4FB-9FE0-17F4-147EBDE83FAF}"/>
          </ac:grpSpMkLst>
        </pc:grpChg>
        <pc:grpChg chg="del">
          <ac:chgData name="Rosie Cooper" userId="bf124abb-9a2b-4602-9121-6ae61623fa8e" providerId="ADAL" clId="{ED2A99C0-312A-47FF-9D9B-3866D6302C6A}" dt="2024-03-12T15:46:06.234" v="640" actId="165"/>
          <ac:grpSpMkLst>
            <pc:docMk/>
            <pc:sldMk cId="789785739" sldId="269"/>
            <ac:grpSpMk id="81" creationId="{5132C410-E436-9616-AFDA-8B6D3F03D097}"/>
          </ac:grpSpMkLst>
        </pc:grpChg>
        <pc:grpChg chg="del">
          <ac:chgData name="Rosie Cooper" userId="bf124abb-9a2b-4602-9121-6ae61623fa8e" providerId="ADAL" clId="{ED2A99C0-312A-47FF-9D9B-3866D6302C6A}" dt="2024-03-12T15:46:06.234" v="640" actId="165"/>
          <ac:grpSpMkLst>
            <pc:docMk/>
            <pc:sldMk cId="789785739" sldId="269"/>
            <ac:grpSpMk id="90" creationId="{F8892437-6C42-4CFB-3607-3530B6A0DF60}"/>
          </ac:grpSpMkLst>
        </pc:grpChg>
        <pc:grpChg chg="del">
          <ac:chgData name="Rosie Cooper" userId="bf124abb-9a2b-4602-9121-6ae61623fa8e" providerId="ADAL" clId="{ED2A99C0-312A-47FF-9D9B-3866D6302C6A}" dt="2024-03-12T15:46:06.234" v="640" actId="165"/>
          <ac:grpSpMkLst>
            <pc:docMk/>
            <pc:sldMk cId="789785739" sldId="269"/>
            <ac:grpSpMk id="93" creationId="{4E4BB71E-4330-B2DB-F3CA-2F5D1FE5DD71}"/>
          </ac:grpSpMkLst>
        </pc:grpChg>
        <pc:grpChg chg="del">
          <ac:chgData name="Rosie Cooper" userId="bf124abb-9a2b-4602-9121-6ae61623fa8e" providerId="ADAL" clId="{ED2A99C0-312A-47FF-9D9B-3866D6302C6A}" dt="2024-03-12T15:46:06.234" v="640" actId="165"/>
          <ac:grpSpMkLst>
            <pc:docMk/>
            <pc:sldMk cId="789785739" sldId="269"/>
            <ac:grpSpMk id="96" creationId="{5871C532-645F-A4AC-7E49-B56CCF8E0A98}"/>
          </ac:grpSpMkLst>
        </pc:grpChg>
        <pc:grpChg chg="del">
          <ac:chgData name="Rosie Cooper" userId="bf124abb-9a2b-4602-9121-6ae61623fa8e" providerId="ADAL" clId="{ED2A99C0-312A-47FF-9D9B-3866D6302C6A}" dt="2024-03-12T15:46:06.234" v="640" actId="165"/>
          <ac:grpSpMkLst>
            <pc:docMk/>
            <pc:sldMk cId="789785739" sldId="269"/>
            <ac:grpSpMk id="99" creationId="{606BAD87-466F-76FC-AD87-7BFDF36C3EB0}"/>
          </ac:grpSpMkLst>
        </pc:grpChg>
        <pc:grpChg chg="del">
          <ac:chgData name="Rosie Cooper" userId="bf124abb-9a2b-4602-9121-6ae61623fa8e" providerId="ADAL" clId="{ED2A99C0-312A-47FF-9D9B-3866D6302C6A}" dt="2024-03-12T15:46:06.234" v="640" actId="165"/>
          <ac:grpSpMkLst>
            <pc:docMk/>
            <pc:sldMk cId="789785739" sldId="269"/>
            <ac:grpSpMk id="102" creationId="{47D509A7-E872-C43A-8408-FE3901CFC778}"/>
          </ac:grpSpMkLst>
        </pc:grpChg>
        <pc:grpChg chg="del">
          <ac:chgData name="Rosie Cooper" userId="bf124abb-9a2b-4602-9121-6ae61623fa8e" providerId="ADAL" clId="{ED2A99C0-312A-47FF-9D9B-3866D6302C6A}" dt="2024-03-12T15:46:06.234" v="640" actId="165"/>
          <ac:grpSpMkLst>
            <pc:docMk/>
            <pc:sldMk cId="789785739" sldId="269"/>
            <ac:grpSpMk id="105" creationId="{6E2E0A41-4622-EF8D-2200-E2FE87246739}"/>
          </ac:grpSpMkLst>
        </pc:grpChg>
        <pc:grpChg chg="del">
          <ac:chgData name="Rosie Cooper" userId="bf124abb-9a2b-4602-9121-6ae61623fa8e" providerId="ADAL" clId="{ED2A99C0-312A-47FF-9D9B-3866D6302C6A}" dt="2024-03-12T15:46:06.234" v="640" actId="165"/>
          <ac:grpSpMkLst>
            <pc:docMk/>
            <pc:sldMk cId="789785739" sldId="269"/>
            <ac:grpSpMk id="108" creationId="{FB9BC271-57D6-B2D6-6CEB-A18AC57E47BE}"/>
          </ac:grpSpMkLst>
        </pc:grpChg>
        <pc:grpChg chg="del">
          <ac:chgData name="Rosie Cooper" userId="bf124abb-9a2b-4602-9121-6ae61623fa8e" providerId="ADAL" clId="{ED2A99C0-312A-47FF-9D9B-3866D6302C6A}" dt="2024-03-12T15:46:06.234" v="640" actId="165"/>
          <ac:grpSpMkLst>
            <pc:docMk/>
            <pc:sldMk cId="789785739" sldId="269"/>
            <ac:grpSpMk id="111" creationId="{0F4EDFB2-530A-BE2F-21A7-A5135B3606CD}"/>
          </ac:grpSpMkLst>
        </pc:grpChg>
        <pc:grpChg chg="del">
          <ac:chgData name="Rosie Cooper" userId="bf124abb-9a2b-4602-9121-6ae61623fa8e" providerId="ADAL" clId="{ED2A99C0-312A-47FF-9D9B-3866D6302C6A}" dt="2024-03-12T15:46:06.234" v="640" actId="165"/>
          <ac:grpSpMkLst>
            <pc:docMk/>
            <pc:sldMk cId="789785739" sldId="269"/>
            <ac:grpSpMk id="114" creationId="{EE2E12B5-E1ED-69EF-F40D-E88CECEACFD8}"/>
          </ac:grpSpMkLst>
        </pc:grpChg>
        <pc:grpChg chg="del">
          <ac:chgData name="Rosie Cooper" userId="bf124abb-9a2b-4602-9121-6ae61623fa8e" providerId="ADAL" clId="{ED2A99C0-312A-47FF-9D9B-3866D6302C6A}" dt="2024-03-12T15:46:06.234" v="640" actId="165"/>
          <ac:grpSpMkLst>
            <pc:docMk/>
            <pc:sldMk cId="789785739" sldId="269"/>
            <ac:grpSpMk id="117" creationId="{396658AC-4F32-2026-9DD1-225C24DC0A67}"/>
          </ac:grpSpMkLst>
        </pc:grpChg>
        <pc:grpChg chg="del">
          <ac:chgData name="Rosie Cooper" userId="bf124abb-9a2b-4602-9121-6ae61623fa8e" providerId="ADAL" clId="{ED2A99C0-312A-47FF-9D9B-3866D6302C6A}" dt="2024-03-12T15:46:06.234" v="640" actId="165"/>
          <ac:grpSpMkLst>
            <pc:docMk/>
            <pc:sldMk cId="789785739" sldId="269"/>
            <ac:grpSpMk id="120" creationId="{592A4F1E-3788-81E5-0FF0-D29C59167D2A}"/>
          </ac:grpSpMkLst>
        </pc:grpChg>
        <pc:picChg chg="add mod">
          <ac:chgData name="Rosie Cooper" userId="bf124abb-9a2b-4602-9121-6ae61623fa8e" providerId="ADAL" clId="{ED2A99C0-312A-47FF-9D9B-3866D6302C6A}" dt="2024-03-12T15:08:01.525" v="195"/>
          <ac:picMkLst>
            <pc:docMk/>
            <pc:sldMk cId="789785739" sldId="269"/>
            <ac:picMk id="3" creationId="{92712ECE-899F-30B9-34EC-CAEDBA6B4170}"/>
          </ac:picMkLst>
        </pc:picChg>
        <pc:picChg chg="del mod">
          <ac:chgData name="Rosie Cooper" userId="bf124abb-9a2b-4602-9121-6ae61623fa8e" providerId="ADAL" clId="{ED2A99C0-312A-47FF-9D9B-3866D6302C6A}" dt="2024-03-12T15:46:18.171" v="644" actId="478"/>
          <ac:picMkLst>
            <pc:docMk/>
            <pc:sldMk cId="789785739" sldId="269"/>
            <ac:picMk id="6" creationId="{56BC7F7B-9978-9989-42F5-17E4B3F3AA7E}"/>
          </ac:picMkLst>
        </pc:picChg>
        <pc:picChg chg="mod modVis">
          <ac:chgData name="Rosie Cooper" userId="bf124abb-9a2b-4602-9121-6ae61623fa8e" providerId="ADAL" clId="{ED2A99C0-312A-47FF-9D9B-3866D6302C6A}" dt="2024-03-12T15:48:43.382" v="689" actId="14429"/>
          <ac:picMkLst>
            <pc:docMk/>
            <pc:sldMk cId="789785739" sldId="269"/>
            <ac:picMk id="7" creationId="{3DF10A4F-4098-B769-B2BE-FFDDF0A4B4C7}"/>
          </ac:picMkLst>
        </pc:picChg>
        <pc:cxnChg chg="mod topLvl">
          <ac:chgData name="Rosie Cooper" userId="bf124abb-9a2b-4602-9121-6ae61623fa8e" providerId="ADAL" clId="{ED2A99C0-312A-47FF-9D9B-3866D6302C6A}" dt="2024-03-12T15:48:40.472" v="688" actId="465"/>
          <ac:cxnSpMkLst>
            <pc:docMk/>
            <pc:sldMk cId="789785739" sldId="269"/>
            <ac:cxnSpMk id="18" creationId="{8D09B037-E551-0C2B-88B3-DC93918B7C27}"/>
          </ac:cxnSpMkLst>
        </pc:cxnChg>
        <pc:cxnChg chg="mod topLvl">
          <ac:chgData name="Rosie Cooper" userId="bf124abb-9a2b-4602-9121-6ae61623fa8e" providerId="ADAL" clId="{ED2A99C0-312A-47FF-9D9B-3866D6302C6A}" dt="2024-03-12T15:48:40.472" v="688" actId="465"/>
          <ac:cxnSpMkLst>
            <pc:docMk/>
            <pc:sldMk cId="789785739" sldId="269"/>
            <ac:cxnSpMk id="77" creationId="{C1689333-9F67-3156-44D9-9F160ECD9D5D}"/>
          </ac:cxnSpMkLst>
        </pc:cxnChg>
        <pc:cxnChg chg="mod topLvl">
          <ac:chgData name="Rosie Cooper" userId="bf124abb-9a2b-4602-9121-6ae61623fa8e" providerId="ADAL" clId="{ED2A99C0-312A-47FF-9D9B-3866D6302C6A}" dt="2024-03-12T15:48:40.472" v="688" actId="465"/>
          <ac:cxnSpMkLst>
            <pc:docMk/>
            <pc:sldMk cId="789785739" sldId="269"/>
            <ac:cxnSpMk id="80" creationId="{7F388366-3CDF-95E3-4F71-2496A67AB25E}"/>
          </ac:cxnSpMkLst>
        </pc:cxnChg>
        <pc:cxnChg chg="mod topLvl">
          <ac:chgData name="Rosie Cooper" userId="bf124abb-9a2b-4602-9121-6ae61623fa8e" providerId="ADAL" clId="{ED2A99C0-312A-47FF-9D9B-3866D6302C6A}" dt="2024-03-12T15:48:40.472" v="688" actId="465"/>
          <ac:cxnSpMkLst>
            <pc:docMk/>
            <pc:sldMk cId="789785739" sldId="269"/>
            <ac:cxnSpMk id="83" creationId="{4C2D98E9-7686-C557-75AB-853536F2F1D1}"/>
          </ac:cxnSpMkLst>
        </pc:cxnChg>
        <pc:cxnChg chg="mod topLvl">
          <ac:chgData name="Rosie Cooper" userId="bf124abb-9a2b-4602-9121-6ae61623fa8e" providerId="ADAL" clId="{ED2A99C0-312A-47FF-9D9B-3866D6302C6A}" dt="2024-03-12T15:48:40.472" v="688" actId="465"/>
          <ac:cxnSpMkLst>
            <pc:docMk/>
            <pc:sldMk cId="789785739" sldId="269"/>
            <ac:cxnSpMk id="92" creationId="{BB0A895A-7AED-4D48-67D2-B08791CBF3A8}"/>
          </ac:cxnSpMkLst>
        </pc:cxnChg>
        <pc:cxnChg chg="mod topLvl">
          <ac:chgData name="Rosie Cooper" userId="bf124abb-9a2b-4602-9121-6ae61623fa8e" providerId="ADAL" clId="{ED2A99C0-312A-47FF-9D9B-3866D6302C6A}" dt="2024-03-12T15:48:40.472" v="688" actId="465"/>
          <ac:cxnSpMkLst>
            <pc:docMk/>
            <pc:sldMk cId="789785739" sldId="269"/>
            <ac:cxnSpMk id="95" creationId="{05C5A27B-CAAC-DA69-CC69-684B47F74333}"/>
          </ac:cxnSpMkLst>
        </pc:cxnChg>
        <pc:cxnChg chg="mod topLvl">
          <ac:chgData name="Rosie Cooper" userId="bf124abb-9a2b-4602-9121-6ae61623fa8e" providerId="ADAL" clId="{ED2A99C0-312A-47FF-9D9B-3866D6302C6A}" dt="2024-03-12T15:48:40.472" v="688" actId="465"/>
          <ac:cxnSpMkLst>
            <pc:docMk/>
            <pc:sldMk cId="789785739" sldId="269"/>
            <ac:cxnSpMk id="98" creationId="{3ACADB2E-4B4B-8368-9090-D585B185718A}"/>
          </ac:cxnSpMkLst>
        </pc:cxnChg>
        <pc:cxnChg chg="mod topLvl">
          <ac:chgData name="Rosie Cooper" userId="bf124abb-9a2b-4602-9121-6ae61623fa8e" providerId="ADAL" clId="{ED2A99C0-312A-47FF-9D9B-3866D6302C6A}" dt="2024-03-12T15:48:40.472" v="688" actId="465"/>
          <ac:cxnSpMkLst>
            <pc:docMk/>
            <pc:sldMk cId="789785739" sldId="269"/>
            <ac:cxnSpMk id="101" creationId="{CAF60A3C-3322-586F-B8D7-0455726E36F7}"/>
          </ac:cxnSpMkLst>
        </pc:cxnChg>
        <pc:cxnChg chg="mod topLvl">
          <ac:chgData name="Rosie Cooper" userId="bf124abb-9a2b-4602-9121-6ae61623fa8e" providerId="ADAL" clId="{ED2A99C0-312A-47FF-9D9B-3866D6302C6A}" dt="2024-03-12T15:48:40.472" v="688" actId="465"/>
          <ac:cxnSpMkLst>
            <pc:docMk/>
            <pc:sldMk cId="789785739" sldId="269"/>
            <ac:cxnSpMk id="104" creationId="{9AD66956-9E25-CB57-19BD-58B5238C7DA9}"/>
          </ac:cxnSpMkLst>
        </pc:cxnChg>
        <pc:cxnChg chg="mod topLvl">
          <ac:chgData name="Rosie Cooper" userId="bf124abb-9a2b-4602-9121-6ae61623fa8e" providerId="ADAL" clId="{ED2A99C0-312A-47FF-9D9B-3866D6302C6A}" dt="2024-03-12T15:48:40.472" v="688" actId="465"/>
          <ac:cxnSpMkLst>
            <pc:docMk/>
            <pc:sldMk cId="789785739" sldId="269"/>
            <ac:cxnSpMk id="107" creationId="{87FE6B26-64C8-3F06-8C22-6C98FAB47FD8}"/>
          </ac:cxnSpMkLst>
        </pc:cxnChg>
        <pc:cxnChg chg="mod topLvl">
          <ac:chgData name="Rosie Cooper" userId="bf124abb-9a2b-4602-9121-6ae61623fa8e" providerId="ADAL" clId="{ED2A99C0-312A-47FF-9D9B-3866D6302C6A}" dt="2024-03-12T15:48:40.472" v="688" actId="465"/>
          <ac:cxnSpMkLst>
            <pc:docMk/>
            <pc:sldMk cId="789785739" sldId="269"/>
            <ac:cxnSpMk id="110" creationId="{89272BEF-9E9C-7709-B157-EE6248BB2E04}"/>
          </ac:cxnSpMkLst>
        </pc:cxnChg>
        <pc:cxnChg chg="mod topLvl">
          <ac:chgData name="Rosie Cooper" userId="bf124abb-9a2b-4602-9121-6ae61623fa8e" providerId="ADAL" clId="{ED2A99C0-312A-47FF-9D9B-3866D6302C6A}" dt="2024-03-12T15:48:40.472" v="688" actId="465"/>
          <ac:cxnSpMkLst>
            <pc:docMk/>
            <pc:sldMk cId="789785739" sldId="269"/>
            <ac:cxnSpMk id="113" creationId="{9654BCB3-5770-BC9C-7244-36CAB8E89268}"/>
          </ac:cxnSpMkLst>
        </pc:cxnChg>
        <pc:cxnChg chg="mod topLvl">
          <ac:chgData name="Rosie Cooper" userId="bf124abb-9a2b-4602-9121-6ae61623fa8e" providerId="ADAL" clId="{ED2A99C0-312A-47FF-9D9B-3866D6302C6A}" dt="2024-03-12T15:48:40.472" v="688" actId="465"/>
          <ac:cxnSpMkLst>
            <pc:docMk/>
            <pc:sldMk cId="789785739" sldId="269"/>
            <ac:cxnSpMk id="116" creationId="{08BA5BB2-FE0C-1192-7A7D-4534D2A149DC}"/>
          </ac:cxnSpMkLst>
        </pc:cxnChg>
        <pc:cxnChg chg="mod topLvl">
          <ac:chgData name="Rosie Cooper" userId="bf124abb-9a2b-4602-9121-6ae61623fa8e" providerId="ADAL" clId="{ED2A99C0-312A-47FF-9D9B-3866D6302C6A}" dt="2024-03-12T15:48:40.472" v="688" actId="465"/>
          <ac:cxnSpMkLst>
            <pc:docMk/>
            <pc:sldMk cId="789785739" sldId="269"/>
            <ac:cxnSpMk id="119" creationId="{E2CD502D-6C2F-755D-088E-1AB90A26454E}"/>
          </ac:cxnSpMkLst>
        </pc:cxnChg>
        <pc:cxnChg chg="mod topLvl">
          <ac:chgData name="Rosie Cooper" userId="bf124abb-9a2b-4602-9121-6ae61623fa8e" providerId="ADAL" clId="{ED2A99C0-312A-47FF-9D9B-3866D6302C6A}" dt="2024-03-12T15:48:40.472" v="688" actId="465"/>
          <ac:cxnSpMkLst>
            <pc:docMk/>
            <pc:sldMk cId="789785739" sldId="269"/>
            <ac:cxnSpMk id="122" creationId="{0B0C083E-1F36-4820-992E-DE8D71958D6F}"/>
          </ac:cxnSpMkLst>
        </pc:cxnChg>
      </pc:sldChg>
      <pc:sldChg chg="delSp modSp mod modNotesTx">
        <pc:chgData name="Rosie Cooper" userId="bf124abb-9a2b-4602-9121-6ae61623fa8e" providerId="ADAL" clId="{ED2A99C0-312A-47FF-9D9B-3866D6302C6A}" dt="2024-03-19T11:18:10.120" v="896" actId="14100"/>
        <pc:sldMkLst>
          <pc:docMk/>
          <pc:sldMk cId="472255573" sldId="276"/>
        </pc:sldMkLst>
        <pc:spChg chg="mod ord">
          <ac:chgData name="Rosie Cooper" userId="bf124abb-9a2b-4602-9121-6ae61623fa8e" providerId="ADAL" clId="{ED2A99C0-312A-47FF-9D9B-3866D6302C6A}" dt="2024-03-19T11:17:50.935" v="895" actId="1076"/>
          <ac:spMkLst>
            <pc:docMk/>
            <pc:sldMk cId="472255573" sldId="276"/>
            <ac:spMk id="7" creationId="{C7813D73-DF26-8866-F990-A0E0EF348C64}"/>
          </ac:spMkLst>
        </pc:spChg>
        <pc:spChg chg="mod">
          <ac:chgData name="Rosie Cooper" userId="bf124abb-9a2b-4602-9121-6ae61623fa8e" providerId="ADAL" clId="{ED2A99C0-312A-47FF-9D9B-3866D6302C6A}" dt="2024-03-12T15:55:16.752" v="720" actId="33553"/>
          <ac:spMkLst>
            <pc:docMk/>
            <pc:sldMk cId="472255573" sldId="276"/>
            <ac:spMk id="8" creationId="{7759A5BB-587E-31A9-7AB4-6303F41118E7}"/>
          </ac:spMkLst>
        </pc:spChg>
        <pc:spChg chg="mod">
          <ac:chgData name="Rosie Cooper" userId="bf124abb-9a2b-4602-9121-6ae61623fa8e" providerId="ADAL" clId="{ED2A99C0-312A-47FF-9D9B-3866D6302C6A}" dt="2024-03-12T15:38:49.324" v="454" actId="962"/>
          <ac:spMkLst>
            <pc:docMk/>
            <pc:sldMk cId="472255573" sldId="276"/>
            <ac:spMk id="11" creationId="{390F9BF8-3617-3276-7EC8-5C7454ED2F0A}"/>
          </ac:spMkLst>
        </pc:spChg>
        <pc:spChg chg="mod">
          <ac:chgData name="Rosie Cooper" userId="bf124abb-9a2b-4602-9121-6ae61623fa8e" providerId="ADAL" clId="{ED2A99C0-312A-47FF-9D9B-3866D6302C6A}" dt="2024-03-19T11:18:10.120" v="896" actId="14100"/>
          <ac:spMkLst>
            <pc:docMk/>
            <pc:sldMk cId="472255573" sldId="276"/>
            <ac:spMk id="12" creationId="{E64E74A8-EFA1-0905-0185-3158DA6ECFCE}"/>
          </ac:spMkLst>
        </pc:spChg>
        <pc:spChg chg="mod ord">
          <ac:chgData name="Rosie Cooper" userId="bf124abb-9a2b-4602-9121-6ae61623fa8e" providerId="ADAL" clId="{ED2A99C0-312A-47FF-9D9B-3866D6302C6A}" dt="2024-03-12T15:39:27.105" v="473" actId="13244"/>
          <ac:spMkLst>
            <pc:docMk/>
            <pc:sldMk cId="472255573" sldId="276"/>
            <ac:spMk id="13" creationId="{3E5D88A1-7ACB-6EC5-FF29-F93AD0C7A520}"/>
          </ac:spMkLst>
        </pc:spChg>
        <pc:spChg chg="mod">
          <ac:chgData name="Rosie Cooper" userId="bf124abb-9a2b-4602-9121-6ae61623fa8e" providerId="ADAL" clId="{ED2A99C0-312A-47FF-9D9B-3866D6302C6A}" dt="2024-03-12T15:39:12.746" v="463" actId="962"/>
          <ac:spMkLst>
            <pc:docMk/>
            <pc:sldMk cId="472255573" sldId="276"/>
            <ac:spMk id="14" creationId="{4B211197-1440-6ABE-9873-E5B1A80E088D}"/>
          </ac:spMkLst>
        </pc:spChg>
        <pc:spChg chg="mod ord">
          <ac:chgData name="Rosie Cooper" userId="bf124abb-9a2b-4602-9121-6ae61623fa8e" providerId="ADAL" clId="{ED2A99C0-312A-47FF-9D9B-3866D6302C6A}" dt="2024-03-12T15:39:21.275" v="469" actId="13244"/>
          <ac:spMkLst>
            <pc:docMk/>
            <pc:sldMk cId="472255573" sldId="276"/>
            <ac:spMk id="15" creationId="{65343910-726F-C7F6-5C42-6FE85492193C}"/>
          </ac:spMkLst>
        </pc:spChg>
        <pc:spChg chg="mod">
          <ac:chgData name="Rosie Cooper" userId="bf124abb-9a2b-4602-9121-6ae61623fa8e" providerId="ADAL" clId="{ED2A99C0-312A-47FF-9D9B-3866D6302C6A}" dt="2024-03-12T15:39:15.022" v="465" actId="962"/>
          <ac:spMkLst>
            <pc:docMk/>
            <pc:sldMk cId="472255573" sldId="276"/>
            <ac:spMk id="16" creationId="{EC8C46F4-A9A4-8EBC-5337-ABE5E13D6105}"/>
          </ac:spMkLst>
        </pc:spChg>
        <pc:spChg chg="mod">
          <ac:chgData name="Rosie Cooper" userId="bf124abb-9a2b-4602-9121-6ae61623fa8e" providerId="ADAL" clId="{ED2A99C0-312A-47FF-9D9B-3866D6302C6A}" dt="2024-03-12T15:38:26.417" v="447" actId="962"/>
          <ac:spMkLst>
            <pc:docMk/>
            <pc:sldMk cId="472255573" sldId="276"/>
            <ac:spMk id="18" creationId="{7F5E730D-2F17-DEF4-17F1-C963328DDF92}"/>
          </ac:spMkLst>
        </pc:spChg>
        <pc:spChg chg="mod">
          <ac:chgData name="Rosie Cooper" userId="bf124abb-9a2b-4602-9121-6ae61623fa8e" providerId="ADAL" clId="{ED2A99C0-312A-47FF-9D9B-3866D6302C6A}" dt="2024-03-12T15:38:27.187" v="448" actId="962"/>
          <ac:spMkLst>
            <pc:docMk/>
            <pc:sldMk cId="472255573" sldId="276"/>
            <ac:spMk id="19" creationId="{71E8196F-0E60-3289-AF71-DC0754CA6743}"/>
          </ac:spMkLst>
        </pc:spChg>
        <pc:spChg chg="mod">
          <ac:chgData name="Rosie Cooper" userId="bf124abb-9a2b-4602-9121-6ae61623fa8e" providerId="ADAL" clId="{ED2A99C0-312A-47FF-9D9B-3866D6302C6A}" dt="2024-03-12T15:10:22.279" v="260" actId="5793"/>
          <ac:spMkLst>
            <pc:docMk/>
            <pc:sldMk cId="472255573" sldId="276"/>
            <ac:spMk id="20" creationId="{8EF1E5E4-D4E4-2461-6588-FCEC11B04F50}"/>
          </ac:spMkLst>
        </pc:spChg>
        <pc:spChg chg="ord">
          <ac:chgData name="Rosie Cooper" userId="bf124abb-9a2b-4602-9121-6ae61623fa8e" providerId="ADAL" clId="{ED2A99C0-312A-47FF-9D9B-3866D6302C6A}" dt="2024-03-12T15:38:33.756" v="449" actId="13244"/>
          <ac:spMkLst>
            <pc:docMk/>
            <pc:sldMk cId="472255573" sldId="276"/>
            <ac:spMk id="22" creationId="{3BF1A004-F71B-F10F-C57B-32A9032C7ED1}"/>
          </ac:spMkLst>
        </pc:spChg>
        <pc:spChg chg="mod ord">
          <ac:chgData name="Rosie Cooper" userId="bf124abb-9a2b-4602-9121-6ae61623fa8e" providerId="ADAL" clId="{ED2A99C0-312A-47FF-9D9B-3866D6302C6A}" dt="2024-03-12T15:38:35.352" v="450" actId="13244"/>
          <ac:spMkLst>
            <pc:docMk/>
            <pc:sldMk cId="472255573" sldId="276"/>
            <ac:spMk id="23" creationId="{959E2155-F00F-75D2-58C0-8B9EB84878F7}"/>
          </ac:spMkLst>
        </pc:spChg>
        <pc:spChg chg="mod">
          <ac:chgData name="Rosie Cooper" userId="bf124abb-9a2b-4602-9121-6ae61623fa8e" providerId="ADAL" clId="{ED2A99C0-312A-47FF-9D9B-3866D6302C6A}" dt="2024-03-12T15:10:18.889" v="257" actId="21"/>
          <ac:spMkLst>
            <pc:docMk/>
            <pc:sldMk cId="472255573" sldId="276"/>
            <ac:spMk id="25" creationId="{7239B626-E470-0840-109D-8271BFADF3F8}"/>
          </ac:spMkLst>
        </pc:spChg>
        <pc:spChg chg="ord">
          <ac:chgData name="Rosie Cooper" userId="bf124abb-9a2b-4602-9121-6ae61623fa8e" providerId="ADAL" clId="{ED2A99C0-312A-47FF-9D9B-3866D6302C6A}" dt="2024-03-12T15:38:38.234" v="451" actId="13244"/>
          <ac:spMkLst>
            <pc:docMk/>
            <pc:sldMk cId="472255573" sldId="276"/>
            <ac:spMk id="26" creationId="{BC68A432-C1DD-9610-BEDF-FCBE2EB535ED}"/>
          </ac:spMkLst>
        </pc:spChg>
        <pc:spChg chg="mod ord">
          <ac:chgData name="Rosie Cooper" userId="bf124abb-9a2b-4602-9121-6ae61623fa8e" providerId="ADAL" clId="{ED2A99C0-312A-47FF-9D9B-3866D6302C6A}" dt="2024-03-19T11:17:44.851" v="894" actId="1035"/>
          <ac:spMkLst>
            <pc:docMk/>
            <pc:sldMk cId="472255573" sldId="276"/>
            <ac:spMk id="44" creationId="{C15B7CD0-E2EB-50E3-7551-7D54FD5C7457}"/>
          </ac:spMkLst>
        </pc:spChg>
        <pc:picChg chg="del mod">
          <ac:chgData name="Rosie Cooper" userId="bf124abb-9a2b-4602-9121-6ae61623fa8e" providerId="ADAL" clId="{ED2A99C0-312A-47FF-9D9B-3866D6302C6A}" dt="2024-03-12T15:39:34.229" v="474" actId="478"/>
          <ac:picMkLst>
            <pc:docMk/>
            <pc:sldMk cId="472255573" sldId="276"/>
            <ac:picMk id="2" creationId="{6DF11BFD-C6F9-DDEE-BC4C-123936C51562}"/>
          </ac:picMkLst>
        </pc:picChg>
        <pc:picChg chg="mod">
          <ac:chgData name="Rosie Cooper" userId="bf124abb-9a2b-4602-9121-6ae61623fa8e" providerId="ADAL" clId="{ED2A99C0-312A-47FF-9D9B-3866D6302C6A}" dt="2024-03-12T15:38:21.238" v="445" actId="962"/>
          <ac:picMkLst>
            <pc:docMk/>
            <pc:sldMk cId="472255573" sldId="276"/>
            <ac:picMk id="3" creationId="{6E409DC5-A305-9971-9550-31F31CC11970}"/>
          </ac:picMkLst>
        </pc:picChg>
        <pc:picChg chg="mod">
          <ac:chgData name="Rosie Cooper" userId="bf124abb-9a2b-4602-9121-6ae61623fa8e" providerId="ADAL" clId="{ED2A99C0-312A-47FF-9D9B-3866D6302C6A}" dt="2024-03-19T11:17:44.851" v="894" actId="1035"/>
          <ac:picMkLst>
            <pc:docMk/>
            <pc:sldMk cId="472255573" sldId="276"/>
            <ac:picMk id="6" creationId="{CCDD8DAD-5277-10CB-CC61-629BD4734DF3}"/>
          </ac:picMkLst>
        </pc:picChg>
        <pc:picChg chg="mod ord">
          <ac:chgData name="Rosie Cooper" userId="bf124abb-9a2b-4602-9121-6ae61623fa8e" providerId="ADAL" clId="{ED2A99C0-312A-47FF-9D9B-3866D6302C6A}" dt="2024-03-12T15:50:30.420" v="699" actId="962"/>
          <ac:picMkLst>
            <pc:docMk/>
            <pc:sldMk cId="472255573" sldId="276"/>
            <ac:picMk id="9" creationId="{FB4AAD1C-9DE3-CF7F-8522-9817C59E6935}"/>
          </ac:picMkLst>
        </pc:picChg>
        <pc:picChg chg="mod">
          <ac:chgData name="Rosie Cooper" userId="bf124abb-9a2b-4602-9121-6ae61623fa8e" providerId="ADAL" clId="{ED2A99C0-312A-47FF-9D9B-3866D6302C6A}" dt="2024-03-19T11:17:44.851" v="894" actId="1035"/>
          <ac:picMkLst>
            <pc:docMk/>
            <pc:sldMk cId="472255573" sldId="276"/>
            <ac:picMk id="10" creationId="{831F01BA-2B97-53B9-F092-8D91571FB52C}"/>
          </ac:picMkLst>
        </pc:picChg>
        <pc:picChg chg="mod ord">
          <ac:chgData name="Rosie Cooper" userId="bf124abb-9a2b-4602-9121-6ae61623fa8e" providerId="ADAL" clId="{ED2A99C0-312A-47FF-9D9B-3866D6302C6A}" dt="2024-03-12T15:39:01.280" v="458" actId="962"/>
          <ac:picMkLst>
            <pc:docMk/>
            <pc:sldMk cId="472255573" sldId="276"/>
            <ac:picMk id="47" creationId="{AFF0CBA8-16E7-5C6A-7B37-4C6FF3C6B767}"/>
          </ac:picMkLst>
        </pc:picChg>
        <pc:cxnChg chg="mod">
          <ac:chgData name="Rosie Cooper" userId="bf124abb-9a2b-4602-9121-6ae61623fa8e" providerId="ADAL" clId="{ED2A99C0-312A-47FF-9D9B-3866D6302C6A}" dt="2024-03-12T15:39:23.307" v="470" actId="962"/>
          <ac:cxnSpMkLst>
            <pc:docMk/>
            <pc:sldMk cId="472255573" sldId="276"/>
            <ac:cxnSpMk id="17" creationId="{26DFA4CC-047D-6D58-EA41-44283020E80F}"/>
          </ac:cxnSpMkLst>
        </pc:cxnChg>
      </pc:sldChg>
      <pc:sldChg chg="delSp modSp mod modNotesTx">
        <pc:chgData name="Rosie Cooper" userId="bf124abb-9a2b-4602-9121-6ae61623fa8e" providerId="ADAL" clId="{ED2A99C0-312A-47FF-9D9B-3866D6302C6A}" dt="2024-03-19T11:17:35.455" v="865" actId="5793"/>
        <pc:sldMkLst>
          <pc:docMk/>
          <pc:sldMk cId="531065755" sldId="277"/>
        </pc:sldMkLst>
        <pc:spChg chg="mod ord">
          <ac:chgData name="Rosie Cooper" userId="bf124abb-9a2b-4602-9121-6ae61623fa8e" providerId="ADAL" clId="{ED2A99C0-312A-47FF-9D9B-3866D6302C6A}" dt="2024-03-12T15:40:38.247" v="495" actId="13244"/>
          <ac:spMkLst>
            <pc:docMk/>
            <pc:sldMk cId="531065755" sldId="277"/>
            <ac:spMk id="6" creationId="{94A0061D-0DA2-9956-653B-2E3EA183C578}"/>
          </ac:spMkLst>
        </pc:spChg>
        <pc:spChg chg="ord">
          <ac:chgData name="Rosie Cooper" userId="bf124abb-9a2b-4602-9121-6ae61623fa8e" providerId="ADAL" clId="{ED2A99C0-312A-47FF-9D9B-3866D6302C6A}" dt="2024-03-12T15:40:36.528" v="494" actId="13244"/>
          <ac:spMkLst>
            <pc:docMk/>
            <pc:sldMk cId="531065755" sldId="277"/>
            <ac:spMk id="7" creationId="{96F1BA09-4BBC-B7EA-E3C8-78D1E9F91422}"/>
          </ac:spMkLst>
        </pc:spChg>
        <pc:spChg chg="mod">
          <ac:chgData name="Rosie Cooper" userId="bf124abb-9a2b-4602-9121-6ae61623fa8e" providerId="ADAL" clId="{ED2A99C0-312A-47FF-9D9B-3866D6302C6A}" dt="2024-03-12T15:55:19.529" v="721" actId="33553"/>
          <ac:spMkLst>
            <pc:docMk/>
            <pc:sldMk cId="531065755" sldId="277"/>
            <ac:spMk id="8" creationId="{7759A5BB-587E-31A9-7AB4-6303F41118E7}"/>
          </ac:spMkLst>
        </pc:spChg>
        <pc:spChg chg="mod">
          <ac:chgData name="Rosie Cooper" userId="bf124abb-9a2b-4602-9121-6ae61623fa8e" providerId="ADAL" clId="{ED2A99C0-312A-47FF-9D9B-3866D6302C6A}" dt="2024-03-12T15:40:25.204" v="491" actId="962"/>
          <ac:spMkLst>
            <pc:docMk/>
            <pc:sldMk cId="531065755" sldId="277"/>
            <ac:spMk id="11" creationId="{390F9BF8-3617-3276-7EC8-5C7454ED2F0A}"/>
          </ac:spMkLst>
        </pc:spChg>
        <pc:spChg chg="mod">
          <ac:chgData name="Rosie Cooper" userId="bf124abb-9a2b-4602-9121-6ae61623fa8e" providerId="ADAL" clId="{ED2A99C0-312A-47FF-9D9B-3866D6302C6A}" dt="2024-03-12T15:39:52.865" v="476" actId="962"/>
          <ac:spMkLst>
            <pc:docMk/>
            <pc:sldMk cId="531065755" sldId="277"/>
            <ac:spMk id="18" creationId="{7F5E730D-2F17-DEF4-17F1-C963328DDF92}"/>
          </ac:spMkLst>
        </pc:spChg>
        <pc:spChg chg="mod">
          <ac:chgData name="Rosie Cooper" userId="bf124abb-9a2b-4602-9121-6ae61623fa8e" providerId="ADAL" clId="{ED2A99C0-312A-47FF-9D9B-3866D6302C6A}" dt="2024-03-12T15:39:53.686" v="477" actId="962"/>
          <ac:spMkLst>
            <pc:docMk/>
            <pc:sldMk cId="531065755" sldId="277"/>
            <ac:spMk id="19" creationId="{71E8196F-0E60-3289-AF71-DC0754CA6743}"/>
          </ac:spMkLst>
        </pc:spChg>
        <pc:spChg chg="mod ord">
          <ac:chgData name="Rosie Cooper" userId="bf124abb-9a2b-4602-9121-6ae61623fa8e" providerId="ADAL" clId="{ED2A99C0-312A-47FF-9D9B-3866D6302C6A}" dt="2024-03-12T15:39:57.071" v="478" actId="13244"/>
          <ac:spMkLst>
            <pc:docMk/>
            <pc:sldMk cId="531065755" sldId="277"/>
            <ac:spMk id="20" creationId="{8EF1E5E4-D4E4-2461-6588-FCEC11B04F50}"/>
          </ac:spMkLst>
        </pc:spChg>
        <pc:spChg chg="mod">
          <ac:chgData name="Rosie Cooper" userId="bf124abb-9a2b-4602-9121-6ae61623fa8e" providerId="ADAL" clId="{ED2A99C0-312A-47FF-9D9B-3866D6302C6A}" dt="2024-03-19T11:17:35.455" v="865" actId="5793"/>
          <ac:spMkLst>
            <pc:docMk/>
            <pc:sldMk cId="531065755" sldId="277"/>
            <ac:spMk id="25" creationId="{7239B626-E470-0840-109D-8271BFADF3F8}"/>
          </ac:spMkLst>
        </pc:spChg>
        <pc:spChg chg="ord">
          <ac:chgData name="Rosie Cooper" userId="bf124abb-9a2b-4602-9121-6ae61623fa8e" providerId="ADAL" clId="{ED2A99C0-312A-47FF-9D9B-3866D6302C6A}" dt="2024-03-12T15:40:01.147" v="479" actId="13244"/>
          <ac:spMkLst>
            <pc:docMk/>
            <pc:sldMk cId="531065755" sldId="277"/>
            <ac:spMk id="26" creationId="{BC68A432-C1DD-9610-BEDF-FCBE2EB535ED}"/>
          </ac:spMkLst>
        </pc:spChg>
        <pc:spChg chg="mod">
          <ac:chgData name="Rosie Cooper" userId="bf124abb-9a2b-4602-9121-6ae61623fa8e" providerId="ADAL" clId="{ED2A99C0-312A-47FF-9D9B-3866D6302C6A}" dt="2024-03-12T15:40:06.433" v="480" actId="962"/>
          <ac:spMkLst>
            <pc:docMk/>
            <pc:sldMk cId="531065755" sldId="277"/>
            <ac:spMk id="27" creationId="{B98082C3-5754-3D97-E6BF-94521064A965}"/>
          </ac:spMkLst>
        </pc:spChg>
        <pc:spChg chg="mod">
          <ac:chgData name="Rosie Cooper" userId="bf124abb-9a2b-4602-9121-6ae61623fa8e" providerId="ADAL" clId="{ED2A99C0-312A-47FF-9D9B-3866D6302C6A}" dt="2024-03-12T15:40:11.057" v="481" actId="962"/>
          <ac:spMkLst>
            <pc:docMk/>
            <pc:sldMk cId="531065755" sldId="277"/>
            <ac:spMk id="31" creationId="{90AEEFA3-4C69-5296-ABD4-B93EA5D5DEBE}"/>
          </ac:spMkLst>
        </pc:spChg>
        <pc:spChg chg="mod">
          <ac:chgData name="Rosie Cooper" userId="bf124abb-9a2b-4602-9121-6ae61623fa8e" providerId="ADAL" clId="{ED2A99C0-312A-47FF-9D9B-3866D6302C6A}" dt="2024-03-12T15:40:14.566" v="482" actId="962"/>
          <ac:spMkLst>
            <pc:docMk/>
            <pc:sldMk cId="531065755" sldId="277"/>
            <ac:spMk id="33" creationId="{43A811A9-668D-F919-0DF3-531AFE457BD8}"/>
          </ac:spMkLst>
        </pc:spChg>
        <pc:spChg chg="mod">
          <ac:chgData name="Rosie Cooper" userId="bf124abb-9a2b-4602-9121-6ae61623fa8e" providerId="ADAL" clId="{ED2A99C0-312A-47FF-9D9B-3866D6302C6A}" dt="2024-03-12T15:40:15.658" v="483" actId="962"/>
          <ac:spMkLst>
            <pc:docMk/>
            <pc:sldMk cId="531065755" sldId="277"/>
            <ac:spMk id="35" creationId="{F87805C0-596E-5425-5A8D-B971CDE773C9}"/>
          </ac:spMkLst>
        </pc:spChg>
        <pc:spChg chg="mod ord">
          <ac:chgData name="Rosie Cooper" userId="bf124abb-9a2b-4602-9121-6ae61623fa8e" providerId="ADAL" clId="{ED2A99C0-312A-47FF-9D9B-3866D6302C6A}" dt="2024-03-19T11:17:29.552" v="863" actId="1076"/>
          <ac:spMkLst>
            <pc:docMk/>
            <pc:sldMk cId="531065755" sldId="277"/>
            <ac:spMk id="44" creationId="{C15B7CD0-E2EB-50E3-7551-7D54FD5C7457}"/>
          </ac:spMkLst>
        </pc:spChg>
        <pc:picChg chg="del mod">
          <ac:chgData name="Rosie Cooper" userId="bf124abb-9a2b-4602-9121-6ae61623fa8e" providerId="ADAL" clId="{ED2A99C0-312A-47FF-9D9B-3866D6302C6A}" dt="2024-03-12T15:40:23.139" v="489" actId="478"/>
          <ac:picMkLst>
            <pc:docMk/>
            <pc:sldMk cId="531065755" sldId="277"/>
            <ac:picMk id="2" creationId="{6DF11BFD-C6F9-DDEE-BC4C-123936C51562}"/>
          </ac:picMkLst>
        </pc:picChg>
        <pc:picChg chg="mod">
          <ac:chgData name="Rosie Cooper" userId="bf124abb-9a2b-4602-9121-6ae61623fa8e" providerId="ADAL" clId="{ED2A99C0-312A-47FF-9D9B-3866D6302C6A}" dt="2024-03-12T15:39:50.984" v="475" actId="962"/>
          <ac:picMkLst>
            <pc:docMk/>
            <pc:sldMk cId="531065755" sldId="277"/>
            <ac:picMk id="3" creationId="{6E409DC5-A305-9971-9550-31F31CC11970}"/>
          </ac:picMkLst>
        </pc:picChg>
        <pc:picChg chg="mod ord">
          <ac:chgData name="Rosie Cooper" userId="bf124abb-9a2b-4602-9121-6ae61623fa8e" providerId="ADAL" clId="{ED2A99C0-312A-47FF-9D9B-3866D6302C6A}" dt="2024-03-12T15:40:42.627" v="496" actId="13244"/>
          <ac:picMkLst>
            <pc:docMk/>
            <pc:sldMk cId="531065755" sldId="277"/>
            <ac:picMk id="4" creationId="{A35FC71D-6718-34F8-E2EB-B4D5F83FAAC6}"/>
          </ac:picMkLst>
        </pc:picChg>
        <pc:picChg chg="mod ord">
          <ac:chgData name="Rosie Cooper" userId="bf124abb-9a2b-4602-9121-6ae61623fa8e" providerId="ADAL" clId="{ED2A99C0-312A-47FF-9D9B-3866D6302C6A}" dt="2024-03-12T15:50:58.140" v="703" actId="962"/>
          <ac:picMkLst>
            <pc:docMk/>
            <pc:sldMk cId="531065755" sldId="277"/>
            <ac:picMk id="9" creationId="{FB4AAD1C-9DE3-CF7F-8522-9817C59E6935}"/>
          </ac:picMkLst>
        </pc:picChg>
        <pc:picChg chg="mod">
          <ac:chgData name="Rosie Cooper" userId="bf124abb-9a2b-4602-9121-6ae61623fa8e" providerId="ADAL" clId="{ED2A99C0-312A-47FF-9D9B-3866D6302C6A}" dt="2024-03-12T15:40:20.155" v="487" actId="962"/>
          <ac:picMkLst>
            <pc:docMk/>
            <pc:sldMk cId="531065755" sldId="277"/>
            <ac:picMk id="47" creationId="{AFF0CBA8-16E7-5C6A-7B37-4C6FF3C6B767}"/>
          </ac:picMkLst>
        </pc:picChg>
        <pc:cxnChg chg="mod">
          <ac:chgData name="Rosie Cooper" userId="bf124abb-9a2b-4602-9121-6ae61623fa8e" providerId="ADAL" clId="{ED2A99C0-312A-47FF-9D9B-3866D6302C6A}" dt="2024-03-12T15:40:19.244" v="486" actId="962"/>
          <ac:cxnSpMkLst>
            <pc:docMk/>
            <pc:sldMk cId="531065755" sldId="277"/>
            <ac:cxnSpMk id="39" creationId="{06D1E6D8-360B-13A1-38D0-2AC7C0352B5B}"/>
          </ac:cxnSpMkLst>
        </pc:cxnChg>
        <pc:cxnChg chg="mod">
          <ac:chgData name="Rosie Cooper" userId="bf124abb-9a2b-4602-9121-6ae61623fa8e" providerId="ADAL" clId="{ED2A99C0-312A-47FF-9D9B-3866D6302C6A}" dt="2024-03-12T15:40:18.288" v="485" actId="962"/>
          <ac:cxnSpMkLst>
            <pc:docMk/>
            <pc:sldMk cId="531065755" sldId="277"/>
            <ac:cxnSpMk id="40" creationId="{5A21F28C-FCB9-3EA5-8108-3A1D00181812}"/>
          </ac:cxnSpMkLst>
        </pc:cxnChg>
      </pc:sldChg>
      <pc:sldChg chg="delSp modSp mod modNotesTx">
        <pc:chgData name="Rosie Cooper" userId="bf124abb-9a2b-4602-9121-6ae61623fa8e" providerId="ADAL" clId="{ED2A99C0-312A-47FF-9D9B-3866D6302C6A}" dt="2024-03-12T15:55:22.578" v="722" actId="33553"/>
        <pc:sldMkLst>
          <pc:docMk/>
          <pc:sldMk cId="3333987398" sldId="278"/>
        </pc:sldMkLst>
        <pc:spChg chg="mod">
          <ac:chgData name="Rosie Cooper" userId="bf124abb-9a2b-4602-9121-6ae61623fa8e" providerId="ADAL" clId="{ED2A99C0-312A-47FF-9D9B-3866D6302C6A}" dt="2024-03-12T15:55:22.578" v="722" actId="33553"/>
          <ac:spMkLst>
            <pc:docMk/>
            <pc:sldMk cId="3333987398" sldId="278"/>
            <ac:spMk id="8" creationId="{7759A5BB-587E-31A9-7AB4-6303F41118E7}"/>
          </ac:spMkLst>
        </pc:spChg>
        <pc:spChg chg="mod">
          <ac:chgData name="Rosie Cooper" userId="bf124abb-9a2b-4602-9121-6ae61623fa8e" providerId="ADAL" clId="{ED2A99C0-312A-47FF-9D9B-3866D6302C6A}" dt="2024-03-12T15:41:08.489" v="510" actId="962"/>
          <ac:spMkLst>
            <pc:docMk/>
            <pc:sldMk cId="3333987398" sldId="278"/>
            <ac:spMk id="11" creationId="{390F9BF8-3617-3276-7EC8-5C7454ED2F0A}"/>
          </ac:spMkLst>
        </pc:spChg>
        <pc:spChg chg="mod topLvl">
          <ac:chgData name="Rosie Cooper" userId="bf124abb-9a2b-4602-9121-6ae61623fa8e" providerId="ADAL" clId="{ED2A99C0-312A-47FF-9D9B-3866D6302C6A}" dt="2024-03-12T15:41:16.704" v="512" actId="962"/>
          <ac:spMkLst>
            <pc:docMk/>
            <pc:sldMk cId="3333987398" sldId="278"/>
            <ac:spMk id="12" creationId="{E64E74A8-EFA1-0905-0185-3158DA6ECFCE}"/>
          </ac:spMkLst>
        </pc:spChg>
        <pc:spChg chg="mod topLvl">
          <ac:chgData name="Rosie Cooper" userId="bf124abb-9a2b-4602-9121-6ae61623fa8e" providerId="ADAL" clId="{ED2A99C0-312A-47FF-9D9B-3866D6302C6A}" dt="2024-03-12T15:41:15.069" v="511" actId="165"/>
          <ac:spMkLst>
            <pc:docMk/>
            <pc:sldMk cId="3333987398" sldId="278"/>
            <ac:spMk id="13" creationId="{3E5D88A1-7ACB-6EC5-FF29-F93AD0C7A520}"/>
          </ac:spMkLst>
        </pc:spChg>
        <pc:spChg chg="mod topLvl">
          <ac:chgData name="Rosie Cooper" userId="bf124abb-9a2b-4602-9121-6ae61623fa8e" providerId="ADAL" clId="{ED2A99C0-312A-47FF-9D9B-3866D6302C6A}" dt="2024-03-12T15:41:18.337" v="513" actId="962"/>
          <ac:spMkLst>
            <pc:docMk/>
            <pc:sldMk cId="3333987398" sldId="278"/>
            <ac:spMk id="14" creationId="{4B211197-1440-6ABE-9873-E5B1A80E088D}"/>
          </ac:spMkLst>
        </pc:spChg>
        <pc:spChg chg="mod topLvl">
          <ac:chgData name="Rosie Cooper" userId="bf124abb-9a2b-4602-9121-6ae61623fa8e" providerId="ADAL" clId="{ED2A99C0-312A-47FF-9D9B-3866D6302C6A}" dt="2024-03-12T15:41:15.069" v="511" actId="165"/>
          <ac:spMkLst>
            <pc:docMk/>
            <pc:sldMk cId="3333987398" sldId="278"/>
            <ac:spMk id="15" creationId="{65343910-726F-C7F6-5C42-6FE85492193C}"/>
          </ac:spMkLst>
        </pc:spChg>
        <pc:spChg chg="mod topLvl">
          <ac:chgData name="Rosie Cooper" userId="bf124abb-9a2b-4602-9121-6ae61623fa8e" providerId="ADAL" clId="{ED2A99C0-312A-47FF-9D9B-3866D6302C6A}" dt="2024-03-12T15:41:19.273" v="514" actId="962"/>
          <ac:spMkLst>
            <pc:docMk/>
            <pc:sldMk cId="3333987398" sldId="278"/>
            <ac:spMk id="16" creationId="{EC8C46F4-A9A4-8EBC-5337-ABE5E13D6105}"/>
          </ac:spMkLst>
        </pc:spChg>
        <pc:spChg chg="mod">
          <ac:chgData name="Rosie Cooper" userId="bf124abb-9a2b-4602-9121-6ae61623fa8e" providerId="ADAL" clId="{ED2A99C0-312A-47FF-9D9B-3866D6302C6A}" dt="2024-03-12T15:40:51.979" v="499" actId="962"/>
          <ac:spMkLst>
            <pc:docMk/>
            <pc:sldMk cId="3333987398" sldId="278"/>
            <ac:spMk id="18" creationId="{7F5E730D-2F17-DEF4-17F1-C963328DDF92}"/>
          </ac:spMkLst>
        </pc:spChg>
        <pc:spChg chg="mod">
          <ac:chgData name="Rosie Cooper" userId="bf124abb-9a2b-4602-9121-6ae61623fa8e" providerId="ADAL" clId="{ED2A99C0-312A-47FF-9D9B-3866D6302C6A}" dt="2024-03-12T15:40:52.344" v="500" actId="962"/>
          <ac:spMkLst>
            <pc:docMk/>
            <pc:sldMk cId="3333987398" sldId="278"/>
            <ac:spMk id="19" creationId="{71E8196F-0E60-3289-AF71-DC0754CA6743}"/>
          </ac:spMkLst>
        </pc:spChg>
        <pc:spChg chg="ord">
          <ac:chgData name="Rosie Cooper" userId="bf124abb-9a2b-4602-9121-6ae61623fa8e" providerId="ADAL" clId="{ED2A99C0-312A-47FF-9D9B-3866D6302C6A}" dt="2024-03-12T15:40:53.753" v="501" actId="13244"/>
          <ac:spMkLst>
            <pc:docMk/>
            <pc:sldMk cId="3333987398" sldId="278"/>
            <ac:spMk id="22" creationId="{3BF1A004-F71B-F10F-C57B-32A9032C7ED1}"/>
          </ac:spMkLst>
        </pc:spChg>
        <pc:spChg chg="ord">
          <ac:chgData name="Rosie Cooper" userId="bf124abb-9a2b-4602-9121-6ae61623fa8e" providerId="ADAL" clId="{ED2A99C0-312A-47FF-9D9B-3866D6302C6A}" dt="2024-03-12T15:40:55.720" v="502" actId="13244"/>
          <ac:spMkLst>
            <pc:docMk/>
            <pc:sldMk cId="3333987398" sldId="278"/>
            <ac:spMk id="23" creationId="{959E2155-F00F-75D2-58C0-8B9EB84878F7}"/>
          </ac:spMkLst>
        </pc:spChg>
        <pc:spChg chg="mod">
          <ac:chgData name="Rosie Cooper" userId="bf124abb-9a2b-4602-9121-6ae61623fa8e" providerId="ADAL" clId="{ED2A99C0-312A-47FF-9D9B-3866D6302C6A}" dt="2024-03-12T15:11:56.143" v="286" actId="20577"/>
          <ac:spMkLst>
            <pc:docMk/>
            <pc:sldMk cId="3333987398" sldId="278"/>
            <ac:spMk id="25" creationId="{7239B626-E470-0840-109D-8271BFADF3F8}"/>
          </ac:spMkLst>
        </pc:spChg>
        <pc:spChg chg="ord">
          <ac:chgData name="Rosie Cooper" userId="bf124abb-9a2b-4602-9121-6ae61623fa8e" providerId="ADAL" clId="{ED2A99C0-312A-47FF-9D9B-3866D6302C6A}" dt="2024-03-12T15:40:57.778" v="503" actId="13244"/>
          <ac:spMkLst>
            <pc:docMk/>
            <pc:sldMk cId="3333987398" sldId="278"/>
            <ac:spMk id="26" creationId="{BC68A432-C1DD-9610-BEDF-FCBE2EB535ED}"/>
          </ac:spMkLst>
        </pc:spChg>
        <pc:spChg chg="mod">
          <ac:chgData name="Rosie Cooper" userId="bf124abb-9a2b-4602-9121-6ae61623fa8e" providerId="ADAL" clId="{ED2A99C0-312A-47FF-9D9B-3866D6302C6A}" dt="2024-03-12T15:12:06.645" v="287" actId="12788"/>
          <ac:spMkLst>
            <pc:docMk/>
            <pc:sldMk cId="3333987398" sldId="278"/>
            <ac:spMk id="44" creationId="{C15B7CD0-E2EB-50E3-7551-7D54FD5C7457}"/>
          </ac:spMkLst>
        </pc:spChg>
        <pc:grpChg chg="del mod">
          <ac:chgData name="Rosie Cooper" userId="bf124abb-9a2b-4602-9121-6ae61623fa8e" providerId="ADAL" clId="{ED2A99C0-312A-47FF-9D9B-3866D6302C6A}" dt="2024-03-12T15:41:15.069" v="511" actId="165"/>
          <ac:grpSpMkLst>
            <pc:docMk/>
            <pc:sldMk cId="3333987398" sldId="278"/>
            <ac:grpSpMk id="4" creationId="{8EEB3A8F-057B-3696-FBEF-3FEDF7F17FF1}"/>
          </ac:grpSpMkLst>
        </pc:grpChg>
        <pc:picChg chg="mod">
          <ac:chgData name="Rosie Cooper" userId="bf124abb-9a2b-4602-9121-6ae61623fa8e" providerId="ADAL" clId="{ED2A99C0-312A-47FF-9D9B-3866D6302C6A}" dt="2024-03-12T15:41:03.672" v="505" actId="962"/>
          <ac:picMkLst>
            <pc:docMk/>
            <pc:sldMk cId="3333987398" sldId="278"/>
            <ac:picMk id="2" creationId="{6DF11BFD-C6F9-DDEE-BC4C-123936C51562}"/>
          </ac:picMkLst>
        </pc:picChg>
        <pc:picChg chg="mod">
          <ac:chgData name="Rosie Cooper" userId="bf124abb-9a2b-4602-9121-6ae61623fa8e" providerId="ADAL" clId="{ED2A99C0-312A-47FF-9D9B-3866D6302C6A}" dt="2024-03-12T15:40:50.204" v="497" actId="962"/>
          <ac:picMkLst>
            <pc:docMk/>
            <pc:sldMk cId="3333987398" sldId="278"/>
            <ac:picMk id="3" creationId="{6E409DC5-A305-9971-9550-31F31CC11970}"/>
          </ac:picMkLst>
        </pc:picChg>
        <pc:picChg chg="mod ord">
          <ac:chgData name="Rosie Cooper" userId="bf124abb-9a2b-4602-9121-6ae61623fa8e" providerId="ADAL" clId="{ED2A99C0-312A-47FF-9D9B-3866D6302C6A}" dt="2024-03-12T15:51:42.908" v="707" actId="962"/>
          <ac:picMkLst>
            <pc:docMk/>
            <pc:sldMk cId="3333987398" sldId="278"/>
            <ac:picMk id="9" creationId="{FB4AAD1C-9DE3-CF7F-8522-9817C59E6935}"/>
          </ac:picMkLst>
        </pc:picChg>
        <pc:picChg chg="mod">
          <ac:chgData name="Rosie Cooper" userId="bf124abb-9a2b-4602-9121-6ae61623fa8e" providerId="ADAL" clId="{ED2A99C0-312A-47FF-9D9B-3866D6302C6A}" dt="2024-03-12T15:40:50.794" v="498" actId="962"/>
          <ac:picMkLst>
            <pc:docMk/>
            <pc:sldMk cId="3333987398" sldId="278"/>
            <ac:picMk id="10" creationId="{831F01BA-2B97-53B9-F092-8D91571FB52C}"/>
          </ac:picMkLst>
        </pc:picChg>
        <pc:picChg chg="mod">
          <ac:chgData name="Rosie Cooper" userId="bf124abb-9a2b-4602-9121-6ae61623fa8e" providerId="ADAL" clId="{ED2A99C0-312A-47FF-9D9B-3866D6302C6A}" dt="2024-03-12T15:41:02.538" v="504" actId="962"/>
          <ac:picMkLst>
            <pc:docMk/>
            <pc:sldMk cId="3333987398" sldId="278"/>
            <ac:picMk id="47" creationId="{AFF0CBA8-16E7-5C6A-7B37-4C6FF3C6B767}"/>
          </ac:picMkLst>
        </pc:picChg>
        <pc:cxnChg chg="mod topLvl">
          <ac:chgData name="Rosie Cooper" userId="bf124abb-9a2b-4602-9121-6ae61623fa8e" providerId="ADAL" clId="{ED2A99C0-312A-47FF-9D9B-3866D6302C6A}" dt="2024-03-12T15:41:19.738" v="515" actId="962"/>
          <ac:cxnSpMkLst>
            <pc:docMk/>
            <pc:sldMk cId="3333987398" sldId="278"/>
            <ac:cxnSpMk id="17" creationId="{26DFA4CC-047D-6D58-EA41-44283020E80F}"/>
          </ac:cxnSpMkLst>
        </pc:cxnChg>
      </pc:sldChg>
      <pc:sldChg chg="delSp modSp mod modNotesTx">
        <pc:chgData name="Rosie Cooper" userId="bf124abb-9a2b-4602-9121-6ae61623fa8e" providerId="ADAL" clId="{ED2A99C0-312A-47FF-9D9B-3866D6302C6A}" dt="2024-03-12T15:55:25.408" v="723" actId="33553"/>
        <pc:sldMkLst>
          <pc:docMk/>
          <pc:sldMk cId="3684664007" sldId="279"/>
        </pc:sldMkLst>
        <pc:spChg chg="mod">
          <ac:chgData name="Rosie Cooper" userId="bf124abb-9a2b-4602-9121-6ae61623fa8e" providerId="ADAL" clId="{ED2A99C0-312A-47FF-9D9B-3866D6302C6A}" dt="2024-03-12T15:55:25.408" v="723" actId="33553"/>
          <ac:spMkLst>
            <pc:docMk/>
            <pc:sldMk cId="3684664007" sldId="279"/>
            <ac:spMk id="8" creationId="{7759A5BB-587E-31A9-7AB4-6303F41118E7}"/>
          </ac:spMkLst>
        </pc:spChg>
        <pc:spChg chg="mod ord">
          <ac:chgData name="Rosie Cooper" userId="bf124abb-9a2b-4602-9121-6ae61623fa8e" providerId="ADAL" clId="{ED2A99C0-312A-47FF-9D9B-3866D6302C6A}" dt="2024-03-12T15:41:55.316" v="524" actId="13244"/>
          <ac:spMkLst>
            <pc:docMk/>
            <pc:sldMk cId="3684664007" sldId="279"/>
            <ac:spMk id="10" creationId="{55BD8EF3-CEC2-4BAB-7B24-67E3BEF77EA4}"/>
          </ac:spMkLst>
        </pc:spChg>
        <pc:spChg chg="mod">
          <ac:chgData name="Rosie Cooper" userId="bf124abb-9a2b-4602-9121-6ae61623fa8e" providerId="ADAL" clId="{ED2A99C0-312A-47FF-9D9B-3866D6302C6A}" dt="2024-03-12T15:42:08.055" v="533" actId="962"/>
          <ac:spMkLst>
            <pc:docMk/>
            <pc:sldMk cId="3684664007" sldId="279"/>
            <ac:spMk id="11" creationId="{390F9BF8-3617-3276-7EC8-5C7454ED2F0A}"/>
          </ac:spMkLst>
        </pc:spChg>
        <pc:spChg chg="mod">
          <ac:chgData name="Rosie Cooper" userId="bf124abb-9a2b-4602-9121-6ae61623fa8e" providerId="ADAL" clId="{ED2A99C0-312A-47FF-9D9B-3866D6302C6A}" dt="2024-03-12T15:41:28.243" v="517" actId="962"/>
          <ac:spMkLst>
            <pc:docMk/>
            <pc:sldMk cId="3684664007" sldId="279"/>
            <ac:spMk id="18" creationId="{7F5E730D-2F17-DEF4-17F1-C963328DDF92}"/>
          </ac:spMkLst>
        </pc:spChg>
        <pc:spChg chg="mod">
          <ac:chgData name="Rosie Cooper" userId="bf124abb-9a2b-4602-9121-6ae61623fa8e" providerId="ADAL" clId="{ED2A99C0-312A-47FF-9D9B-3866D6302C6A}" dt="2024-03-12T15:41:28.638" v="518" actId="962"/>
          <ac:spMkLst>
            <pc:docMk/>
            <pc:sldMk cId="3684664007" sldId="279"/>
            <ac:spMk id="19" creationId="{71E8196F-0E60-3289-AF71-DC0754CA6743}"/>
          </ac:spMkLst>
        </pc:spChg>
        <pc:spChg chg="mod">
          <ac:chgData name="Rosie Cooper" userId="bf124abb-9a2b-4602-9121-6ae61623fa8e" providerId="ADAL" clId="{ED2A99C0-312A-47FF-9D9B-3866D6302C6A}" dt="2024-03-12T15:13:44.897" v="344" actId="20577"/>
          <ac:spMkLst>
            <pc:docMk/>
            <pc:sldMk cId="3684664007" sldId="279"/>
            <ac:spMk id="20" creationId="{8EF1E5E4-D4E4-2461-6588-FCEC11B04F50}"/>
          </ac:spMkLst>
        </pc:spChg>
        <pc:spChg chg="ord">
          <ac:chgData name="Rosie Cooper" userId="bf124abb-9a2b-4602-9121-6ae61623fa8e" providerId="ADAL" clId="{ED2A99C0-312A-47FF-9D9B-3866D6302C6A}" dt="2024-03-12T15:41:30.616" v="519" actId="13244"/>
          <ac:spMkLst>
            <pc:docMk/>
            <pc:sldMk cId="3684664007" sldId="279"/>
            <ac:spMk id="22" creationId="{3BF1A004-F71B-F10F-C57B-32A9032C7ED1}"/>
          </ac:spMkLst>
        </pc:spChg>
        <pc:spChg chg="ord">
          <ac:chgData name="Rosie Cooper" userId="bf124abb-9a2b-4602-9121-6ae61623fa8e" providerId="ADAL" clId="{ED2A99C0-312A-47FF-9D9B-3866D6302C6A}" dt="2024-03-12T15:41:32.892" v="520" actId="13244"/>
          <ac:spMkLst>
            <pc:docMk/>
            <pc:sldMk cId="3684664007" sldId="279"/>
            <ac:spMk id="23" creationId="{959E2155-F00F-75D2-58C0-8B9EB84878F7}"/>
          </ac:spMkLst>
        </pc:spChg>
        <pc:spChg chg="mod">
          <ac:chgData name="Rosie Cooper" userId="bf124abb-9a2b-4602-9121-6ae61623fa8e" providerId="ADAL" clId="{ED2A99C0-312A-47FF-9D9B-3866D6302C6A}" dt="2024-03-12T15:14:30.030" v="360" actId="20577"/>
          <ac:spMkLst>
            <pc:docMk/>
            <pc:sldMk cId="3684664007" sldId="279"/>
            <ac:spMk id="25" creationId="{7239B626-E470-0840-109D-8271BFADF3F8}"/>
          </ac:spMkLst>
        </pc:spChg>
        <pc:spChg chg="ord">
          <ac:chgData name="Rosie Cooper" userId="bf124abb-9a2b-4602-9121-6ae61623fa8e" providerId="ADAL" clId="{ED2A99C0-312A-47FF-9D9B-3866D6302C6A}" dt="2024-03-12T15:41:35.187" v="521" actId="13244"/>
          <ac:spMkLst>
            <pc:docMk/>
            <pc:sldMk cId="3684664007" sldId="279"/>
            <ac:spMk id="26" creationId="{BC68A432-C1DD-9610-BEDF-FCBE2EB535ED}"/>
          </ac:spMkLst>
        </pc:spChg>
        <pc:spChg chg="mod">
          <ac:chgData name="Rosie Cooper" userId="bf124abb-9a2b-4602-9121-6ae61623fa8e" providerId="ADAL" clId="{ED2A99C0-312A-47FF-9D9B-3866D6302C6A}" dt="2024-03-12T15:41:52.155" v="523" actId="962"/>
          <ac:spMkLst>
            <pc:docMk/>
            <pc:sldMk cId="3684664007" sldId="279"/>
            <ac:spMk id="27" creationId="{B98082C3-5754-3D97-E6BF-94521064A965}"/>
          </ac:spMkLst>
        </pc:spChg>
        <pc:spChg chg="mod">
          <ac:chgData name="Rosie Cooper" userId="bf124abb-9a2b-4602-9121-6ae61623fa8e" providerId="ADAL" clId="{ED2A99C0-312A-47FF-9D9B-3866D6302C6A}" dt="2024-03-12T15:41:59.287" v="525" actId="962"/>
          <ac:spMkLst>
            <pc:docMk/>
            <pc:sldMk cId="3684664007" sldId="279"/>
            <ac:spMk id="31" creationId="{90AEEFA3-4C69-5296-ABD4-B93EA5D5DEBE}"/>
          </ac:spMkLst>
        </pc:spChg>
        <pc:spChg chg="mod">
          <ac:chgData name="Rosie Cooper" userId="bf124abb-9a2b-4602-9121-6ae61623fa8e" providerId="ADAL" clId="{ED2A99C0-312A-47FF-9D9B-3866D6302C6A}" dt="2024-03-12T15:42:00.054" v="526" actId="962"/>
          <ac:spMkLst>
            <pc:docMk/>
            <pc:sldMk cId="3684664007" sldId="279"/>
            <ac:spMk id="33" creationId="{43A811A9-668D-F919-0DF3-531AFE457BD8}"/>
          </ac:spMkLst>
        </pc:spChg>
        <pc:spChg chg="mod">
          <ac:chgData name="Rosie Cooper" userId="bf124abb-9a2b-4602-9121-6ae61623fa8e" providerId="ADAL" clId="{ED2A99C0-312A-47FF-9D9B-3866D6302C6A}" dt="2024-03-12T15:42:00.854" v="527" actId="962"/>
          <ac:spMkLst>
            <pc:docMk/>
            <pc:sldMk cId="3684664007" sldId="279"/>
            <ac:spMk id="35" creationId="{F87805C0-596E-5425-5A8D-B971CDE773C9}"/>
          </ac:spMkLst>
        </pc:spChg>
        <pc:picChg chg="del mod">
          <ac:chgData name="Rosie Cooper" userId="bf124abb-9a2b-4602-9121-6ae61623fa8e" providerId="ADAL" clId="{ED2A99C0-312A-47FF-9D9B-3866D6302C6A}" dt="2024-03-12T15:42:06.370" v="532" actId="478"/>
          <ac:picMkLst>
            <pc:docMk/>
            <pc:sldMk cId="3684664007" sldId="279"/>
            <ac:picMk id="2" creationId="{6DF11BFD-C6F9-DDEE-BC4C-123936C51562}"/>
          </ac:picMkLst>
        </pc:picChg>
        <pc:picChg chg="mod">
          <ac:chgData name="Rosie Cooper" userId="bf124abb-9a2b-4602-9121-6ae61623fa8e" providerId="ADAL" clId="{ED2A99C0-312A-47FF-9D9B-3866D6302C6A}" dt="2024-03-12T15:41:27.544" v="516" actId="962"/>
          <ac:picMkLst>
            <pc:docMk/>
            <pc:sldMk cId="3684664007" sldId="279"/>
            <ac:picMk id="3" creationId="{6E409DC5-A305-9971-9550-31F31CC11970}"/>
          </ac:picMkLst>
        </pc:picChg>
        <pc:picChg chg="mod ord">
          <ac:chgData name="Rosie Cooper" userId="bf124abb-9a2b-4602-9121-6ae61623fa8e" providerId="ADAL" clId="{ED2A99C0-312A-47FF-9D9B-3866D6302C6A}" dt="2024-03-12T15:42:11.462" v="535" actId="13244"/>
          <ac:picMkLst>
            <pc:docMk/>
            <pc:sldMk cId="3684664007" sldId="279"/>
            <ac:picMk id="5" creationId="{173EA55F-5EAD-075E-F15D-404551F7DA25}"/>
          </ac:picMkLst>
        </pc:picChg>
        <pc:picChg chg="mod ord">
          <ac:chgData name="Rosie Cooper" userId="bf124abb-9a2b-4602-9121-6ae61623fa8e" providerId="ADAL" clId="{ED2A99C0-312A-47FF-9D9B-3866D6302C6A}" dt="2024-03-12T15:52:20.803" v="708" actId="962"/>
          <ac:picMkLst>
            <pc:docMk/>
            <pc:sldMk cId="3684664007" sldId="279"/>
            <ac:picMk id="9" creationId="{FB4AAD1C-9DE3-CF7F-8522-9817C59E6935}"/>
          </ac:picMkLst>
        </pc:picChg>
        <pc:picChg chg="mod">
          <ac:chgData name="Rosie Cooper" userId="bf124abb-9a2b-4602-9121-6ae61623fa8e" providerId="ADAL" clId="{ED2A99C0-312A-47FF-9D9B-3866D6302C6A}" dt="2024-03-12T15:42:03.692" v="530" actId="962"/>
          <ac:picMkLst>
            <pc:docMk/>
            <pc:sldMk cId="3684664007" sldId="279"/>
            <ac:picMk id="47" creationId="{AFF0CBA8-16E7-5C6A-7B37-4C6FF3C6B767}"/>
          </ac:picMkLst>
        </pc:picChg>
        <pc:cxnChg chg="mod">
          <ac:chgData name="Rosie Cooper" userId="bf124abb-9a2b-4602-9121-6ae61623fa8e" providerId="ADAL" clId="{ED2A99C0-312A-47FF-9D9B-3866D6302C6A}" dt="2024-03-12T15:42:02.438" v="528" actId="962"/>
          <ac:cxnSpMkLst>
            <pc:docMk/>
            <pc:sldMk cId="3684664007" sldId="279"/>
            <ac:cxnSpMk id="39" creationId="{06D1E6D8-360B-13A1-38D0-2AC7C0352B5B}"/>
          </ac:cxnSpMkLst>
        </pc:cxnChg>
        <pc:cxnChg chg="mod">
          <ac:chgData name="Rosie Cooper" userId="bf124abb-9a2b-4602-9121-6ae61623fa8e" providerId="ADAL" clId="{ED2A99C0-312A-47FF-9D9B-3866D6302C6A}" dt="2024-03-12T15:42:03.252" v="529" actId="962"/>
          <ac:cxnSpMkLst>
            <pc:docMk/>
            <pc:sldMk cId="3684664007" sldId="279"/>
            <ac:cxnSpMk id="40" creationId="{5A21F28C-FCB9-3EA5-8108-3A1D00181812}"/>
          </ac:cxnSpMkLst>
        </pc:cxnChg>
      </pc:sldChg>
      <pc:sldChg chg="delSp modSp mod modNotesTx">
        <pc:chgData name="Rosie Cooper" userId="bf124abb-9a2b-4602-9121-6ae61623fa8e" providerId="ADAL" clId="{ED2A99C0-312A-47FF-9D9B-3866D6302C6A}" dt="2024-03-19T11:16:51.706" v="858" actId="1035"/>
        <pc:sldMkLst>
          <pc:docMk/>
          <pc:sldMk cId="343360253" sldId="280"/>
        </pc:sldMkLst>
        <pc:spChg chg="mod">
          <ac:chgData name="Rosie Cooper" userId="bf124abb-9a2b-4602-9121-6ae61623fa8e" providerId="ADAL" clId="{ED2A99C0-312A-47FF-9D9B-3866D6302C6A}" dt="2024-03-19T11:16:51.706" v="858" actId="1035"/>
          <ac:spMkLst>
            <pc:docMk/>
            <pc:sldMk cId="343360253" sldId="280"/>
            <ac:spMk id="6" creationId="{0AA82303-5FE5-E708-2106-413D3AA4FC6F}"/>
          </ac:spMkLst>
        </pc:spChg>
        <pc:spChg chg="mod">
          <ac:chgData name="Rosie Cooper" userId="bf124abb-9a2b-4602-9121-6ae61623fa8e" providerId="ADAL" clId="{ED2A99C0-312A-47FF-9D9B-3866D6302C6A}" dt="2024-03-12T15:55:31.969" v="725" actId="33553"/>
          <ac:spMkLst>
            <pc:docMk/>
            <pc:sldMk cId="343360253" sldId="280"/>
            <ac:spMk id="8" creationId="{7759A5BB-587E-31A9-7AB4-6303F41118E7}"/>
          </ac:spMkLst>
        </pc:spChg>
        <pc:spChg chg="mod">
          <ac:chgData name="Rosie Cooper" userId="bf124abb-9a2b-4602-9121-6ae61623fa8e" providerId="ADAL" clId="{ED2A99C0-312A-47FF-9D9B-3866D6302C6A}" dt="2024-03-12T15:43:58.410" v="571" actId="962"/>
          <ac:spMkLst>
            <pc:docMk/>
            <pc:sldMk cId="343360253" sldId="280"/>
            <ac:spMk id="11" creationId="{390F9BF8-3617-3276-7EC8-5C7454ED2F0A}"/>
          </ac:spMkLst>
        </pc:spChg>
        <pc:spChg chg="mod topLvl">
          <ac:chgData name="Rosie Cooper" userId="bf124abb-9a2b-4602-9121-6ae61623fa8e" providerId="ADAL" clId="{ED2A99C0-312A-47FF-9D9B-3866D6302C6A}" dt="2024-03-12T15:44:09.922" v="576" actId="962"/>
          <ac:spMkLst>
            <pc:docMk/>
            <pc:sldMk cId="343360253" sldId="280"/>
            <ac:spMk id="12" creationId="{E64E74A8-EFA1-0905-0185-3158DA6ECFCE}"/>
          </ac:spMkLst>
        </pc:spChg>
        <pc:spChg chg="mod ord topLvl">
          <ac:chgData name="Rosie Cooper" userId="bf124abb-9a2b-4602-9121-6ae61623fa8e" providerId="ADAL" clId="{ED2A99C0-312A-47FF-9D9B-3866D6302C6A}" dt="2024-03-19T11:16:17.054" v="827" actId="1035"/>
          <ac:spMkLst>
            <pc:docMk/>
            <pc:sldMk cId="343360253" sldId="280"/>
            <ac:spMk id="13" creationId="{3E5D88A1-7ACB-6EC5-FF29-F93AD0C7A520}"/>
          </ac:spMkLst>
        </pc:spChg>
        <pc:spChg chg="mod topLvl">
          <ac:chgData name="Rosie Cooper" userId="bf124abb-9a2b-4602-9121-6ae61623fa8e" providerId="ADAL" clId="{ED2A99C0-312A-47FF-9D9B-3866D6302C6A}" dt="2024-03-19T11:16:17.054" v="827" actId="1035"/>
          <ac:spMkLst>
            <pc:docMk/>
            <pc:sldMk cId="343360253" sldId="280"/>
            <ac:spMk id="14" creationId="{4B211197-1440-6ABE-9873-E5B1A80E088D}"/>
          </ac:spMkLst>
        </pc:spChg>
        <pc:spChg chg="mod ord topLvl">
          <ac:chgData name="Rosie Cooper" userId="bf124abb-9a2b-4602-9121-6ae61623fa8e" providerId="ADAL" clId="{ED2A99C0-312A-47FF-9D9B-3866D6302C6A}" dt="2024-03-12T15:44:30.744" v="583" actId="13244"/>
          <ac:spMkLst>
            <pc:docMk/>
            <pc:sldMk cId="343360253" sldId="280"/>
            <ac:spMk id="15" creationId="{65343910-726F-C7F6-5C42-6FE85492193C}"/>
          </ac:spMkLst>
        </pc:spChg>
        <pc:spChg chg="mod topLvl">
          <ac:chgData name="Rosie Cooper" userId="bf124abb-9a2b-4602-9121-6ae61623fa8e" providerId="ADAL" clId="{ED2A99C0-312A-47FF-9D9B-3866D6302C6A}" dt="2024-03-12T15:44:11.540" v="578" actId="962"/>
          <ac:spMkLst>
            <pc:docMk/>
            <pc:sldMk cId="343360253" sldId="280"/>
            <ac:spMk id="16" creationId="{EC8C46F4-A9A4-8EBC-5337-ABE5E13D6105}"/>
          </ac:spMkLst>
        </pc:spChg>
        <pc:spChg chg="mod">
          <ac:chgData name="Rosie Cooper" userId="bf124abb-9a2b-4602-9121-6ae61623fa8e" providerId="ADAL" clId="{ED2A99C0-312A-47FF-9D9B-3866D6302C6A}" dt="2024-03-12T15:43:50.208" v="568" actId="962"/>
          <ac:spMkLst>
            <pc:docMk/>
            <pc:sldMk cId="343360253" sldId="280"/>
            <ac:spMk id="18" creationId="{7F5E730D-2F17-DEF4-17F1-C963328DDF92}"/>
          </ac:spMkLst>
        </pc:spChg>
        <pc:spChg chg="mod">
          <ac:chgData name="Rosie Cooper" userId="bf124abb-9a2b-4602-9121-6ae61623fa8e" providerId="ADAL" clId="{ED2A99C0-312A-47FF-9D9B-3866D6302C6A}" dt="2024-03-12T15:43:50.588" v="569" actId="962"/>
          <ac:spMkLst>
            <pc:docMk/>
            <pc:sldMk cId="343360253" sldId="280"/>
            <ac:spMk id="19" creationId="{71E8196F-0E60-3289-AF71-DC0754CA6743}"/>
          </ac:spMkLst>
        </pc:spChg>
        <pc:spChg chg="mod">
          <ac:chgData name="Rosie Cooper" userId="bf124abb-9a2b-4602-9121-6ae61623fa8e" providerId="ADAL" clId="{ED2A99C0-312A-47FF-9D9B-3866D6302C6A}" dt="2024-03-12T15:17:06.921" v="404" actId="20577"/>
          <ac:spMkLst>
            <pc:docMk/>
            <pc:sldMk cId="343360253" sldId="280"/>
            <ac:spMk id="20" creationId="{8EF1E5E4-D4E4-2461-6588-FCEC11B04F50}"/>
          </ac:spMkLst>
        </pc:spChg>
        <pc:spChg chg="mod">
          <ac:chgData name="Rosie Cooper" userId="bf124abb-9a2b-4602-9121-6ae61623fa8e" providerId="ADAL" clId="{ED2A99C0-312A-47FF-9D9B-3866D6302C6A}" dt="2024-03-19T11:16:51.706" v="858" actId="1035"/>
          <ac:spMkLst>
            <pc:docMk/>
            <pc:sldMk cId="343360253" sldId="280"/>
            <ac:spMk id="21" creationId="{D3105CCE-1D9D-1CB4-D74A-7921BE0F1C5C}"/>
          </ac:spMkLst>
        </pc:spChg>
        <pc:spChg chg="ord">
          <ac:chgData name="Rosie Cooper" userId="bf124abb-9a2b-4602-9121-6ae61623fa8e" providerId="ADAL" clId="{ED2A99C0-312A-47FF-9D9B-3866D6302C6A}" dt="2024-03-12T15:43:44.777" v="565" actId="13244"/>
          <ac:spMkLst>
            <pc:docMk/>
            <pc:sldMk cId="343360253" sldId="280"/>
            <ac:spMk id="22" creationId="{3BF1A004-F71B-F10F-C57B-32A9032C7ED1}"/>
          </ac:spMkLst>
        </pc:spChg>
        <pc:spChg chg="ord">
          <ac:chgData name="Rosie Cooper" userId="bf124abb-9a2b-4602-9121-6ae61623fa8e" providerId="ADAL" clId="{ED2A99C0-312A-47FF-9D9B-3866D6302C6A}" dt="2024-03-12T15:43:46.228" v="566" actId="13244"/>
          <ac:spMkLst>
            <pc:docMk/>
            <pc:sldMk cId="343360253" sldId="280"/>
            <ac:spMk id="23" creationId="{959E2155-F00F-75D2-58C0-8B9EB84878F7}"/>
          </ac:spMkLst>
        </pc:spChg>
        <pc:spChg chg="ord">
          <ac:chgData name="Rosie Cooper" userId="bf124abb-9a2b-4602-9121-6ae61623fa8e" providerId="ADAL" clId="{ED2A99C0-312A-47FF-9D9B-3866D6302C6A}" dt="2024-03-12T15:43:56.361" v="570" actId="13244"/>
          <ac:spMkLst>
            <pc:docMk/>
            <pc:sldMk cId="343360253" sldId="280"/>
            <ac:spMk id="26" creationId="{BC68A432-C1DD-9610-BEDF-FCBE2EB535ED}"/>
          </ac:spMkLst>
        </pc:spChg>
        <pc:grpChg chg="del mod">
          <ac:chgData name="Rosie Cooper" userId="bf124abb-9a2b-4602-9121-6ae61623fa8e" providerId="ADAL" clId="{ED2A99C0-312A-47FF-9D9B-3866D6302C6A}" dt="2024-03-12T15:44:08.249" v="575" actId="165"/>
          <ac:grpSpMkLst>
            <pc:docMk/>
            <pc:sldMk cId="343360253" sldId="280"/>
            <ac:grpSpMk id="4" creationId="{8EEB3A8F-057B-3696-FBEF-3FEDF7F17FF1}"/>
          </ac:grpSpMkLst>
        </pc:grpChg>
        <pc:picChg chg="del">
          <ac:chgData name="Rosie Cooper" userId="bf124abb-9a2b-4602-9121-6ae61623fa8e" providerId="ADAL" clId="{ED2A99C0-312A-47FF-9D9B-3866D6302C6A}" dt="2024-03-12T15:45:29.603" v="607" actId="478"/>
          <ac:picMkLst>
            <pc:docMk/>
            <pc:sldMk cId="343360253" sldId="280"/>
            <ac:picMk id="2" creationId="{6DF11BFD-C6F9-DDEE-BC4C-123936C51562}"/>
          </ac:picMkLst>
        </pc:picChg>
        <pc:picChg chg="mod">
          <ac:chgData name="Rosie Cooper" userId="bf124abb-9a2b-4602-9121-6ae61623fa8e" providerId="ADAL" clId="{ED2A99C0-312A-47FF-9D9B-3866D6302C6A}" dt="2024-03-12T15:43:47.629" v="567" actId="962"/>
          <ac:picMkLst>
            <pc:docMk/>
            <pc:sldMk cId="343360253" sldId="280"/>
            <ac:picMk id="3" creationId="{6E409DC5-A305-9971-9550-31F31CC11970}"/>
          </ac:picMkLst>
        </pc:picChg>
        <pc:picChg chg="mod">
          <ac:chgData name="Rosie Cooper" userId="bf124abb-9a2b-4602-9121-6ae61623fa8e" providerId="ADAL" clId="{ED2A99C0-312A-47FF-9D9B-3866D6302C6A}" dt="2024-03-19T11:16:51.706" v="858" actId="1035"/>
          <ac:picMkLst>
            <pc:docMk/>
            <pc:sldMk cId="343360253" sldId="280"/>
            <ac:picMk id="5" creationId="{EDF00DBB-6DBE-6B40-0951-998E84398F5B}"/>
          </ac:picMkLst>
        </pc:picChg>
        <pc:picChg chg="mod">
          <ac:chgData name="Rosie Cooper" userId="bf124abb-9a2b-4602-9121-6ae61623fa8e" providerId="ADAL" clId="{ED2A99C0-312A-47FF-9D9B-3866D6302C6A}" dt="2024-03-19T11:16:51.706" v="858" actId="1035"/>
          <ac:picMkLst>
            <pc:docMk/>
            <pc:sldMk cId="343360253" sldId="280"/>
            <ac:picMk id="7" creationId="{E5E86823-62C6-7759-512A-620B6388CBEA}"/>
          </ac:picMkLst>
        </pc:picChg>
        <pc:picChg chg="mod ord">
          <ac:chgData name="Rosie Cooper" userId="bf124abb-9a2b-4602-9121-6ae61623fa8e" providerId="ADAL" clId="{ED2A99C0-312A-47FF-9D9B-3866D6302C6A}" dt="2024-03-12T15:53:30.909" v="709" actId="962"/>
          <ac:picMkLst>
            <pc:docMk/>
            <pc:sldMk cId="343360253" sldId="280"/>
            <ac:picMk id="9" creationId="{FB4AAD1C-9DE3-CF7F-8522-9817C59E6935}"/>
          </ac:picMkLst>
        </pc:picChg>
        <pc:picChg chg="mod">
          <ac:chgData name="Rosie Cooper" userId="bf124abb-9a2b-4602-9121-6ae61623fa8e" providerId="ADAL" clId="{ED2A99C0-312A-47FF-9D9B-3866D6302C6A}" dt="2024-03-12T15:56:29.204" v="815" actId="962"/>
          <ac:picMkLst>
            <pc:docMk/>
            <pc:sldMk cId="343360253" sldId="280"/>
            <ac:picMk id="47" creationId="{AFF0CBA8-16E7-5C6A-7B37-4C6FF3C6B767}"/>
          </ac:picMkLst>
        </pc:picChg>
        <pc:cxnChg chg="mod topLvl">
          <ac:chgData name="Rosie Cooper" userId="bf124abb-9a2b-4602-9121-6ae61623fa8e" providerId="ADAL" clId="{ED2A99C0-312A-47FF-9D9B-3866D6302C6A}" dt="2024-03-12T15:44:14.226" v="580" actId="962"/>
          <ac:cxnSpMkLst>
            <pc:docMk/>
            <pc:sldMk cId="343360253" sldId="280"/>
            <ac:cxnSpMk id="17" creationId="{26DFA4CC-047D-6D58-EA41-44283020E80F}"/>
          </ac:cxnSpMkLst>
        </pc:cxnChg>
      </pc:sldChg>
      <pc:sldChg chg="delSp modSp mod modNotesTx">
        <pc:chgData name="Rosie Cooper" userId="bf124abb-9a2b-4602-9121-6ae61623fa8e" providerId="ADAL" clId="{ED2A99C0-312A-47FF-9D9B-3866D6302C6A}" dt="2024-03-19T11:17:01.403" v="861" actId="1036"/>
        <pc:sldMkLst>
          <pc:docMk/>
          <pc:sldMk cId="1861719312" sldId="281"/>
        </pc:sldMkLst>
        <pc:spChg chg="mod ord">
          <ac:chgData name="Rosie Cooper" userId="bf124abb-9a2b-4602-9121-6ae61623fa8e" providerId="ADAL" clId="{ED2A99C0-312A-47FF-9D9B-3866D6302C6A}" dt="2024-03-19T11:17:01.403" v="861" actId="1036"/>
          <ac:spMkLst>
            <pc:docMk/>
            <pc:sldMk cId="1861719312" sldId="281"/>
            <ac:spMk id="6" creationId="{9CD016D1-BADA-18ED-8E1E-B2E8431A63F5}"/>
          </ac:spMkLst>
        </pc:spChg>
        <pc:spChg chg="mod">
          <ac:chgData name="Rosie Cooper" userId="bf124abb-9a2b-4602-9121-6ae61623fa8e" providerId="ADAL" clId="{ED2A99C0-312A-47FF-9D9B-3866D6302C6A}" dt="2024-03-12T15:55:27.301" v="724" actId="33553"/>
          <ac:spMkLst>
            <pc:docMk/>
            <pc:sldMk cId="1861719312" sldId="281"/>
            <ac:spMk id="8" creationId="{7759A5BB-587E-31A9-7AB4-6303F41118E7}"/>
          </ac:spMkLst>
        </pc:spChg>
        <pc:spChg chg="mod">
          <ac:chgData name="Rosie Cooper" userId="bf124abb-9a2b-4602-9121-6ae61623fa8e" providerId="ADAL" clId="{ED2A99C0-312A-47FF-9D9B-3866D6302C6A}" dt="2024-03-12T15:43:10.732" v="559" actId="962"/>
          <ac:spMkLst>
            <pc:docMk/>
            <pc:sldMk cId="1861719312" sldId="281"/>
            <ac:spMk id="11" creationId="{390F9BF8-3617-3276-7EC8-5C7454ED2F0A}"/>
          </ac:spMkLst>
        </pc:spChg>
        <pc:spChg chg="ord">
          <ac:chgData name="Rosie Cooper" userId="bf124abb-9a2b-4602-9121-6ae61623fa8e" providerId="ADAL" clId="{ED2A99C0-312A-47FF-9D9B-3866D6302C6A}" dt="2024-03-12T15:42:56.154" v="549" actId="13244"/>
          <ac:spMkLst>
            <pc:docMk/>
            <pc:sldMk cId="1861719312" sldId="281"/>
            <ac:spMk id="12" creationId="{2396F6EA-E44D-51A4-6541-86574A7ADB8E}"/>
          </ac:spMkLst>
        </pc:spChg>
        <pc:spChg chg="mod">
          <ac:chgData name="Rosie Cooper" userId="bf124abb-9a2b-4602-9121-6ae61623fa8e" providerId="ADAL" clId="{ED2A99C0-312A-47FF-9D9B-3866D6302C6A}" dt="2024-03-12T15:42:20.104" v="537" actId="962"/>
          <ac:spMkLst>
            <pc:docMk/>
            <pc:sldMk cId="1861719312" sldId="281"/>
            <ac:spMk id="18" creationId="{7F5E730D-2F17-DEF4-17F1-C963328DDF92}"/>
          </ac:spMkLst>
        </pc:spChg>
        <pc:spChg chg="mod">
          <ac:chgData name="Rosie Cooper" userId="bf124abb-9a2b-4602-9121-6ae61623fa8e" providerId="ADAL" clId="{ED2A99C0-312A-47FF-9D9B-3866D6302C6A}" dt="2024-03-12T15:42:20.639" v="538" actId="962"/>
          <ac:spMkLst>
            <pc:docMk/>
            <pc:sldMk cId="1861719312" sldId="281"/>
            <ac:spMk id="19" creationId="{71E8196F-0E60-3289-AF71-DC0754CA6743}"/>
          </ac:spMkLst>
        </pc:spChg>
        <pc:spChg chg="mod">
          <ac:chgData name="Rosie Cooper" userId="bf124abb-9a2b-4602-9121-6ae61623fa8e" providerId="ADAL" clId="{ED2A99C0-312A-47FF-9D9B-3866D6302C6A}" dt="2024-03-12T15:15:21.127" v="385" actId="20577"/>
          <ac:spMkLst>
            <pc:docMk/>
            <pc:sldMk cId="1861719312" sldId="281"/>
            <ac:spMk id="20" creationId="{8EF1E5E4-D4E4-2461-6588-FCEC11B04F50}"/>
          </ac:spMkLst>
        </pc:spChg>
        <pc:spChg chg="ord">
          <ac:chgData name="Rosie Cooper" userId="bf124abb-9a2b-4602-9121-6ae61623fa8e" providerId="ADAL" clId="{ED2A99C0-312A-47FF-9D9B-3866D6302C6A}" dt="2024-03-12T15:42:33.965" v="544" actId="13244"/>
          <ac:spMkLst>
            <pc:docMk/>
            <pc:sldMk cId="1861719312" sldId="281"/>
            <ac:spMk id="22" creationId="{3BF1A004-F71B-F10F-C57B-32A9032C7ED1}"/>
          </ac:spMkLst>
        </pc:spChg>
        <pc:spChg chg="ord">
          <ac:chgData name="Rosie Cooper" userId="bf124abb-9a2b-4602-9121-6ae61623fa8e" providerId="ADAL" clId="{ED2A99C0-312A-47FF-9D9B-3866D6302C6A}" dt="2024-03-12T15:42:36.174" v="545" actId="13244"/>
          <ac:spMkLst>
            <pc:docMk/>
            <pc:sldMk cId="1861719312" sldId="281"/>
            <ac:spMk id="23" creationId="{959E2155-F00F-75D2-58C0-8B9EB84878F7}"/>
          </ac:spMkLst>
        </pc:spChg>
        <pc:spChg chg="mod">
          <ac:chgData name="Rosie Cooper" userId="bf124abb-9a2b-4602-9121-6ae61623fa8e" providerId="ADAL" clId="{ED2A99C0-312A-47FF-9D9B-3866D6302C6A}" dt="2024-03-12T15:16:19.894" v="400" actId="20577"/>
          <ac:spMkLst>
            <pc:docMk/>
            <pc:sldMk cId="1861719312" sldId="281"/>
            <ac:spMk id="25" creationId="{7239B626-E470-0840-109D-8271BFADF3F8}"/>
          </ac:spMkLst>
        </pc:spChg>
        <pc:spChg chg="ord">
          <ac:chgData name="Rosie Cooper" userId="bf124abb-9a2b-4602-9121-6ae61623fa8e" providerId="ADAL" clId="{ED2A99C0-312A-47FF-9D9B-3866D6302C6A}" dt="2024-03-12T15:42:38.915" v="546" actId="13244"/>
          <ac:spMkLst>
            <pc:docMk/>
            <pc:sldMk cId="1861719312" sldId="281"/>
            <ac:spMk id="26" creationId="{BC68A432-C1DD-9610-BEDF-FCBE2EB535ED}"/>
          </ac:spMkLst>
        </pc:spChg>
        <pc:spChg chg="mod">
          <ac:chgData name="Rosie Cooper" userId="bf124abb-9a2b-4602-9121-6ae61623fa8e" providerId="ADAL" clId="{ED2A99C0-312A-47FF-9D9B-3866D6302C6A}" dt="2024-03-12T15:42:47.854" v="548" actId="962"/>
          <ac:spMkLst>
            <pc:docMk/>
            <pc:sldMk cId="1861719312" sldId="281"/>
            <ac:spMk id="27" creationId="{B98082C3-5754-3D97-E6BF-94521064A965}"/>
          </ac:spMkLst>
        </pc:spChg>
        <pc:spChg chg="mod">
          <ac:chgData name="Rosie Cooper" userId="bf124abb-9a2b-4602-9121-6ae61623fa8e" providerId="ADAL" clId="{ED2A99C0-312A-47FF-9D9B-3866D6302C6A}" dt="2024-03-12T15:43:06.421" v="553" actId="962"/>
          <ac:spMkLst>
            <pc:docMk/>
            <pc:sldMk cId="1861719312" sldId="281"/>
            <ac:spMk id="31" creationId="{90AEEFA3-4C69-5296-ABD4-B93EA5D5DEBE}"/>
          </ac:spMkLst>
        </pc:spChg>
        <pc:spChg chg="mod">
          <ac:chgData name="Rosie Cooper" userId="bf124abb-9a2b-4602-9121-6ae61623fa8e" providerId="ADAL" clId="{ED2A99C0-312A-47FF-9D9B-3866D6302C6A}" dt="2024-03-12T15:15:50.127" v="392" actId="1036"/>
          <ac:spMkLst>
            <pc:docMk/>
            <pc:sldMk cId="1861719312" sldId="281"/>
            <ac:spMk id="32" creationId="{700EF7AB-D8DA-CC24-2EF3-D25CA99CF61F}"/>
          </ac:spMkLst>
        </pc:spChg>
        <pc:spChg chg="mod">
          <ac:chgData name="Rosie Cooper" userId="bf124abb-9a2b-4602-9121-6ae61623fa8e" providerId="ADAL" clId="{ED2A99C0-312A-47FF-9D9B-3866D6302C6A}" dt="2024-03-12T15:43:07.301" v="554" actId="962"/>
          <ac:spMkLst>
            <pc:docMk/>
            <pc:sldMk cId="1861719312" sldId="281"/>
            <ac:spMk id="33" creationId="{43A811A9-668D-F919-0DF3-531AFE457BD8}"/>
          </ac:spMkLst>
        </pc:spChg>
        <pc:spChg chg="mod">
          <ac:chgData name="Rosie Cooper" userId="bf124abb-9a2b-4602-9121-6ae61623fa8e" providerId="ADAL" clId="{ED2A99C0-312A-47FF-9D9B-3866D6302C6A}" dt="2024-03-12T15:15:54.090" v="398" actId="1036"/>
          <ac:spMkLst>
            <pc:docMk/>
            <pc:sldMk cId="1861719312" sldId="281"/>
            <ac:spMk id="34" creationId="{374A7331-0E73-FEA1-FE94-F3C20509FD81}"/>
          </ac:spMkLst>
        </pc:spChg>
        <pc:spChg chg="mod">
          <ac:chgData name="Rosie Cooper" userId="bf124abb-9a2b-4602-9121-6ae61623fa8e" providerId="ADAL" clId="{ED2A99C0-312A-47FF-9D9B-3866D6302C6A}" dt="2024-03-12T15:43:08.188" v="555" actId="962"/>
          <ac:spMkLst>
            <pc:docMk/>
            <pc:sldMk cId="1861719312" sldId="281"/>
            <ac:spMk id="35" creationId="{F87805C0-596E-5425-5A8D-B971CDE773C9}"/>
          </ac:spMkLst>
        </pc:spChg>
        <pc:picChg chg="del">
          <ac:chgData name="Rosie Cooper" userId="bf124abb-9a2b-4602-9121-6ae61623fa8e" providerId="ADAL" clId="{ED2A99C0-312A-47FF-9D9B-3866D6302C6A}" dt="2024-03-12T15:42:22.804" v="539" actId="478"/>
          <ac:picMkLst>
            <pc:docMk/>
            <pc:sldMk cId="1861719312" sldId="281"/>
            <ac:picMk id="2" creationId="{6DF11BFD-C6F9-DDEE-BC4C-123936C51562}"/>
          </ac:picMkLst>
        </pc:picChg>
        <pc:picChg chg="mod">
          <ac:chgData name="Rosie Cooper" userId="bf124abb-9a2b-4602-9121-6ae61623fa8e" providerId="ADAL" clId="{ED2A99C0-312A-47FF-9D9B-3866D6302C6A}" dt="2024-03-12T15:42:19.238" v="536" actId="962"/>
          <ac:picMkLst>
            <pc:docMk/>
            <pc:sldMk cId="1861719312" sldId="281"/>
            <ac:picMk id="3" creationId="{6E409DC5-A305-9971-9550-31F31CC11970}"/>
          </ac:picMkLst>
        </pc:picChg>
        <pc:picChg chg="mod ord">
          <ac:chgData name="Rosie Cooper" userId="bf124abb-9a2b-4602-9121-6ae61623fa8e" providerId="ADAL" clId="{ED2A99C0-312A-47FF-9D9B-3866D6302C6A}" dt="2024-03-12T15:43:31.963" v="562" actId="13244"/>
          <ac:picMkLst>
            <pc:docMk/>
            <pc:sldMk cId="1861719312" sldId="281"/>
            <ac:picMk id="4" creationId="{F51E5F43-91A2-170C-BE85-C0B3E7927C28}"/>
          </ac:picMkLst>
        </pc:picChg>
        <pc:picChg chg="mod ord">
          <ac:chgData name="Rosie Cooper" userId="bf124abb-9a2b-4602-9121-6ae61623fa8e" providerId="ADAL" clId="{ED2A99C0-312A-47FF-9D9B-3866D6302C6A}" dt="2024-03-12T15:43:35.798" v="563" actId="13244"/>
          <ac:picMkLst>
            <pc:docMk/>
            <pc:sldMk cId="1861719312" sldId="281"/>
            <ac:picMk id="7" creationId="{7FDCA623-41AE-09A9-EEB1-715DEABC66FE}"/>
          </ac:picMkLst>
        </pc:picChg>
        <pc:picChg chg="mod ord">
          <ac:chgData name="Rosie Cooper" userId="bf124abb-9a2b-4602-9121-6ae61623fa8e" providerId="ADAL" clId="{ED2A99C0-312A-47FF-9D9B-3866D6302C6A}" dt="2024-03-12T15:54:59.159" v="719" actId="962"/>
          <ac:picMkLst>
            <pc:docMk/>
            <pc:sldMk cId="1861719312" sldId="281"/>
            <ac:picMk id="9" creationId="{FB4AAD1C-9DE3-CF7F-8522-9817C59E6935}"/>
          </ac:picMkLst>
        </pc:picChg>
        <pc:picChg chg="mod">
          <ac:chgData name="Rosie Cooper" userId="bf124abb-9a2b-4602-9121-6ae61623fa8e" providerId="ADAL" clId="{ED2A99C0-312A-47FF-9D9B-3866D6302C6A}" dt="2024-03-12T15:43:10.404" v="558" actId="962"/>
          <ac:picMkLst>
            <pc:docMk/>
            <pc:sldMk cId="1861719312" sldId="281"/>
            <ac:picMk id="47" creationId="{AFF0CBA8-16E7-5C6A-7B37-4C6FF3C6B767}"/>
          </ac:picMkLst>
        </pc:picChg>
        <pc:cxnChg chg="mod">
          <ac:chgData name="Rosie Cooper" userId="bf124abb-9a2b-4602-9121-6ae61623fa8e" providerId="ADAL" clId="{ED2A99C0-312A-47FF-9D9B-3866D6302C6A}" dt="2024-03-12T15:43:09.627" v="556" actId="962"/>
          <ac:cxnSpMkLst>
            <pc:docMk/>
            <pc:sldMk cId="1861719312" sldId="281"/>
            <ac:cxnSpMk id="39" creationId="{06D1E6D8-360B-13A1-38D0-2AC7C0352B5B}"/>
          </ac:cxnSpMkLst>
        </pc:cxnChg>
        <pc:cxnChg chg="mod">
          <ac:chgData name="Rosie Cooper" userId="bf124abb-9a2b-4602-9121-6ae61623fa8e" providerId="ADAL" clId="{ED2A99C0-312A-47FF-9D9B-3866D6302C6A}" dt="2024-03-12T15:43:09.989" v="557" actId="962"/>
          <ac:cxnSpMkLst>
            <pc:docMk/>
            <pc:sldMk cId="1861719312" sldId="281"/>
            <ac:cxnSpMk id="40" creationId="{5A21F28C-FCB9-3EA5-8108-3A1D00181812}"/>
          </ac:cxnSpMkLst>
        </pc:cxnChg>
      </pc:sldChg>
      <pc:sldChg chg="delSp modSp mod modNotesTx">
        <pc:chgData name="Rosie Cooper" userId="bf124abb-9a2b-4602-9121-6ae61623fa8e" providerId="ADAL" clId="{ED2A99C0-312A-47FF-9D9B-3866D6302C6A}" dt="2024-03-19T11:16:42.036" v="841" actId="1038"/>
        <pc:sldMkLst>
          <pc:docMk/>
          <pc:sldMk cId="1400299904" sldId="282"/>
        </pc:sldMkLst>
        <pc:spChg chg="mod ord">
          <ac:chgData name="Rosie Cooper" userId="bf124abb-9a2b-4602-9121-6ae61623fa8e" providerId="ADAL" clId="{ED2A99C0-312A-47FF-9D9B-3866D6302C6A}" dt="2024-03-12T15:45:16.871" v="597" actId="13244"/>
          <ac:spMkLst>
            <pc:docMk/>
            <pc:sldMk cId="1400299904" sldId="282"/>
            <ac:spMk id="5" creationId="{035AE7AE-C4A5-241E-D5D2-4694C06C502C}"/>
          </ac:spMkLst>
        </pc:spChg>
        <pc:spChg chg="mod">
          <ac:chgData name="Rosie Cooper" userId="bf124abb-9a2b-4602-9121-6ae61623fa8e" providerId="ADAL" clId="{ED2A99C0-312A-47FF-9D9B-3866D6302C6A}" dt="2024-03-12T15:55:36.953" v="726" actId="33553"/>
          <ac:spMkLst>
            <pc:docMk/>
            <pc:sldMk cId="1400299904" sldId="282"/>
            <ac:spMk id="8" creationId="{7759A5BB-587E-31A9-7AB4-6303F41118E7}"/>
          </ac:spMkLst>
        </pc:spChg>
        <pc:spChg chg="ord">
          <ac:chgData name="Rosie Cooper" userId="bf124abb-9a2b-4602-9121-6ae61623fa8e" providerId="ADAL" clId="{ED2A99C0-312A-47FF-9D9B-3866D6302C6A}" dt="2024-03-12T15:45:14.942" v="596" actId="13244"/>
          <ac:spMkLst>
            <pc:docMk/>
            <pc:sldMk cId="1400299904" sldId="282"/>
            <ac:spMk id="10" creationId="{9924DEBA-A16F-3519-90D8-A9DB94B5F11F}"/>
          </ac:spMkLst>
        </pc:spChg>
        <pc:spChg chg="mod">
          <ac:chgData name="Rosie Cooper" userId="bf124abb-9a2b-4602-9121-6ae61623fa8e" providerId="ADAL" clId="{ED2A99C0-312A-47FF-9D9B-3866D6302C6A}" dt="2024-03-12T15:45:27.654" v="606" actId="962"/>
          <ac:spMkLst>
            <pc:docMk/>
            <pc:sldMk cId="1400299904" sldId="282"/>
            <ac:spMk id="11" creationId="{390F9BF8-3617-3276-7EC8-5C7454ED2F0A}"/>
          </ac:spMkLst>
        </pc:spChg>
        <pc:spChg chg="mod ord">
          <ac:chgData name="Rosie Cooper" userId="bf124abb-9a2b-4602-9121-6ae61623fa8e" providerId="ADAL" clId="{ED2A99C0-312A-47FF-9D9B-3866D6302C6A}" dt="2024-03-19T11:16:42.036" v="841" actId="1038"/>
          <ac:spMkLst>
            <pc:docMk/>
            <pc:sldMk cId="1400299904" sldId="282"/>
            <ac:spMk id="12" creationId="{2396F6EA-E44D-51A4-6541-86574A7ADB8E}"/>
          </ac:spMkLst>
        </pc:spChg>
        <pc:spChg chg="mod">
          <ac:chgData name="Rosie Cooper" userId="bf124abb-9a2b-4602-9121-6ae61623fa8e" providerId="ADAL" clId="{ED2A99C0-312A-47FF-9D9B-3866D6302C6A}" dt="2024-03-12T15:44:38.864" v="585" actId="962"/>
          <ac:spMkLst>
            <pc:docMk/>
            <pc:sldMk cId="1400299904" sldId="282"/>
            <ac:spMk id="18" creationId="{7F5E730D-2F17-DEF4-17F1-C963328DDF92}"/>
          </ac:spMkLst>
        </pc:spChg>
        <pc:spChg chg="mod">
          <ac:chgData name="Rosie Cooper" userId="bf124abb-9a2b-4602-9121-6ae61623fa8e" providerId="ADAL" clId="{ED2A99C0-312A-47FF-9D9B-3866D6302C6A}" dt="2024-03-12T15:44:39.405" v="586" actId="962"/>
          <ac:spMkLst>
            <pc:docMk/>
            <pc:sldMk cId="1400299904" sldId="282"/>
            <ac:spMk id="19" creationId="{71E8196F-0E60-3289-AF71-DC0754CA6743}"/>
          </ac:spMkLst>
        </pc:spChg>
        <pc:spChg chg="mod">
          <ac:chgData name="Rosie Cooper" userId="bf124abb-9a2b-4602-9121-6ae61623fa8e" providerId="ADAL" clId="{ED2A99C0-312A-47FF-9D9B-3866D6302C6A}" dt="2024-03-12T15:17:58.112" v="405" actId="20577"/>
          <ac:spMkLst>
            <pc:docMk/>
            <pc:sldMk cId="1400299904" sldId="282"/>
            <ac:spMk id="20" creationId="{8EF1E5E4-D4E4-2461-6588-FCEC11B04F50}"/>
          </ac:spMkLst>
        </pc:spChg>
        <pc:spChg chg="ord">
          <ac:chgData name="Rosie Cooper" userId="bf124abb-9a2b-4602-9121-6ae61623fa8e" providerId="ADAL" clId="{ED2A99C0-312A-47FF-9D9B-3866D6302C6A}" dt="2024-03-12T15:44:42.669" v="587" actId="13244"/>
          <ac:spMkLst>
            <pc:docMk/>
            <pc:sldMk cId="1400299904" sldId="282"/>
            <ac:spMk id="22" creationId="{3BF1A004-F71B-F10F-C57B-32A9032C7ED1}"/>
          </ac:spMkLst>
        </pc:spChg>
        <pc:spChg chg="ord">
          <ac:chgData name="Rosie Cooper" userId="bf124abb-9a2b-4602-9121-6ae61623fa8e" providerId="ADAL" clId="{ED2A99C0-312A-47FF-9D9B-3866D6302C6A}" dt="2024-03-12T15:44:44.244" v="588" actId="13244"/>
          <ac:spMkLst>
            <pc:docMk/>
            <pc:sldMk cId="1400299904" sldId="282"/>
            <ac:spMk id="23" creationId="{959E2155-F00F-75D2-58C0-8B9EB84878F7}"/>
          </ac:spMkLst>
        </pc:spChg>
        <pc:spChg chg="mod">
          <ac:chgData name="Rosie Cooper" userId="bf124abb-9a2b-4602-9121-6ae61623fa8e" providerId="ADAL" clId="{ED2A99C0-312A-47FF-9D9B-3866D6302C6A}" dt="2024-03-12T15:18:28.752" v="408" actId="20577"/>
          <ac:spMkLst>
            <pc:docMk/>
            <pc:sldMk cId="1400299904" sldId="282"/>
            <ac:spMk id="25" creationId="{7239B626-E470-0840-109D-8271BFADF3F8}"/>
          </ac:spMkLst>
        </pc:spChg>
        <pc:spChg chg="ord">
          <ac:chgData name="Rosie Cooper" userId="bf124abb-9a2b-4602-9121-6ae61623fa8e" providerId="ADAL" clId="{ED2A99C0-312A-47FF-9D9B-3866D6302C6A}" dt="2024-03-12T15:44:47.911" v="589" actId="13244"/>
          <ac:spMkLst>
            <pc:docMk/>
            <pc:sldMk cId="1400299904" sldId="282"/>
            <ac:spMk id="26" creationId="{BC68A432-C1DD-9610-BEDF-FCBE2EB535ED}"/>
          </ac:spMkLst>
        </pc:spChg>
        <pc:spChg chg="mod">
          <ac:chgData name="Rosie Cooper" userId="bf124abb-9a2b-4602-9121-6ae61623fa8e" providerId="ADAL" clId="{ED2A99C0-312A-47FF-9D9B-3866D6302C6A}" dt="2024-03-12T15:45:18.904" v="598" actId="962"/>
          <ac:spMkLst>
            <pc:docMk/>
            <pc:sldMk cId="1400299904" sldId="282"/>
            <ac:spMk id="27" creationId="{B98082C3-5754-3D97-E6BF-94521064A965}"/>
          </ac:spMkLst>
        </pc:spChg>
        <pc:spChg chg="mod">
          <ac:chgData name="Rosie Cooper" userId="bf124abb-9a2b-4602-9121-6ae61623fa8e" providerId="ADAL" clId="{ED2A99C0-312A-47FF-9D9B-3866D6302C6A}" dt="2024-03-19T11:16:25.154" v="832" actId="1035"/>
          <ac:spMkLst>
            <pc:docMk/>
            <pc:sldMk cId="1400299904" sldId="282"/>
            <ac:spMk id="30" creationId="{E760C43B-56D3-1C0A-33BF-B7BD43DE76B0}"/>
          </ac:spMkLst>
        </pc:spChg>
        <pc:spChg chg="mod">
          <ac:chgData name="Rosie Cooper" userId="bf124abb-9a2b-4602-9121-6ae61623fa8e" providerId="ADAL" clId="{ED2A99C0-312A-47FF-9D9B-3866D6302C6A}" dt="2024-03-19T11:16:25.154" v="832" actId="1035"/>
          <ac:spMkLst>
            <pc:docMk/>
            <pc:sldMk cId="1400299904" sldId="282"/>
            <ac:spMk id="31" creationId="{90AEEFA3-4C69-5296-ABD4-B93EA5D5DEBE}"/>
          </ac:spMkLst>
        </pc:spChg>
        <pc:spChg chg="mod">
          <ac:chgData name="Rosie Cooper" userId="bf124abb-9a2b-4602-9121-6ae61623fa8e" providerId="ADAL" clId="{ED2A99C0-312A-47FF-9D9B-3866D6302C6A}" dt="2024-03-12T15:19:56.800" v="431" actId="1036"/>
          <ac:spMkLst>
            <pc:docMk/>
            <pc:sldMk cId="1400299904" sldId="282"/>
            <ac:spMk id="32" creationId="{700EF7AB-D8DA-CC24-2EF3-D25CA99CF61F}"/>
          </ac:spMkLst>
        </pc:spChg>
        <pc:spChg chg="mod">
          <ac:chgData name="Rosie Cooper" userId="bf124abb-9a2b-4602-9121-6ae61623fa8e" providerId="ADAL" clId="{ED2A99C0-312A-47FF-9D9B-3866D6302C6A}" dt="2024-03-12T15:45:22.211" v="600" actId="962"/>
          <ac:spMkLst>
            <pc:docMk/>
            <pc:sldMk cId="1400299904" sldId="282"/>
            <ac:spMk id="33" creationId="{43A811A9-668D-F919-0DF3-531AFE457BD8}"/>
          </ac:spMkLst>
        </pc:spChg>
        <pc:spChg chg="mod">
          <ac:chgData name="Rosie Cooper" userId="bf124abb-9a2b-4602-9121-6ae61623fa8e" providerId="ADAL" clId="{ED2A99C0-312A-47FF-9D9B-3866D6302C6A}" dt="2024-03-12T15:45:22.910" v="601" actId="962"/>
          <ac:spMkLst>
            <pc:docMk/>
            <pc:sldMk cId="1400299904" sldId="282"/>
            <ac:spMk id="35" creationId="{F87805C0-596E-5425-5A8D-B971CDE773C9}"/>
          </ac:spMkLst>
        </pc:spChg>
        <pc:picChg chg="del">
          <ac:chgData name="Rosie Cooper" userId="bf124abb-9a2b-4602-9121-6ae61623fa8e" providerId="ADAL" clId="{ED2A99C0-312A-47FF-9D9B-3866D6302C6A}" dt="2024-03-12T15:45:26.172" v="604" actId="478"/>
          <ac:picMkLst>
            <pc:docMk/>
            <pc:sldMk cId="1400299904" sldId="282"/>
            <ac:picMk id="2" creationId="{6DF11BFD-C6F9-DDEE-BC4C-123936C51562}"/>
          </ac:picMkLst>
        </pc:picChg>
        <pc:picChg chg="mod">
          <ac:chgData name="Rosie Cooper" userId="bf124abb-9a2b-4602-9121-6ae61623fa8e" providerId="ADAL" clId="{ED2A99C0-312A-47FF-9D9B-3866D6302C6A}" dt="2024-03-12T15:44:38.244" v="584" actId="962"/>
          <ac:picMkLst>
            <pc:docMk/>
            <pc:sldMk cId="1400299904" sldId="282"/>
            <ac:picMk id="3" creationId="{6E409DC5-A305-9971-9550-31F31CC11970}"/>
          </ac:picMkLst>
        </pc:picChg>
        <pc:picChg chg="mod ord">
          <ac:chgData name="Rosie Cooper" userId="bf124abb-9a2b-4602-9121-6ae61623fa8e" providerId="ADAL" clId="{ED2A99C0-312A-47FF-9D9B-3866D6302C6A}" dt="2024-03-19T11:16:42.036" v="841" actId="1038"/>
          <ac:picMkLst>
            <pc:docMk/>
            <pc:sldMk cId="1400299904" sldId="282"/>
            <ac:picMk id="7" creationId="{7FDCA623-41AE-09A9-EEB1-715DEABC66FE}"/>
          </ac:picMkLst>
        </pc:picChg>
        <pc:picChg chg="mod ord">
          <ac:chgData name="Rosie Cooper" userId="bf124abb-9a2b-4602-9121-6ae61623fa8e" providerId="ADAL" clId="{ED2A99C0-312A-47FF-9D9B-3866D6302C6A}" dt="2024-03-12T15:54:03.339" v="710" actId="962"/>
          <ac:picMkLst>
            <pc:docMk/>
            <pc:sldMk cId="1400299904" sldId="282"/>
            <ac:picMk id="9" creationId="{FB4AAD1C-9DE3-CF7F-8522-9817C59E6935}"/>
          </ac:picMkLst>
        </pc:picChg>
        <pc:picChg chg="mod">
          <ac:chgData name="Rosie Cooper" userId="bf124abb-9a2b-4602-9121-6ae61623fa8e" providerId="ADAL" clId="{ED2A99C0-312A-47FF-9D9B-3866D6302C6A}" dt="2024-03-12T15:45:27.249" v="605" actId="962"/>
          <ac:picMkLst>
            <pc:docMk/>
            <pc:sldMk cId="1400299904" sldId="282"/>
            <ac:picMk id="47" creationId="{AFF0CBA8-16E7-5C6A-7B37-4C6FF3C6B767}"/>
          </ac:picMkLst>
        </pc:picChg>
        <pc:cxnChg chg="mod">
          <ac:chgData name="Rosie Cooper" userId="bf124abb-9a2b-4602-9121-6ae61623fa8e" providerId="ADAL" clId="{ED2A99C0-312A-47FF-9D9B-3866D6302C6A}" dt="2024-03-12T15:45:24.100" v="602" actId="962"/>
          <ac:cxnSpMkLst>
            <pc:docMk/>
            <pc:sldMk cId="1400299904" sldId="282"/>
            <ac:cxnSpMk id="39" creationId="{06D1E6D8-360B-13A1-38D0-2AC7C0352B5B}"/>
          </ac:cxnSpMkLst>
        </pc:cxnChg>
        <pc:cxnChg chg="mod">
          <ac:chgData name="Rosie Cooper" userId="bf124abb-9a2b-4602-9121-6ae61623fa8e" providerId="ADAL" clId="{ED2A99C0-312A-47FF-9D9B-3866D6302C6A}" dt="2024-03-12T15:45:24.804" v="603" actId="962"/>
          <ac:cxnSpMkLst>
            <pc:docMk/>
            <pc:sldMk cId="1400299904" sldId="282"/>
            <ac:cxnSpMk id="40" creationId="{5A21F28C-FCB9-3EA5-8108-3A1D00181812}"/>
          </ac:cxnSpMkLst>
        </pc:cxnChg>
      </pc:sldChg>
      <pc:sldChg chg="addSp delSp modSp mod">
        <pc:chgData name="Rosie Cooper" userId="bf124abb-9a2b-4602-9121-6ae61623fa8e" providerId="ADAL" clId="{ED2A99C0-312A-47FF-9D9B-3866D6302C6A}" dt="2024-03-19T10:45:13.013" v="822" actId="207"/>
        <pc:sldMkLst>
          <pc:docMk/>
          <pc:sldMk cId="2648111338" sldId="283"/>
        </pc:sldMkLst>
        <pc:spChg chg="add mod">
          <ac:chgData name="Rosie Cooper" userId="bf124abb-9a2b-4602-9121-6ae61623fa8e" providerId="ADAL" clId="{ED2A99C0-312A-47FF-9D9B-3866D6302C6A}" dt="2024-03-19T10:45:13.013" v="822" actId="207"/>
          <ac:spMkLst>
            <pc:docMk/>
            <pc:sldMk cId="2648111338" sldId="283"/>
            <ac:spMk id="4" creationId="{7BBBD07E-5977-7418-1AC5-450A1AABF09C}"/>
          </ac:spMkLst>
        </pc:spChg>
        <pc:spChg chg="mod topLvl">
          <ac:chgData name="Rosie Cooper" userId="bf124abb-9a2b-4602-9121-6ae61623fa8e" providerId="ADAL" clId="{ED2A99C0-312A-47FF-9D9B-3866D6302C6A}" dt="2024-03-12T15:47:07.084" v="659" actId="165"/>
          <ac:spMkLst>
            <pc:docMk/>
            <pc:sldMk cId="2648111338" sldId="283"/>
            <ac:spMk id="10" creationId="{D845CFDD-E078-E193-4727-8B67D6F700F3}"/>
          </ac:spMkLst>
        </pc:spChg>
        <pc:spChg chg="mod topLvl">
          <ac:chgData name="Rosie Cooper" userId="bf124abb-9a2b-4602-9121-6ae61623fa8e" providerId="ADAL" clId="{ED2A99C0-312A-47FF-9D9B-3866D6302C6A}" dt="2024-03-12T15:48:52.076" v="691" actId="465"/>
          <ac:spMkLst>
            <pc:docMk/>
            <pc:sldMk cId="2648111338" sldId="283"/>
            <ac:spMk id="76" creationId="{4F910C85-0973-6C4E-7F8A-86224D837953}"/>
          </ac:spMkLst>
        </pc:spChg>
        <pc:spChg chg="mod topLvl">
          <ac:chgData name="Rosie Cooper" userId="bf124abb-9a2b-4602-9121-6ae61623fa8e" providerId="ADAL" clId="{ED2A99C0-312A-47FF-9D9B-3866D6302C6A}" dt="2024-03-12T15:48:52.076" v="691" actId="465"/>
          <ac:spMkLst>
            <pc:docMk/>
            <pc:sldMk cId="2648111338" sldId="283"/>
            <ac:spMk id="79" creationId="{1E863A37-F0E6-F099-695D-70642992B512}"/>
          </ac:spMkLst>
        </pc:spChg>
        <pc:spChg chg="mod topLvl">
          <ac:chgData name="Rosie Cooper" userId="bf124abb-9a2b-4602-9121-6ae61623fa8e" providerId="ADAL" clId="{ED2A99C0-312A-47FF-9D9B-3866D6302C6A}" dt="2024-03-12T15:48:52.076" v="691" actId="465"/>
          <ac:spMkLst>
            <pc:docMk/>
            <pc:sldMk cId="2648111338" sldId="283"/>
            <ac:spMk id="82" creationId="{88FE2E61-157E-1C69-B8DD-3934B4CB815E}"/>
          </ac:spMkLst>
        </pc:spChg>
        <pc:spChg chg="mod topLvl">
          <ac:chgData name="Rosie Cooper" userId="bf124abb-9a2b-4602-9121-6ae61623fa8e" providerId="ADAL" clId="{ED2A99C0-312A-47FF-9D9B-3866D6302C6A}" dt="2024-03-12T15:48:52.076" v="691" actId="465"/>
          <ac:spMkLst>
            <pc:docMk/>
            <pc:sldMk cId="2648111338" sldId="283"/>
            <ac:spMk id="91" creationId="{DBFB54E3-A83A-8B8D-5CAD-830115C982EF}"/>
          </ac:spMkLst>
        </pc:spChg>
        <pc:spChg chg="mod topLvl">
          <ac:chgData name="Rosie Cooper" userId="bf124abb-9a2b-4602-9121-6ae61623fa8e" providerId="ADAL" clId="{ED2A99C0-312A-47FF-9D9B-3866D6302C6A}" dt="2024-03-12T15:48:52.076" v="691" actId="465"/>
          <ac:spMkLst>
            <pc:docMk/>
            <pc:sldMk cId="2648111338" sldId="283"/>
            <ac:spMk id="94" creationId="{316ACEB5-91F0-1690-97DB-F2C29EA1B03F}"/>
          </ac:spMkLst>
        </pc:spChg>
        <pc:spChg chg="mod topLvl">
          <ac:chgData name="Rosie Cooper" userId="bf124abb-9a2b-4602-9121-6ae61623fa8e" providerId="ADAL" clId="{ED2A99C0-312A-47FF-9D9B-3866D6302C6A}" dt="2024-03-12T15:48:52.076" v="691" actId="465"/>
          <ac:spMkLst>
            <pc:docMk/>
            <pc:sldMk cId="2648111338" sldId="283"/>
            <ac:spMk id="97" creationId="{5C169D68-789C-81C5-C2F4-D592C4B12250}"/>
          </ac:spMkLst>
        </pc:spChg>
        <pc:spChg chg="mod topLvl">
          <ac:chgData name="Rosie Cooper" userId="bf124abb-9a2b-4602-9121-6ae61623fa8e" providerId="ADAL" clId="{ED2A99C0-312A-47FF-9D9B-3866D6302C6A}" dt="2024-03-12T15:48:52.076" v="691" actId="465"/>
          <ac:spMkLst>
            <pc:docMk/>
            <pc:sldMk cId="2648111338" sldId="283"/>
            <ac:spMk id="100" creationId="{A5AC3E77-5DA7-1B61-3F8E-37F49F9F5BA0}"/>
          </ac:spMkLst>
        </pc:spChg>
        <pc:spChg chg="mod topLvl">
          <ac:chgData name="Rosie Cooper" userId="bf124abb-9a2b-4602-9121-6ae61623fa8e" providerId="ADAL" clId="{ED2A99C0-312A-47FF-9D9B-3866D6302C6A}" dt="2024-03-12T15:48:52.076" v="691" actId="465"/>
          <ac:spMkLst>
            <pc:docMk/>
            <pc:sldMk cId="2648111338" sldId="283"/>
            <ac:spMk id="103" creationId="{117BC865-21C3-CDD4-BB12-2EC3A930D99C}"/>
          </ac:spMkLst>
        </pc:spChg>
        <pc:spChg chg="mod topLvl">
          <ac:chgData name="Rosie Cooper" userId="bf124abb-9a2b-4602-9121-6ae61623fa8e" providerId="ADAL" clId="{ED2A99C0-312A-47FF-9D9B-3866D6302C6A}" dt="2024-03-12T15:48:52.076" v="691" actId="465"/>
          <ac:spMkLst>
            <pc:docMk/>
            <pc:sldMk cId="2648111338" sldId="283"/>
            <ac:spMk id="106" creationId="{B242F1EA-7DFF-6433-0EE7-D37CE9ECE83E}"/>
          </ac:spMkLst>
        </pc:spChg>
        <pc:spChg chg="mod topLvl">
          <ac:chgData name="Rosie Cooper" userId="bf124abb-9a2b-4602-9121-6ae61623fa8e" providerId="ADAL" clId="{ED2A99C0-312A-47FF-9D9B-3866D6302C6A}" dt="2024-03-12T15:48:52.076" v="691" actId="465"/>
          <ac:spMkLst>
            <pc:docMk/>
            <pc:sldMk cId="2648111338" sldId="283"/>
            <ac:spMk id="109" creationId="{A28FD74D-AC09-286B-4D00-B5D5B5E187A1}"/>
          </ac:spMkLst>
        </pc:spChg>
        <pc:spChg chg="mod topLvl">
          <ac:chgData name="Rosie Cooper" userId="bf124abb-9a2b-4602-9121-6ae61623fa8e" providerId="ADAL" clId="{ED2A99C0-312A-47FF-9D9B-3866D6302C6A}" dt="2024-03-12T15:48:52.076" v="691" actId="465"/>
          <ac:spMkLst>
            <pc:docMk/>
            <pc:sldMk cId="2648111338" sldId="283"/>
            <ac:spMk id="112" creationId="{5F4B14DB-7EA2-0A7B-60D3-A64F4DB68AC1}"/>
          </ac:spMkLst>
        </pc:spChg>
        <pc:spChg chg="mod topLvl">
          <ac:chgData name="Rosie Cooper" userId="bf124abb-9a2b-4602-9121-6ae61623fa8e" providerId="ADAL" clId="{ED2A99C0-312A-47FF-9D9B-3866D6302C6A}" dt="2024-03-12T15:48:52.076" v="691" actId="465"/>
          <ac:spMkLst>
            <pc:docMk/>
            <pc:sldMk cId="2648111338" sldId="283"/>
            <ac:spMk id="115" creationId="{10971D7F-BCE5-B696-BFF1-1436CF97D928}"/>
          </ac:spMkLst>
        </pc:spChg>
        <pc:spChg chg="mod topLvl">
          <ac:chgData name="Rosie Cooper" userId="bf124abb-9a2b-4602-9121-6ae61623fa8e" providerId="ADAL" clId="{ED2A99C0-312A-47FF-9D9B-3866D6302C6A}" dt="2024-03-12T15:48:52.076" v="691" actId="465"/>
          <ac:spMkLst>
            <pc:docMk/>
            <pc:sldMk cId="2648111338" sldId="283"/>
            <ac:spMk id="118" creationId="{F26483E9-1D1D-FD3A-6FD1-2813E00BA620}"/>
          </ac:spMkLst>
        </pc:spChg>
        <pc:spChg chg="mod topLvl">
          <ac:chgData name="Rosie Cooper" userId="bf124abb-9a2b-4602-9121-6ae61623fa8e" providerId="ADAL" clId="{ED2A99C0-312A-47FF-9D9B-3866D6302C6A}" dt="2024-03-12T15:48:52.076" v="691" actId="465"/>
          <ac:spMkLst>
            <pc:docMk/>
            <pc:sldMk cId="2648111338" sldId="283"/>
            <ac:spMk id="121" creationId="{BAA3352C-8503-D8C2-9AE4-8BBDE3F78D40}"/>
          </ac:spMkLst>
        </pc:spChg>
        <pc:grpChg chg="del">
          <ac:chgData name="Rosie Cooper" userId="bf124abb-9a2b-4602-9121-6ae61623fa8e" providerId="ADAL" clId="{ED2A99C0-312A-47FF-9D9B-3866D6302C6A}" dt="2024-03-12T15:47:07.084" v="659" actId="165"/>
          <ac:grpSpMkLst>
            <pc:docMk/>
            <pc:sldMk cId="2648111338" sldId="283"/>
            <ac:grpSpMk id="74" creationId="{F3889220-ABEE-F413-1AB8-2981C88E00BC}"/>
          </ac:grpSpMkLst>
        </pc:grpChg>
        <pc:grpChg chg="del">
          <ac:chgData name="Rosie Cooper" userId="bf124abb-9a2b-4602-9121-6ae61623fa8e" providerId="ADAL" clId="{ED2A99C0-312A-47FF-9D9B-3866D6302C6A}" dt="2024-03-12T15:47:07.084" v="659" actId="165"/>
          <ac:grpSpMkLst>
            <pc:docMk/>
            <pc:sldMk cId="2648111338" sldId="283"/>
            <ac:grpSpMk id="75" creationId="{F77E98AA-E29E-4961-6C70-D3BC0946B4C7}"/>
          </ac:grpSpMkLst>
        </pc:grpChg>
        <pc:grpChg chg="del">
          <ac:chgData name="Rosie Cooper" userId="bf124abb-9a2b-4602-9121-6ae61623fa8e" providerId="ADAL" clId="{ED2A99C0-312A-47FF-9D9B-3866D6302C6A}" dt="2024-03-12T15:47:07.084" v="659" actId="165"/>
          <ac:grpSpMkLst>
            <pc:docMk/>
            <pc:sldMk cId="2648111338" sldId="283"/>
            <ac:grpSpMk id="78" creationId="{E35FC237-C4FB-9FE0-17F4-147EBDE83FAF}"/>
          </ac:grpSpMkLst>
        </pc:grpChg>
        <pc:grpChg chg="del">
          <ac:chgData name="Rosie Cooper" userId="bf124abb-9a2b-4602-9121-6ae61623fa8e" providerId="ADAL" clId="{ED2A99C0-312A-47FF-9D9B-3866D6302C6A}" dt="2024-03-12T15:47:07.084" v="659" actId="165"/>
          <ac:grpSpMkLst>
            <pc:docMk/>
            <pc:sldMk cId="2648111338" sldId="283"/>
            <ac:grpSpMk id="81" creationId="{5132C410-E436-9616-AFDA-8B6D3F03D097}"/>
          </ac:grpSpMkLst>
        </pc:grpChg>
        <pc:grpChg chg="del">
          <ac:chgData name="Rosie Cooper" userId="bf124abb-9a2b-4602-9121-6ae61623fa8e" providerId="ADAL" clId="{ED2A99C0-312A-47FF-9D9B-3866D6302C6A}" dt="2024-03-12T15:47:07.084" v="659" actId="165"/>
          <ac:grpSpMkLst>
            <pc:docMk/>
            <pc:sldMk cId="2648111338" sldId="283"/>
            <ac:grpSpMk id="90" creationId="{F8892437-6C42-4CFB-3607-3530B6A0DF60}"/>
          </ac:grpSpMkLst>
        </pc:grpChg>
        <pc:grpChg chg="del">
          <ac:chgData name="Rosie Cooper" userId="bf124abb-9a2b-4602-9121-6ae61623fa8e" providerId="ADAL" clId="{ED2A99C0-312A-47FF-9D9B-3866D6302C6A}" dt="2024-03-12T15:47:07.084" v="659" actId="165"/>
          <ac:grpSpMkLst>
            <pc:docMk/>
            <pc:sldMk cId="2648111338" sldId="283"/>
            <ac:grpSpMk id="93" creationId="{4E4BB71E-4330-B2DB-F3CA-2F5D1FE5DD71}"/>
          </ac:grpSpMkLst>
        </pc:grpChg>
        <pc:grpChg chg="del">
          <ac:chgData name="Rosie Cooper" userId="bf124abb-9a2b-4602-9121-6ae61623fa8e" providerId="ADAL" clId="{ED2A99C0-312A-47FF-9D9B-3866D6302C6A}" dt="2024-03-12T15:47:07.084" v="659" actId="165"/>
          <ac:grpSpMkLst>
            <pc:docMk/>
            <pc:sldMk cId="2648111338" sldId="283"/>
            <ac:grpSpMk id="96" creationId="{5871C532-645F-A4AC-7E49-B56CCF8E0A98}"/>
          </ac:grpSpMkLst>
        </pc:grpChg>
        <pc:grpChg chg="del">
          <ac:chgData name="Rosie Cooper" userId="bf124abb-9a2b-4602-9121-6ae61623fa8e" providerId="ADAL" clId="{ED2A99C0-312A-47FF-9D9B-3866D6302C6A}" dt="2024-03-12T15:47:07.084" v="659" actId="165"/>
          <ac:grpSpMkLst>
            <pc:docMk/>
            <pc:sldMk cId="2648111338" sldId="283"/>
            <ac:grpSpMk id="99" creationId="{606BAD87-466F-76FC-AD87-7BFDF36C3EB0}"/>
          </ac:grpSpMkLst>
        </pc:grpChg>
        <pc:grpChg chg="del">
          <ac:chgData name="Rosie Cooper" userId="bf124abb-9a2b-4602-9121-6ae61623fa8e" providerId="ADAL" clId="{ED2A99C0-312A-47FF-9D9B-3866D6302C6A}" dt="2024-03-12T15:47:07.084" v="659" actId="165"/>
          <ac:grpSpMkLst>
            <pc:docMk/>
            <pc:sldMk cId="2648111338" sldId="283"/>
            <ac:grpSpMk id="102" creationId="{47D509A7-E872-C43A-8408-FE3901CFC778}"/>
          </ac:grpSpMkLst>
        </pc:grpChg>
        <pc:grpChg chg="del">
          <ac:chgData name="Rosie Cooper" userId="bf124abb-9a2b-4602-9121-6ae61623fa8e" providerId="ADAL" clId="{ED2A99C0-312A-47FF-9D9B-3866D6302C6A}" dt="2024-03-12T15:47:07.084" v="659" actId="165"/>
          <ac:grpSpMkLst>
            <pc:docMk/>
            <pc:sldMk cId="2648111338" sldId="283"/>
            <ac:grpSpMk id="105" creationId="{6E2E0A41-4622-EF8D-2200-E2FE87246739}"/>
          </ac:grpSpMkLst>
        </pc:grpChg>
        <pc:grpChg chg="del">
          <ac:chgData name="Rosie Cooper" userId="bf124abb-9a2b-4602-9121-6ae61623fa8e" providerId="ADAL" clId="{ED2A99C0-312A-47FF-9D9B-3866D6302C6A}" dt="2024-03-12T15:47:07.084" v="659" actId="165"/>
          <ac:grpSpMkLst>
            <pc:docMk/>
            <pc:sldMk cId="2648111338" sldId="283"/>
            <ac:grpSpMk id="108" creationId="{FB9BC271-57D6-B2D6-6CEB-A18AC57E47BE}"/>
          </ac:grpSpMkLst>
        </pc:grpChg>
        <pc:grpChg chg="del">
          <ac:chgData name="Rosie Cooper" userId="bf124abb-9a2b-4602-9121-6ae61623fa8e" providerId="ADAL" clId="{ED2A99C0-312A-47FF-9D9B-3866D6302C6A}" dt="2024-03-12T15:47:07.084" v="659" actId="165"/>
          <ac:grpSpMkLst>
            <pc:docMk/>
            <pc:sldMk cId="2648111338" sldId="283"/>
            <ac:grpSpMk id="111" creationId="{0F4EDFB2-530A-BE2F-21A7-A5135B3606CD}"/>
          </ac:grpSpMkLst>
        </pc:grpChg>
        <pc:grpChg chg="del">
          <ac:chgData name="Rosie Cooper" userId="bf124abb-9a2b-4602-9121-6ae61623fa8e" providerId="ADAL" clId="{ED2A99C0-312A-47FF-9D9B-3866D6302C6A}" dt="2024-03-12T15:47:07.084" v="659" actId="165"/>
          <ac:grpSpMkLst>
            <pc:docMk/>
            <pc:sldMk cId="2648111338" sldId="283"/>
            <ac:grpSpMk id="114" creationId="{EE2E12B5-E1ED-69EF-F40D-E88CECEACFD8}"/>
          </ac:grpSpMkLst>
        </pc:grpChg>
        <pc:grpChg chg="del">
          <ac:chgData name="Rosie Cooper" userId="bf124abb-9a2b-4602-9121-6ae61623fa8e" providerId="ADAL" clId="{ED2A99C0-312A-47FF-9D9B-3866D6302C6A}" dt="2024-03-12T15:47:07.084" v="659" actId="165"/>
          <ac:grpSpMkLst>
            <pc:docMk/>
            <pc:sldMk cId="2648111338" sldId="283"/>
            <ac:grpSpMk id="117" creationId="{396658AC-4F32-2026-9DD1-225C24DC0A67}"/>
          </ac:grpSpMkLst>
        </pc:grpChg>
        <pc:grpChg chg="del">
          <ac:chgData name="Rosie Cooper" userId="bf124abb-9a2b-4602-9121-6ae61623fa8e" providerId="ADAL" clId="{ED2A99C0-312A-47FF-9D9B-3866D6302C6A}" dt="2024-03-12T15:47:07.084" v="659" actId="165"/>
          <ac:grpSpMkLst>
            <pc:docMk/>
            <pc:sldMk cId="2648111338" sldId="283"/>
            <ac:grpSpMk id="120" creationId="{592A4F1E-3788-81E5-0FF0-D29C59167D2A}"/>
          </ac:grpSpMkLst>
        </pc:grpChg>
        <pc:picChg chg="add mod">
          <ac:chgData name="Rosie Cooper" userId="bf124abb-9a2b-4602-9121-6ae61623fa8e" providerId="ADAL" clId="{ED2A99C0-312A-47FF-9D9B-3866D6302C6A}" dt="2024-03-12T15:08:53.867" v="199"/>
          <ac:picMkLst>
            <pc:docMk/>
            <pc:sldMk cId="2648111338" sldId="283"/>
            <ac:picMk id="3" creationId="{53F8CD68-E622-A631-5187-161B5D0395F1}"/>
          </ac:picMkLst>
        </pc:picChg>
        <pc:picChg chg="del">
          <ac:chgData name="Rosie Cooper" userId="bf124abb-9a2b-4602-9121-6ae61623fa8e" providerId="ADAL" clId="{ED2A99C0-312A-47FF-9D9B-3866D6302C6A}" dt="2024-03-12T15:47:11.673" v="662" actId="478"/>
          <ac:picMkLst>
            <pc:docMk/>
            <pc:sldMk cId="2648111338" sldId="283"/>
            <ac:picMk id="6" creationId="{56BC7F7B-9978-9989-42F5-17E4B3F3AA7E}"/>
          </ac:picMkLst>
        </pc:picChg>
        <pc:picChg chg="mod modVis">
          <ac:chgData name="Rosie Cooper" userId="bf124abb-9a2b-4602-9121-6ae61623fa8e" providerId="ADAL" clId="{ED2A99C0-312A-47FF-9D9B-3866D6302C6A}" dt="2024-03-12T15:48:53.463" v="692" actId="14429"/>
          <ac:picMkLst>
            <pc:docMk/>
            <pc:sldMk cId="2648111338" sldId="283"/>
            <ac:picMk id="7" creationId="{3DF10A4F-4098-B769-B2BE-FFDDF0A4B4C7}"/>
          </ac:picMkLst>
        </pc:picChg>
        <pc:picChg chg="add del">
          <ac:chgData name="Rosie Cooper" userId="bf124abb-9a2b-4602-9121-6ae61623fa8e" providerId="ADAL" clId="{ED2A99C0-312A-47FF-9D9B-3866D6302C6A}" dt="2024-03-12T15:08:41.717" v="198" actId="21"/>
          <ac:picMkLst>
            <pc:docMk/>
            <pc:sldMk cId="2648111338" sldId="283"/>
            <ac:picMk id="1026" creationId="{32869C92-E253-14C3-102B-71D38ECF8AA6}"/>
          </ac:picMkLst>
        </pc:picChg>
        <pc:cxnChg chg="mod topLvl">
          <ac:chgData name="Rosie Cooper" userId="bf124abb-9a2b-4602-9121-6ae61623fa8e" providerId="ADAL" clId="{ED2A99C0-312A-47FF-9D9B-3866D6302C6A}" dt="2024-03-12T15:48:52.076" v="691" actId="465"/>
          <ac:cxnSpMkLst>
            <pc:docMk/>
            <pc:sldMk cId="2648111338" sldId="283"/>
            <ac:cxnSpMk id="18" creationId="{8D09B037-E551-0C2B-88B3-DC93918B7C27}"/>
          </ac:cxnSpMkLst>
        </pc:cxnChg>
        <pc:cxnChg chg="mod topLvl">
          <ac:chgData name="Rosie Cooper" userId="bf124abb-9a2b-4602-9121-6ae61623fa8e" providerId="ADAL" clId="{ED2A99C0-312A-47FF-9D9B-3866D6302C6A}" dt="2024-03-12T15:48:52.076" v="691" actId="465"/>
          <ac:cxnSpMkLst>
            <pc:docMk/>
            <pc:sldMk cId="2648111338" sldId="283"/>
            <ac:cxnSpMk id="77" creationId="{C1689333-9F67-3156-44D9-9F160ECD9D5D}"/>
          </ac:cxnSpMkLst>
        </pc:cxnChg>
        <pc:cxnChg chg="mod topLvl">
          <ac:chgData name="Rosie Cooper" userId="bf124abb-9a2b-4602-9121-6ae61623fa8e" providerId="ADAL" clId="{ED2A99C0-312A-47FF-9D9B-3866D6302C6A}" dt="2024-03-12T15:48:52.076" v="691" actId="465"/>
          <ac:cxnSpMkLst>
            <pc:docMk/>
            <pc:sldMk cId="2648111338" sldId="283"/>
            <ac:cxnSpMk id="80" creationId="{7F388366-3CDF-95E3-4F71-2496A67AB25E}"/>
          </ac:cxnSpMkLst>
        </pc:cxnChg>
        <pc:cxnChg chg="mod topLvl">
          <ac:chgData name="Rosie Cooper" userId="bf124abb-9a2b-4602-9121-6ae61623fa8e" providerId="ADAL" clId="{ED2A99C0-312A-47FF-9D9B-3866D6302C6A}" dt="2024-03-12T15:48:52.076" v="691" actId="465"/>
          <ac:cxnSpMkLst>
            <pc:docMk/>
            <pc:sldMk cId="2648111338" sldId="283"/>
            <ac:cxnSpMk id="83" creationId="{4C2D98E9-7686-C557-75AB-853536F2F1D1}"/>
          </ac:cxnSpMkLst>
        </pc:cxnChg>
        <pc:cxnChg chg="mod topLvl">
          <ac:chgData name="Rosie Cooper" userId="bf124abb-9a2b-4602-9121-6ae61623fa8e" providerId="ADAL" clId="{ED2A99C0-312A-47FF-9D9B-3866D6302C6A}" dt="2024-03-12T15:48:52.076" v="691" actId="465"/>
          <ac:cxnSpMkLst>
            <pc:docMk/>
            <pc:sldMk cId="2648111338" sldId="283"/>
            <ac:cxnSpMk id="92" creationId="{BB0A895A-7AED-4D48-67D2-B08791CBF3A8}"/>
          </ac:cxnSpMkLst>
        </pc:cxnChg>
        <pc:cxnChg chg="mod topLvl">
          <ac:chgData name="Rosie Cooper" userId="bf124abb-9a2b-4602-9121-6ae61623fa8e" providerId="ADAL" clId="{ED2A99C0-312A-47FF-9D9B-3866D6302C6A}" dt="2024-03-12T15:48:52.076" v="691" actId="465"/>
          <ac:cxnSpMkLst>
            <pc:docMk/>
            <pc:sldMk cId="2648111338" sldId="283"/>
            <ac:cxnSpMk id="95" creationId="{05C5A27B-CAAC-DA69-CC69-684B47F74333}"/>
          </ac:cxnSpMkLst>
        </pc:cxnChg>
        <pc:cxnChg chg="mod topLvl">
          <ac:chgData name="Rosie Cooper" userId="bf124abb-9a2b-4602-9121-6ae61623fa8e" providerId="ADAL" clId="{ED2A99C0-312A-47FF-9D9B-3866D6302C6A}" dt="2024-03-12T15:48:52.076" v="691" actId="465"/>
          <ac:cxnSpMkLst>
            <pc:docMk/>
            <pc:sldMk cId="2648111338" sldId="283"/>
            <ac:cxnSpMk id="98" creationId="{3ACADB2E-4B4B-8368-9090-D585B185718A}"/>
          </ac:cxnSpMkLst>
        </pc:cxnChg>
        <pc:cxnChg chg="mod topLvl">
          <ac:chgData name="Rosie Cooper" userId="bf124abb-9a2b-4602-9121-6ae61623fa8e" providerId="ADAL" clId="{ED2A99C0-312A-47FF-9D9B-3866D6302C6A}" dt="2024-03-12T15:48:52.076" v="691" actId="465"/>
          <ac:cxnSpMkLst>
            <pc:docMk/>
            <pc:sldMk cId="2648111338" sldId="283"/>
            <ac:cxnSpMk id="101" creationId="{CAF60A3C-3322-586F-B8D7-0455726E36F7}"/>
          </ac:cxnSpMkLst>
        </pc:cxnChg>
        <pc:cxnChg chg="mod topLvl">
          <ac:chgData name="Rosie Cooper" userId="bf124abb-9a2b-4602-9121-6ae61623fa8e" providerId="ADAL" clId="{ED2A99C0-312A-47FF-9D9B-3866D6302C6A}" dt="2024-03-12T15:48:52.076" v="691" actId="465"/>
          <ac:cxnSpMkLst>
            <pc:docMk/>
            <pc:sldMk cId="2648111338" sldId="283"/>
            <ac:cxnSpMk id="104" creationId="{9AD66956-9E25-CB57-19BD-58B5238C7DA9}"/>
          </ac:cxnSpMkLst>
        </pc:cxnChg>
        <pc:cxnChg chg="mod topLvl">
          <ac:chgData name="Rosie Cooper" userId="bf124abb-9a2b-4602-9121-6ae61623fa8e" providerId="ADAL" clId="{ED2A99C0-312A-47FF-9D9B-3866D6302C6A}" dt="2024-03-12T15:48:52.076" v="691" actId="465"/>
          <ac:cxnSpMkLst>
            <pc:docMk/>
            <pc:sldMk cId="2648111338" sldId="283"/>
            <ac:cxnSpMk id="107" creationId="{87FE6B26-64C8-3F06-8C22-6C98FAB47FD8}"/>
          </ac:cxnSpMkLst>
        </pc:cxnChg>
        <pc:cxnChg chg="mod topLvl">
          <ac:chgData name="Rosie Cooper" userId="bf124abb-9a2b-4602-9121-6ae61623fa8e" providerId="ADAL" clId="{ED2A99C0-312A-47FF-9D9B-3866D6302C6A}" dt="2024-03-12T15:48:52.076" v="691" actId="465"/>
          <ac:cxnSpMkLst>
            <pc:docMk/>
            <pc:sldMk cId="2648111338" sldId="283"/>
            <ac:cxnSpMk id="110" creationId="{89272BEF-9E9C-7709-B157-EE6248BB2E04}"/>
          </ac:cxnSpMkLst>
        </pc:cxnChg>
        <pc:cxnChg chg="mod topLvl">
          <ac:chgData name="Rosie Cooper" userId="bf124abb-9a2b-4602-9121-6ae61623fa8e" providerId="ADAL" clId="{ED2A99C0-312A-47FF-9D9B-3866D6302C6A}" dt="2024-03-12T15:48:52.076" v="691" actId="465"/>
          <ac:cxnSpMkLst>
            <pc:docMk/>
            <pc:sldMk cId="2648111338" sldId="283"/>
            <ac:cxnSpMk id="113" creationId="{9654BCB3-5770-BC9C-7244-36CAB8E89268}"/>
          </ac:cxnSpMkLst>
        </pc:cxnChg>
        <pc:cxnChg chg="mod topLvl">
          <ac:chgData name="Rosie Cooper" userId="bf124abb-9a2b-4602-9121-6ae61623fa8e" providerId="ADAL" clId="{ED2A99C0-312A-47FF-9D9B-3866D6302C6A}" dt="2024-03-12T15:48:52.076" v="691" actId="465"/>
          <ac:cxnSpMkLst>
            <pc:docMk/>
            <pc:sldMk cId="2648111338" sldId="283"/>
            <ac:cxnSpMk id="116" creationId="{08BA5BB2-FE0C-1192-7A7D-4534D2A149DC}"/>
          </ac:cxnSpMkLst>
        </pc:cxnChg>
        <pc:cxnChg chg="mod topLvl">
          <ac:chgData name="Rosie Cooper" userId="bf124abb-9a2b-4602-9121-6ae61623fa8e" providerId="ADAL" clId="{ED2A99C0-312A-47FF-9D9B-3866D6302C6A}" dt="2024-03-12T15:48:52.076" v="691" actId="465"/>
          <ac:cxnSpMkLst>
            <pc:docMk/>
            <pc:sldMk cId="2648111338" sldId="283"/>
            <ac:cxnSpMk id="119" creationId="{E2CD502D-6C2F-755D-088E-1AB90A26454E}"/>
          </ac:cxnSpMkLst>
        </pc:cxnChg>
        <pc:cxnChg chg="mod topLvl">
          <ac:chgData name="Rosie Cooper" userId="bf124abb-9a2b-4602-9121-6ae61623fa8e" providerId="ADAL" clId="{ED2A99C0-312A-47FF-9D9B-3866D6302C6A}" dt="2024-03-12T15:48:52.076" v="691" actId="465"/>
          <ac:cxnSpMkLst>
            <pc:docMk/>
            <pc:sldMk cId="2648111338" sldId="283"/>
            <ac:cxnSpMk id="122" creationId="{0B0C083E-1F36-4820-992E-DE8D71958D6F}"/>
          </ac:cxnSpMkLst>
        </pc:cxnChg>
      </pc:sldChg>
      <pc:sldChg chg="addSp delSp modSp mod">
        <pc:chgData name="Rosie Cooper" userId="bf124abb-9a2b-4602-9121-6ae61623fa8e" providerId="ADAL" clId="{ED2A99C0-312A-47FF-9D9B-3866D6302C6A}" dt="2024-03-19T10:45:15.599" v="823" actId="207"/>
        <pc:sldMkLst>
          <pc:docMk/>
          <pc:sldMk cId="3655076312" sldId="284"/>
        </pc:sldMkLst>
        <pc:spChg chg="add mod">
          <ac:chgData name="Rosie Cooper" userId="bf124abb-9a2b-4602-9121-6ae61623fa8e" providerId="ADAL" clId="{ED2A99C0-312A-47FF-9D9B-3866D6302C6A}" dt="2024-03-19T10:45:15.599" v="823" actId="207"/>
          <ac:spMkLst>
            <pc:docMk/>
            <pc:sldMk cId="3655076312" sldId="284"/>
            <ac:spMk id="4" creationId="{50C78EA2-83D2-7C3B-1D84-CC562C32274C}"/>
          </ac:spMkLst>
        </pc:spChg>
        <pc:spChg chg="mod topLvl">
          <ac:chgData name="Rosie Cooper" userId="bf124abb-9a2b-4602-9121-6ae61623fa8e" providerId="ADAL" clId="{ED2A99C0-312A-47FF-9D9B-3866D6302C6A}" dt="2024-03-12T15:48:06.437" v="679" actId="165"/>
          <ac:spMkLst>
            <pc:docMk/>
            <pc:sldMk cId="3655076312" sldId="284"/>
            <ac:spMk id="10" creationId="{D845CFDD-E078-E193-4727-8B67D6F700F3}"/>
          </ac:spMkLst>
        </pc:spChg>
        <pc:spChg chg="mod topLvl">
          <ac:chgData name="Rosie Cooper" userId="bf124abb-9a2b-4602-9121-6ae61623fa8e" providerId="ADAL" clId="{ED2A99C0-312A-47FF-9D9B-3866D6302C6A}" dt="2024-03-12T15:49:07.953" v="694" actId="465"/>
          <ac:spMkLst>
            <pc:docMk/>
            <pc:sldMk cId="3655076312" sldId="284"/>
            <ac:spMk id="76" creationId="{4F910C85-0973-6C4E-7F8A-86224D837953}"/>
          </ac:spMkLst>
        </pc:spChg>
        <pc:spChg chg="mod topLvl">
          <ac:chgData name="Rosie Cooper" userId="bf124abb-9a2b-4602-9121-6ae61623fa8e" providerId="ADAL" clId="{ED2A99C0-312A-47FF-9D9B-3866D6302C6A}" dt="2024-03-12T15:49:07.953" v="694" actId="465"/>
          <ac:spMkLst>
            <pc:docMk/>
            <pc:sldMk cId="3655076312" sldId="284"/>
            <ac:spMk id="79" creationId="{1E863A37-F0E6-F099-695D-70642992B512}"/>
          </ac:spMkLst>
        </pc:spChg>
        <pc:spChg chg="mod topLvl">
          <ac:chgData name="Rosie Cooper" userId="bf124abb-9a2b-4602-9121-6ae61623fa8e" providerId="ADAL" clId="{ED2A99C0-312A-47FF-9D9B-3866D6302C6A}" dt="2024-03-12T15:49:07.953" v="694" actId="465"/>
          <ac:spMkLst>
            <pc:docMk/>
            <pc:sldMk cId="3655076312" sldId="284"/>
            <ac:spMk id="82" creationId="{88FE2E61-157E-1C69-B8DD-3934B4CB815E}"/>
          </ac:spMkLst>
        </pc:spChg>
        <pc:spChg chg="mod topLvl">
          <ac:chgData name="Rosie Cooper" userId="bf124abb-9a2b-4602-9121-6ae61623fa8e" providerId="ADAL" clId="{ED2A99C0-312A-47FF-9D9B-3866D6302C6A}" dt="2024-03-12T15:48:06.437" v="679" actId="165"/>
          <ac:spMkLst>
            <pc:docMk/>
            <pc:sldMk cId="3655076312" sldId="284"/>
            <ac:spMk id="91" creationId="{DBFB54E3-A83A-8B8D-5CAD-830115C982EF}"/>
          </ac:spMkLst>
        </pc:spChg>
        <pc:grpChg chg="del">
          <ac:chgData name="Rosie Cooper" userId="bf124abb-9a2b-4602-9121-6ae61623fa8e" providerId="ADAL" clId="{ED2A99C0-312A-47FF-9D9B-3866D6302C6A}" dt="2024-03-12T15:48:06.437" v="679" actId="165"/>
          <ac:grpSpMkLst>
            <pc:docMk/>
            <pc:sldMk cId="3655076312" sldId="284"/>
            <ac:grpSpMk id="74" creationId="{F3889220-ABEE-F413-1AB8-2981C88E00BC}"/>
          </ac:grpSpMkLst>
        </pc:grpChg>
        <pc:grpChg chg="del">
          <ac:chgData name="Rosie Cooper" userId="bf124abb-9a2b-4602-9121-6ae61623fa8e" providerId="ADAL" clId="{ED2A99C0-312A-47FF-9D9B-3866D6302C6A}" dt="2024-03-12T15:48:06.437" v="679" actId="165"/>
          <ac:grpSpMkLst>
            <pc:docMk/>
            <pc:sldMk cId="3655076312" sldId="284"/>
            <ac:grpSpMk id="75" creationId="{F77E98AA-E29E-4961-6C70-D3BC0946B4C7}"/>
          </ac:grpSpMkLst>
        </pc:grpChg>
        <pc:grpChg chg="del">
          <ac:chgData name="Rosie Cooper" userId="bf124abb-9a2b-4602-9121-6ae61623fa8e" providerId="ADAL" clId="{ED2A99C0-312A-47FF-9D9B-3866D6302C6A}" dt="2024-03-12T15:48:06.437" v="679" actId="165"/>
          <ac:grpSpMkLst>
            <pc:docMk/>
            <pc:sldMk cId="3655076312" sldId="284"/>
            <ac:grpSpMk id="78" creationId="{E35FC237-C4FB-9FE0-17F4-147EBDE83FAF}"/>
          </ac:grpSpMkLst>
        </pc:grpChg>
        <pc:grpChg chg="del">
          <ac:chgData name="Rosie Cooper" userId="bf124abb-9a2b-4602-9121-6ae61623fa8e" providerId="ADAL" clId="{ED2A99C0-312A-47FF-9D9B-3866D6302C6A}" dt="2024-03-12T15:48:06.437" v="679" actId="165"/>
          <ac:grpSpMkLst>
            <pc:docMk/>
            <pc:sldMk cId="3655076312" sldId="284"/>
            <ac:grpSpMk id="81" creationId="{5132C410-E436-9616-AFDA-8B6D3F03D097}"/>
          </ac:grpSpMkLst>
        </pc:grpChg>
        <pc:grpChg chg="del">
          <ac:chgData name="Rosie Cooper" userId="bf124abb-9a2b-4602-9121-6ae61623fa8e" providerId="ADAL" clId="{ED2A99C0-312A-47FF-9D9B-3866D6302C6A}" dt="2024-03-12T15:48:06.437" v="679" actId="165"/>
          <ac:grpSpMkLst>
            <pc:docMk/>
            <pc:sldMk cId="3655076312" sldId="284"/>
            <ac:grpSpMk id="90" creationId="{F8892437-6C42-4CFB-3607-3530B6A0DF60}"/>
          </ac:grpSpMkLst>
        </pc:grpChg>
        <pc:picChg chg="add mod">
          <ac:chgData name="Rosie Cooper" userId="bf124abb-9a2b-4602-9121-6ae61623fa8e" providerId="ADAL" clId="{ED2A99C0-312A-47FF-9D9B-3866D6302C6A}" dt="2024-03-12T15:08:17.843" v="196"/>
          <ac:picMkLst>
            <pc:docMk/>
            <pc:sldMk cId="3655076312" sldId="284"/>
            <ac:picMk id="2" creationId="{CB3AABCE-1930-ADCB-B6F6-3841124DB993}"/>
          </ac:picMkLst>
        </pc:picChg>
        <pc:picChg chg="add mod">
          <ac:chgData name="Rosie Cooper" userId="bf124abb-9a2b-4602-9121-6ae61623fa8e" providerId="ADAL" clId="{ED2A99C0-312A-47FF-9D9B-3866D6302C6A}" dt="2024-03-12T15:08:17.843" v="196"/>
          <ac:picMkLst>
            <pc:docMk/>
            <pc:sldMk cId="3655076312" sldId="284"/>
            <ac:picMk id="3" creationId="{7428BBCD-C61B-3CC5-3930-DD320184B424}"/>
          </ac:picMkLst>
        </pc:picChg>
        <pc:picChg chg="del">
          <ac:chgData name="Rosie Cooper" userId="bf124abb-9a2b-4602-9121-6ae61623fa8e" providerId="ADAL" clId="{ED2A99C0-312A-47FF-9D9B-3866D6302C6A}" dt="2024-03-12T15:48:12.337" v="682" actId="478"/>
          <ac:picMkLst>
            <pc:docMk/>
            <pc:sldMk cId="3655076312" sldId="284"/>
            <ac:picMk id="6" creationId="{56BC7F7B-9978-9989-42F5-17E4B3F3AA7E}"/>
          </ac:picMkLst>
        </pc:picChg>
        <pc:picChg chg="mod modVis">
          <ac:chgData name="Rosie Cooper" userId="bf124abb-9a2b-4602-9121-6ae61623fa8e" providerId="ADAL" clId="{ED2A99C0-312A-47FF-9D9B-3866D6302C6A}" dt="2024-03-12T15:49:09.870" v="695" actId="14429"/>
          <ac:picMkLst>
            <pc:docMk/>
            <pc:sldMk cId="3655076312" sldId="284"/>
            <ac:picMk id="7" creationId="{3DF10A4F-4098-B769-B2BE-FFDDF0A4B4C7}"/>
          </ac:picMkLst>
        </pc:picChg>
        <pc:cxnChg chg="mod topLvl">
          <ac:chgData name="Rosie Cooper" userId="bf124abb-9a2b-4602-9121-6ae61623fa8e" providerId="ADAL" clId="{ED2A99C0-312A-47FF-9D9B-3866D6302C6A}" dt="2024-03-12T15:49:07.953" v="694" actId="465"/>
          <ac:cxnSpMkLst>
            <pc:docMk/>
            <pc:sldMk cId="3655076312" sldId="284"/>
            <ac:cxnSpMk id="18" creationId="{8D09B037-E551-0C2B-88B3-DC93918B7C27}"/>
          </ac:cxnSpMkLst>
        </pc:cxnChg>
        <pc:cxnChg chg="mod topLvl">
          <ac:chgData name="Rosie Cooper" userId="bf124abb-9a2b-4602-9121-6ae61623fa8e" providerId="ADAL" clId="{ED2A99C0-312A-47FF-9D9B-3866D6302C6A}" dt="2024-03-12T15:49:07.953" v="694" actId="465"/>
          <ac:cxnSpMkLst>
            <pc:docMk/>
            <pc:sldMk cId="3655076312" sldId="284"/>
            <ac:cxnSpMk id="77" creationId="{C1689333-9F67-3156-44D9-9F160ECD9D5D}"/>
          </ac:cxnSpMkLst>
        </pc:cxnChg>
        <pc:cxnChg chg="mod topLvl">
          <ac:chgData name="Rosie Cooper" userId="bf124abb-9a2b-4602-9121-6ae61623fa8e" providerId="ADAL" clId="{ED2A99C0-312A-47FF-9D9B-3866D6302C6A}" dt="2024-03-12T15:49:07.953" v="694" actId="465"/>
          <ac:cxnSpMkLst>
            <pc:docMk/>
            <pc:sldMk cId="3655076312" sldId="284"/>
            <ac:cxnSpMk id="80" creationId="{7F388366-3CDF-95E3-4F71-2496A67AB25E}"/>
          </ac:cxnSpMkLst>
        </pc:cxnChg>
        <pc:cxnChg chg="mod topLvl">
          <ac:chgData name="Rosie Cooper" userId="bf124abb-9a2b-4602-9121-6ae61623fa8e" providerId="ADAL" clId="{ED2A99C0-312A-47FF-9D9B-3866D6302C6A}" dt="2024-03-12T15:49:07.953" v="694" actId="465"/>
          <ac:cxnSpMkLst>
            <pc:docMk/>
            <pc:sldMk cId="3655076312" sldId="284"/>
            <ac:cxnSpMk id="83" creationId="{4C2D98E9-7686-C557-75AB-853536F2F1D1}"/>
          </ac:cxnSpMkLst>
        </pc:cxnChg>
        <pc:cxnChg chg="del mod topLvl">
          <ac:chgData name="Rosie Cooper" userId="bf124abb-9a2b-4602-9121-6ae61623fa8e" providerId="ADAL" clId="{ED2A99C0-312A-47FF-9D9B-3866D6302C6A}" dt="2024-03-12T15:48:08.514" v="680" actId="478"/>
          <ac:cxnSpMkLst>
            <pc:docMk/>
            <pc:sldMk cId="3655076312" sldId="284"/>
            <ac:cxnSpMk id="92" creationId="{BB0A895A-7AED-4D48-67D2-B08791CBF3A8}"/>
          </ac:cxnSpMkLst>
        </pc:cxnChg>
      </pc:sldChg>
    </pc:docChg>
  </pc:docChgLst>
  <pc:docChgLst>
    <pc:chgData name="Rosie Cooper" userId="S::rosie.cooper@hrp.org.uk::bf124abb-9a2b-4602-9121-6ae61623fa8e" providerId="AD" clId="Web-{9C069B79-3517-57BE-4BCE-1C9FDFF54E05}"/>
    <pc:docChg chg="modSld">
      <pc:chgData name="Rosie Cooper" userId="S::rosie.cooper@hrp.org.uk::bf124abb-9a2b-4602-9121-6ae61623fa8e" providerId="AD" clId="Web-{9C069B79-3517-57BE-4BCE-1C9FDFF54E05}" dt="2024-03-19T10:44:51.844" v="2" actId="20577"/>
      <pc:docMkLst>
        <pc:docMk/>
      </pc:docMkLst>
      <pc:sldChg chg="modSp">
        <pc:chgData name="Rosie Cooper" userId="S::rosie.cooper@hrp.org.uk::bf124abb-9a2b-4602-9121-6ae61623fa8e" providerId="AD" clId="Web-{9C069B79-3517-57BE-4BCE-1C9FDFF54E05}" dt="2024-03-19T10:44:36.750" v="0" actId="20577"/>
        <pc:sldMkLst>
          <pc:docMk/>
          <pc:sldMk cId="3803241487" sldId="268"/>
        </pc:sldMkLst>
        <pc:spChg chg="mod">
          <ac:chgData name="Rosie Cooper" userId="S::rosie.cooper@hrp.org.uk::bf124abb-9a2b-4602-9121-6ae61623fa8e" providerId="AD" clId="Web-{9C069B79-3517-57BE-4BCE-1C9FDFF54E05}" dt="2024-03-19T10:44:36.750" v="0" actId="20577"/>
          <ac:spMkLst>
            <pc:docMk/>
            <pc:sldMk cId="3803241487" sldId="268"/>
            <ac:spMk id="6" creationId="{A83D6B94-8CD1-FCEA-CFD0-A9BE70495CF2}"/>
          </ac:spMkLst>
        </pc:spChg>
      </pc:sldChg>
      <pc:sldChg chg="modSp">
        <pc:chgData name="Rosie Cooper" userId="S::rosie.cooper@hrp.org.uk::bf124abb-9a2b-4602-9121-6ae61623fa8e" providerId="AD" clId="Web-{9C069B79-3517-57BE-4BCE-1C9FDFF54E05}" dt="2024-03-19T10:44:46.063" v="1" actId="20577"/>
        <pc:sldMkLst>
          <pc:docMk/>
          <pc:sldMk cId="2648111338" sldId="283"/>
        </pc:sldMkLst>
        <pc:spChg chg="mod">
          <ac:chgData name="Rosie Cooper" userId="S::rosie.cooper@hrp.org.uk::bf124abb-9a2b-4602-9121-6ae61623fa8e" providerId="AD" clId="Web-{9C069B79-3517-57BE-4BCE-1C9FDFF54E05}" dt="2024-03-19T10:44:46.063" v="1" actId="20577"/>
          <ac:spMkLst>
            <pc:docMk/>
            <pc:sldMk cId="2648111338" sldId="283"/>
            <ac:spMk id="4" creationId="{7BBBD07E-5977-7418-1AC5-450A1AABF09C}"/>
          </ac:spMkLst>
        </pc:spChg>
      </pc:sldChg>
      <pc:sldChg chg="modSp">
        <pc:chgData name="Rosie Cooper" userId="S::rosie.cooper@hrp.org.uk::bf124abb-9a2b-4602-9121-6ae61623fa8e" providerId="AD" clId="Web-{9C069B79-3517-57BE-4BCE-1C9FDFF54E05}" dt="2024-03-19T10:44:51.844" v="2" actId="20577"/>
        <pc:sldMkLst>
          <pc:docMk/>
          <pc:sldMk cId="3655076312" sldId="284"/>
        </pc:sldMkLst>
        <pc:spChg chg="mod">
          <ac:chgData name="Rosie Cooper" userId="S::rosie.cooper@hrp.org.uk::bf124abb-9a2b-4602-9121-6ae61623fa8e" providerId="AD" clId="Web-{9C069B79-3517-57BE-4BCE-1C9FDFF54E05}" dt="2024-03-19T10:44:51.844" v="2" actId="20577"/>
          <ac:spMkLst>
            <pc:docMk/>
            <pc:sldMk cId="3655076312" sldId="284"/>
            <ac:spMk id="4" creationId="{50C78EA2-83D2-7C3B-1D84-CC562C32274C}"/>
          </ac:spMkLst>
        </pc:spChg>
      </pc:sldChg>
    </pc:docChg>
  </pc:docChgLst>
  <pc:docChgLst>
    <pc:chgData name="Rosie Cooper" userId="bf124abb-9a2b-4602-9121-6ae61623fa8e" providerId="ADAL" clId="{F9E75AA6-44C7-44B2-8B1B-268F0B7E12A7}"/>
    <pc:docChg chg="custSel addSld delSld modSld sldOrd">
      <pc:chgData name="Rosie Cooper" userId="bf124abb-9a2b-4602-9121-6ae61623fa8e" providerId="ADAL" clId="{F9E75AA6-44C7-44B2-8B1B-268F0B7E12A7}" dt="2023-11-17T10:10:11.637" v="74" actId="20577"/>
      <pc:docMkLst>
        <pc:docMk/>
      </pc:docMkLst>
      <pc:sldChg chg="del">
        <pc:chgData name="Rosie Cooper" userId="bf124abb-9a2b-4602-9121-6ae61623fa8e" providerId="ADAL" clId="{F9E75AA6-44C7-44B2-8B1B-268F0B7E12A7}" dt="2023-11-17T10:04:44.763" v="0" actId="47"/>
        <pc:sldMkLst>
          <pc:docMk/>
          <pc:sldMk cId="3922173898" sldId="257"/>
        </pc:sldMkLst>
      </pc:sldChg>
      <pc:sldChg chg="del">
        <pc:chgData name="Rosie Cooper" userId="bf124abb-9a2b-4602-9121-6ae61623fa8e" providerId="ADAL" clId="{F9E75AA6-44C7-44B2-8B1B-268F0B7E12A7}" dt="2023-11-17T10:04:47.267" v="2" actId="47"/>
        <pc:sldMkLst>
          <pc:docMk/>
          <pc:sldMk cId="3141421128" sldId="258"/>
        </pc:sldMkLst>
      </pc:sldChg>
      <pc:sldChg chg="del">
        <pc:chgData name="Rosie Cooper" userId="bf124abb-9a2b-4602-9121-6ae61623fa8e" providerId="ADAL" clId="{F9E75AA6-44C7-44B2-8B1B-268F0B7E12A7}" dt="2023-11-17T10:04:47.857" v="3" actId="47"/>
        <pc:sldMkLst>
          <pc:docMk/>
          <pc:sldMk cId="1282211870" sldId="259"/>
        </pc:sldMkLst>
      </pc:sldChg>
      <pc:sldChg chg="del">
        <pc:chgData name="Rosie Cooper" userId="bf124abb-9a2b-4602-9121-6ae61623fa8e" providerId="ADAL" clId="{F9E75AA6-44C7-44B2-8B1B-268F0B7E12A7}" dt="2023-11-17T10:04:48.446" v="4" actId="47"/>
        <pc:sldMkLst>
          <pc:docMk/>
          <pc:sldMk cId="1717883" sldId="260"/>
        </pc:sldMkLst>
      </pc:sldChg>
      <pc:sldChg chg="del">
        <pc:chgData name="Rosie Cooper" userId="bf124abb-9a2b-4602-9121-6ae61623fa8e" providerId="ADAL" clId="{F9E75AA6-44C7-44B2-8B1B-268F0B7E12A7}" dt="2023-11-17T10:04:48.994" v="5" actId="47"/>
        <pc:sldMkLst>
          <pc:docMk/>
          <pc:sldMk cId="639713211" sldId="261"/>
        </pc:sldMkLst>
      </pc:sldChg>
      <pc:sldChg chg="del">
        <pc:chgData name="Rosie Cooper" userId="bf124abb-9a2b-4602-9121-6ae61623fa8e" providerId="ADAL" clId="{F9E75AA6-44C7-44B2-8B1B-268F0B7E12A7}" dt="2023-11-17T10:04:49.525" v="6" actId="47"/>
        <pc:sldMkLst>
          <pc:docMk/>
          <pc:sldMk cId="3140366966" sldId="262"/>
        </pc:sldMkLst>
      </pc:sldChg>
      <pc:sldChg chg="del">
        <pc:chgData name="Rosie Cooper" userId="bf124abb-9a2b-4602-9121-6ae61623fa8e" providerId="ADAL" clId="{F9E75AA6-44C7-44B2-8B1B-268F0B7E12A7}" dt="2023-11-17T10:04:52.037" v="9" actId="47"/>
        <pc:sldMkLst>
          <pc:docMk/>
          <pc:sldMk cId="758187235" sldId="263"/>
        </pc:sldMkLst>
      </pc:sldChg>
      <pc:sldChg chg="del">
        <pc:chgData name="Rosie Cooper" userId="bf124abb-9a2b-4602-9121-6ae61623fa8e" providerId="ADAL" clId="{F9E75AA6-44C7-44B2-8B1B-268F0B7E12A7}" dt="2023-11-17T10:04:51.213" v="8" actId="47"/>
        <pc:sldMkLst>
          <pc:docMk/>
          <pc:sldMk cId="489831976" sldId="264"/>
        </pc:sldMkLst>
      </pc:sldChg>
      <pc:sldChg chg="del">
        <pc:chgData name="Rosie Cooper" userId="bf124abb-9a2b-4602-9121-6ae61623fa8e" providerId="ADAL" clId="{F9E75AA6-44C7-44B2-8B1B-268F0B7E12A7}" dt="2023-11-17T10:04:50.062" v="7" actId="47"/>
        <pc:sldMkLst>
          <pc:docMk/>
          <pc:sldMk cId="2833983038" sldId="265"/>
        </pc:sldMkLst>
      </pc:sldChg>
      <pc:sldChg chg="modSp add mod">
        <pc:chgData name="Rosie Cooper" userId="bf124abb-9a2b-4602-9121-6ae61623fa8e" providerId="ADAL" clId="{F9E75AA6-44C7-44B2-8B1B-268F0B7E12A7}" dt="2023-11-17T10:09:52.998" v="41" actId="20577"/>
        <pc:sldMkLst>
          <pc:docMk/>
          <pc:sldMk cId="999019947" sldId="270"/>
        </pc:sldMkLst>
        <pc:spChg chg="mod">
          <ac:chgData name="Rosie Cooper" userId="bf124abb-9a2b-4602-9121-6ae61623fa8e" providerId="ADAL" clId="{F9E75AA6-44C7-44B2-8B1B-268F0B7E12A7}" dt="2023-11-17T10:09:52.998" v="41" actId="20577"/>
          <ac:spMkLst>
            <pc:docMk/>
            <pc:sldMk cId="999019947" sldId="270"/>
            <ac:spMk id="8" creationId="{7759A5BB-587E-31A9-7AB4-6303F41118E7}"/>
          </ac:spMkLst>
        </pc:spChg>
      </pc:sldChg>
      <pc:sldChg chg="del">
        <pc:chgData name="Rosie Cooper" userId="bf124abb-9a2b-4602-9121-6ae61623fa8e" providerId="ADAL" clId="{F9E75AA6-44C7-44B2-8B1B-268F0B7E12A7}" dt="2023-11-17T10:04:46.729" v="1" actId="47"/>
        <pc:sldMkLst>
          <pc:docMk/>
          <pc:sldMk cId="1287725198" sldId="270"/>
        </pc:sldMkLst>
      </pc:sldChg>
      <pc:sldChg chg="modSp add mod">
        <pc:chgData name="Rosie Cooper" userId="bf124abb-9a2b-4602-9121-6ae61623fa8e" providerId="ADAL" clId="{F9E75AA6-44C7-44B2-8B1B-268F0B7E12A7}" dt="2023-11-17T10:09:59.348" v="55" actId="20577"/>
        <pc:sldMkLst>
          <pc:docMk/>
          <pc:sldMk cId="2821758118" sldId="271"/>
        </pc:sldMkLst>
        <pc:spChg chg="mod">
          <ac:chgData name="Rosie Cooper" userId="bf124abb-9a2b-4602-9121-6ae61623fa8e" providerId="ADAL" clId="{F9E75AA6-44C7-44B2-8B1B-268F0B7E12A7}" dt="2023-11-17T10:09:59.348" v="55" actId="20577"/>
          <ac:spMkLst>
            <pc:docMk/>
            <pc:sldMk cId="2821758118" sldId="271"/>
            <ac:spMk id="8" creationId="{7759A5BB-587E-31A9-7AB4-6303F41118E7}"/>
          </ac:spMkLst>
        </pc:spChg>
      </pc:sldChg>
      <pc:sldChg chg="modSp add mod">
        <pc:chgData name="Rosie Cooper" userId="bf124abb-9a2b-4602-9121-6ae61623fa8e" providerId="ADAL" clId="{F9E75AA6-44C7-44B2-8B1B-268F0B7E12A7}" dt="2023-11-17T10:10:05.289" v="61" actId="20577"/>
        <pc:sldMkLst>
          <pc:docMk/>
          <pc:sldMk cId="328375856" sldId="272"/>
        </pc:sldMkLst>
        <pc:spChg chg="mod">
          <ac:chgData name="Rosie Cooper" userId="bf124abb-9a2b-4602-9121-6ae61623fa8e" providerId="ADAL" clId="{F9E75AA6-44C7-44B2-8B1B-268F0B7E12A7}" dt="2023-11-17T10:10:05.289" v="61" actId="20577"/>
          <ac:spMkLst>
            <pc:docMk/>
            <pc:sldMk cId="328375856" sldId="272"/>
            <ac:spMk id="8" creationId="{7759A5BB-587E-31A9-7AB4-6303F41118E7}"/>
          </ac:spMkLst>
        </pc:spChg>
      </pc:sldChg>
      <pc:sldChg chg="modSp add mod">
        <pc:chgData name="Rosie Cooper" userId="bf124abb-9a2b-4602-9121-6ae61623fa8e" providerId="ADAL" clId="{F9E75AA6-44C7-44B2-8B1B-268F0B7E12A7}" dt="2023-11-17T10:10:11.637" v="74" actId="20577"/>
        <pc:sldMkLst>
          <pc:docMk/>
          <pc:sldMk cId="3368033604" sldId="273"/>
        </pc:sldMkLst>
        <pc:spChg chg="mod">
          <ac:chgData name="Rosie Cooper" userId="bf124abb-9a2b-4602-9121-6ae61623fa8e" providerId="ADAL" clId="{F9E75AA6-44C7-44B2-8B1B-268F0B7E12A7}" dt="2023-11-17T10:10:11.637" v="74" actId="20577"/>
          <ac:spMkLst>
            <pc:docMk/>
            <pc:sldMk cId="3368033604" sldId="273"/>
            <ac:spMk id="8" creationId="{7759A5BB-587E-31A9-7AB4-6303F41118E7}"/>
          </ac:spMkLst>
        </pc:spChg>
      </pc:sldChg>
      <pc:sldChg chg="modSp add mod ord">
        <pc:chgData name="Rosie Cooper" userId="bf124abb-9a2b-4602-9121-6ae61623fa8e" providerId="ADAL" clId="{F9E75AA6-44C7-44B2-8B1B-268F0B7E12A7}" dt="2023-11-17T10:09:35.453" v="17"/>
        <pc:sldMkLst>
          <pc:docMk/>
          <pc:sldMk cId="534259785" sldId="274"/>
        </pc:sldMkLst>
        <pc:spChg chg="mod">
          <ac:chgData name="Rosie Cooper" userId="bf124abb-9a2b-4602-9121-6ae61623fa8e" providerId="ADAL" clId="{F9E75AA6-44C7-44B2-8B1B-268F0B7E12A7}" dt="2023-11-17T10:08:45.378" v="15" actId="6549"/>
          <ac:spMkLst>
            <pc:docMk/>
            <pc:sldMk cId="534259785" sldId="274"/>
            <ac:spMk id="8" creationId="{7759A5BB-587E-31A9-7AB4-6303F41118E7}"/>
          </ac:spMkLst>
        </pc:spChg>
      </pc:sldChg>
    </pc:docChg>
  </pc:docChgLst>
  <pc:docChgLst>
    <pc:chgData name="Rosie Cooper" userId="bf124abb-9a2b-4602-9121-6ae61623fa8e" providerId="ADAL" clId="{AD31CCD4-E712-44AE-8218-493FE4465929}"/>
    <pc:docChg chg="modSld">
      <pc:chgData name="Rosie Cooper" userId="bf124abb-9a2b-4602-9121-6ae61623fa8e" providerId="ADAL" clId="{AD31CCD4-E712-44AE-8218-493FE4465929}" dt="2024-04-25T10:22:59.127" v="129" actId="20577"/>
      <pc:docMkLst>
        <pc:docMk/>
      </pc:docMkLst>
      <pc:sldChg chg="modSp mod">
        <pc:chgData name="Rosie Cooper" userId="bf124abb-9a2b-4602-9121-6ae61623fa8e" providerId="ADAL" clId="{AD31CCD4-E712-44AE-8218-493FE4465929}" dt="2024-04-25T10:22:59.127" v="129" actId="20577"/>
        <pc:sldMkLst>
          <pc:docMk/>
          <pc:sldMk cId="343360253" sldId="280"/>
        </pc:sldMkLst>
        <pc:spChg chg="mod">
          <ac:chgData name="Rosie Cooper" userId="bf124abb-9a2b-4602-9121-6ae61623fa8e" providerId="ADAL" clId="{AD31CCD4-E712-44AE-8218-493FE4465929}" dt="2024-04-25T10:22:59.127" v="129" actId="20577"/>
          <ac:spMkLst>
            <pc:docMk/>
            <pc:sldMk cId="343360253" sldId="280"/>
            <ac:spMk id="25" creationId="{7239B626-E470-0840-109D-8271BFADF3F8}"/>
          </ac:spMkLst>
        </pc:spChg>
      </pc:sldChg>
    </pc:docChg>
  </pc:docChgLst>
  <pc:docChgLst>
    <pc:chgData name="Rosie Cooper" userId="S::rosie.cooper@hrp.org.uk::bf124abb-9a2b-4602-9121-6ae61623fa8e" providerId="AD" clId="Web-{335BA1FB-6337-AED0-A85A-CA667A16E311}"/>
    <pc:docChg chg="modSld">
      <pc:chgData name="Rosie Cooper" userId="S::rosie.cooper@hrp.org.uk::bf124abb-9a2b-4602-9121-6ae61623fa8e" providerId="AD" clId="Web-{335BA1FB-6337-AED0-A85A-CA667A16E311}" dt="2024-02-02T10:26:46.948" v="0" actId="14100"/>
      <pc:docMkLst>
        <pc:docMk/>
      </pc:docMkLst>
      <pc:sldChg chg="modSp">
        <pc:chgData name="Rosie Cooper" userId="S::rosie.cooper@hrp.org.uk::bf124abb-9a2b-4602-9121-6ae61623fa8e" providerId="AD" clId="Web-{335BA1FB-6337-AED0-A85A-CA667A16E311}" dt="2024-02-02T10:26:46.948" v="0" actId="14100"/>
        <pc:sldMkLst>
          <pc:docMk/>
          <pc:sldMk cId="472255573" sldId="276"/>
        </pc:sldMkLst>
        <pc:spChg chg="mod">
          <ac:chgData name="Rosie Cooper" userId="S::rosie.cooper@hrp.org.uk::bf124abb-9a2b-4602-9121-6ae61623fa8e" providerId="AD" clId="Web-{335BA1FB-6337-AED0-A85A-CA667A16E311}" dt="2024-02-02T10:26:46.948" v="0" actId="14100"/>
          <ac:spMkLst>
            <pc:docMk/>
            <pc:sldMk cId="472255573" sldId="276"/>
            <ac:spMk id="23" creationId="{959E2155-F00F-75D2-58C0-8B9EB84878F7}"/>
          </ac:spMkLst>
        </pc:spChg>
      </pc:sldChg>
    </pc:docChg>
  </pc:docChgLst>
  <pc:docChgLst>
    <pc:chgData name="Rosie Cooper" userId="S::rosie.cooper@hrp.org.uk::bf124abb-9a2b-4602-9121-6ae61623fa8e" providerId="AD" clId="Web-{8D03AD5C-D81E-9648-A478-E76D9F210C06}"/>
    <pc:docChg chg="modSld">
      <pc:chgData name="Rosie Cooper" userId="S::rosie.cooper@hrp.org.uk::bf124abb-9a2b-4602-9121-6ae61623fa8e" providerId="AD" clId="Web-{8D03AD5C-D81E-9648-A478-E76D9F210C06}" dt="2024-03-19T10:43:26.222" v="14" actId="20577"/>
      <pc:docMkLst>
        <pc:docMk/>
      </pc:docMkLst>
      <pc:sldChg chg="modSp">
        <pc:chgData name="Rosie Cooper" userId="S::rosie.cooper@hrp.org.uk::bf124abb-9a2b-4602-9121-6ae61623fa8e" providerId="AD" clId="Web-{8D03AD5C-D81E-9648-A478-E76D9F210C06}" dt="2024-03-19T10:41:44.688" v="1" actId="20577"/>
        <pc:sldMkLst>
          <pc:docMk/>
          <pc:sldMk cId="472255573" sldId="276"/>
        </pc:sldMkLst>
        <pc:spChg chg="mod">
          <ac:chgData name="Rosie Cooper" userId="S::rosie.cooper@hrp.org.uk::bf124abb-9a2b-4602-9121-6ae61623fa8e" providerId="AD" clId="Web-{8D03AD5C-D81E-9648-A478-E76D9F210C06}" dt="2024-03-19T10:41:44.688" v="1" actId="20577"/>
          <ac:spMkLst>
            <pc:docMk/>
            <pc:sldMk cId="472255573" sldId="276"/>
            <ac:spMk id="26" creationId="{BC68A432-C1DD-9610-BEDF-FCBE2EB535ED}"/>
          </ac:spMkLst>
        </pc:spChg>
      </pc:sldChg>
      <pc:sldChg chg="modSp">
        <pc:chgData name="Rosie Cooper" userId="S::rosie.cooper@hrp.org.uk::bf124abb-9a2b-4602-9121-6ae61623fa8e" providerId="AD" clId="Web-{8D03AD5C-D81E-9648-A478-E76D9F210C06}" dt="2024-03-19T10:42:05.251" v="4" actId="20577"/>
        <pc:sldMkLst>
          <pc:docMk/>
          <pc:sldMk cId="531065755" sldId="277"/>
        </pc:sldMkLst>
        <pc:spChg chg="mod">
          <ac:chgData name="Rosie Cooper" userId="S::rosie.cooper@hrp.org.uk::bf124abb-9a2b-4602-9121-6ae61623fa8e" providerId="AD" clId="Web-{8D03AD5C-D81E-9648-A478-E76D9F210C06}" dt="2024-03-19T10:42:05.251" v="4" actId="20577"/>
          <ac:spMkLst>
            <pc:docMk/>
            <pc:sldMk cId="531065755" sldId="277"/>
            <ac:spMk id="25" creationId="{7239B626-E470-0840-109D-8271BFADF3F8}"/>
          </ac:spMkLst>
        </pc:spChg>
        <pc:spChg chg="mod">
          <ac:chgData name="Rosie Cooper" userId="S::rosie.cooper@hrp.org.uk::bf124abb-9a2b-4602-9121-6ae61623fa8e" providerId="AD" clId="Web-{8D03AD5C-D81E-9648-A478-E76D9F210C06}" dt="2024-03-19T10:41:56.797" v="2" actId="20577"/>
          <ac:spMkLst>
            <pc:docMk/>
            <pc:sldMk cId="531065755" sldId="277"/>
            <ac:spMk id="44" creationId="{C15B7CD0-E2EB-50E3-7551-7D54FD5C7457}"/>
          </ac:spMkLst>
        </pc:spChg>
      </pc:sldChg>
      <pc:sldChg chg="modSp">
        <pc:chgData name="Rosie Cooper" userId="S::rosie.cooper@hrp.org.uk::bf124abb-9a2b-4602-9121-6ae61623fa8e" providerId="AD" clId="Web-{8D03AD5C-D81E-9648-A478-E76D9F210C06}" dt="2024-03-19T10:42:57.924" v="7" actId="20577"/>
        <pc:sldMkLst>
          <pc:docMk/>
          <pc:sldMk cId="343360253" sldId="280"/>
        </pc:sldMkLst>
        <pc:spChg chg="mod">
          <ac:chgData name="Rosie Cooper" userId="S::rosie.cooper@hrp.org.uk::bf124abb-9a2b-4602-9121-6ae61623fa8e" providerId="AD" clId="Web-{8D03AD5C-D81E-9648-A478-E76D9F210C06}" dt="2024-03-19T10:42:57.924" v="7" actId="20577"/>
          <ac:spMkLst>
            <pc:docMk/>
            <pc:sldMk cId="343360253" sldId="280"/>
            <ac:spMk id="26" creationId="{BC68A432-C1DD-9610-BEDF-FCBE2EB535ED}"/>
          </ac:spMkLst>
        </pc:spChg>
      </pc:sldChg>
      <pc:sldChg chg="modSp">
        <pc:chgData name="Rosie Cooper" userId="S::rosie.cooper@hrp.org.uk::bf124abb-9a2b-4602-9121-6ae61623fa8e" providerId="AD" clId="Web-{8D03AD5C-D81E-9648-A478-E76D9F210C06}" dt="2024-03-19T10:43:19.862" v="12" actId="20577"/>
        <pc:sldMkLst>
          <pc:docMk/>
          <pc:sldMk cId="1861719312" sldId="281"/>
        </pc:sldMkLst>
        <pc:spChg chg="mod">
          <ac:chgData name="Rosie Cooper" userId="S::rosie.cooper@hrp.org.uk::bf124abb-9a2b-4602-9121-6ae61623fa8e" providerId="AD" clId="Web-{8D03AD5C-D81E-9648-A478-E76D9F210C06}" dt="2024-03-19T10:42:36.939" v="6" actId="1076"/>
          <ac:spMkLst>
            <pc:docMk/>
            <pc:sldMk cId="1861719312" sldId="281"/>
            <ac:spMk id="6" creationId="{9CD016D1-BADA-18ED-8E1E-B2E8431A63F5}"/>
          </ac:spMkLst>
        </pc:spChg>
        <pc:spChg chg="mod">
          <ac:chgData name="Rosie Cooper" userId="S::rosie.cooper@hrp.org.uk::bf124abb-9a2b-4602-9121-6ae61623fa8e" providerId="AD" clId="Web-{8D03AD5C-D81E-9648-A478-E76D9F210C06}" dt="2024-03-19T10:43:19.862" v="12" actId="20577"/>
          <ac:spMkLst>
            <pc:docMk/>
            <pc:sldMk cId="1861719312" sldId="281"/>
            <ac:spMk id="26" creationId="{BC68A432-C1DD-9610-BEDF-FCBE2EB535ED}"/>
          </ac:spMkLst>
        </pc:spChg>
      </pc:sldChg>
      <pc:sldChg chg="modSp">
        <pc:chgData name="Rosie Cooper" userId="S::rosie.cooper@hrp.org.uk::bf124abb-9a2b-4602-9121-6ae61623fa8e" providerId="AD" clId="Web-{8D03AD5C-D81E-9648-A478-E76D9F210C06}" dt="2024-03-19T10:43:26.222" v="14" actId="20577"/>
        <pc:sldMkLst>
          <pc:docMk/>
          <pc:sldMk cId="1400299904" sldId="282"/>
        </pc:sldMkLst>
        <pc:spChg chg="mod">
          <ac:chgData name="Rosie Cooper" userId="S::rosie.cooper@hrp.org.uk::bf124abb-9a2b-4602-9121-6ae61623fa8e" providerId="AD" clId="Web-{8D03AD5C-D81E-9648-A478-E76D9F210C06}" dt="2024-03-19T10:43:26.222" v="14" actId="20577"/>
          <ac:spMkLst>
            <pc:docMk/>
            <pc:sldMk cId="1400299904" sldId="282"/>
            <ac:spMk id="25" creationId="{7239B626-E470-0840-109D-8271BFADF3F8}"/>
          </ac:spMkLst>
        </pc:spChg>
      </pc:sldChg>
    </pc:docChg>
  </pc:docChgLst>
  <pc:docChgLst>
    <pc:chgData name="Rosie Cooper" userId="bf124abb-9a2b-4602-9121-6ae61623fa8e" providerId="ADAL" clId="{0E093974-04E6-4ED0-90E4-A87DD9E4C669}"/>
    <pc:docChg chg="undo redo custSel addSld delSld modSld sldOrd">
      <pc:chgData name="Rosie Cooper" userId="bf124abb-9a2b-4602-9121-6ae61623fa8e" providerId="ADAL" clId="{0E093974-04E6-4ED0-90E4-A87DD9E4C669}" dt="2024-02-02T10:58:23.536" v="1337" actId="313"/>
      <pc:docMkLst>
        <pc:docMk/>
      </pc:docMkLst>
      <pc:sldChg chg="del">
        <pc:chgData name="Rosie Cooper" userId="bf124abb-9a2b-4602-9121-6ae61623fa8e" providerId="ADAL" clId="{0E093974-04E6-4ED0-90E4-A87DD9E4C669}" dt="2024-02-02T09:13:51.570" v="725" actId="47"/>
        <pc:sldMkLst>
          <pc:docMk/>
          <pc:sldMk cId="1248512973" sldId="256"/>
        </pc:sldMkLst>
      </pc:sldChg>
      <pc:sldChg chg="del">
        <pc:chgData name="Rosie Cooper" userId="bf124abb-9a2b-4602-9121-6ae61623fa8e" providerId="ADAL" clId="{0E093974-04E6-4ED0-90E4-A87DD9E4C669}" dt="2024-02-01T16:24:19.995" v="1" actId="47"/>
        <pc:sldMkLst>
          <pc:docMk/>
          <pc:sldMk cId="3885894406" sldId="266"/>
        </pc:sldMkLst>
      </pc:sldChg>
      <pc:sldChg chg="del">
        <pc:chgData name="Rosie Cooper" userId="bf124abb-9a2b-4602-9121-6ae61623fa8e" providerId="ADAL" clId="{0E093974-04E6-4ED0-90E4-A87DD9E4C669}" dt="2024-02-01T16:24:18.707" v="0" actId="47"/>
        <pc:sldMkLst>
          <pc:docMk/>
          <pc:sldMk cId="4032837913" sldId="267"/>
        </pc:sldMkLst>
      </pc:sldChg>
      <pc:sldChg chg="modSp mod">
        <pc:chgData name="Rosie Cooper" userId="bf124abb-9a2b-4602-9121-6ae61623fa8e" providerId="ADAL" clId="{0E093974-04E6-4ED0-90E4-A87DD9E4C669}" dt="2024-02-01T16:24:28.163" v="4" actId="33524"/>
        <pc:sldMkLst>
          <pc:docMk/>
          <pc:sldMk cId="3803241487" sldId="268"/>
        </pc:sldMkLst>
        <pc:spChg chg="mod">
          <ac:chgData name="Rosie Cooper" userId="bf124abb-9a2b-4602-9121-6ae61623fa8e" providerId="ADAL" clId="{0E093974-04E6-4ED0-90E4-A87DD9E4C669}" dt="2024-02-01T16:24:25.741" v="3" actId="33524"/>
          <ac:spMkLst>
            <pc:docMk/>
            <pc:sldMk cId="3803241487" sldId="268"/>
            <ac:spMk id="33" creationId="{EF32A54C-E6D5-A3D5-4E12-ADD107B11EEC}"/>
          </ac:spMkLst>
        </pc:spChg>
        <pc:spChg chg="mod">
          <ac:chgData name="Rosie Cooper" userId="bf124abb-9a2b-4602-9121-6ae61623fa8e" providerId="ADAL" clId="{0E093974-04E6-4ED0-90E4-A87DD9E4C669}" dt="2024-02-01T16:24:28.163" v="4" actId="33524"/>
          <ac:spMkLst>
            <pc:docMk/>
            <pc:sldMk cId="3803241487" sldId="268"/>
            <ac:spMk id="65" creationId="{5F5E9072-3CA2-A0BF-6A2B-F0048FB91933}"/>
          </ac:spMkLst>
        </pc:spChg>
      </pc:sldChg>
      <pc:sldChg chg="modSp add del mod">
        <pc:chgData name="Rosie Cooper" userId="bf124abb-9a2b-4602-9121-6ae61623fa8e" providerId="ADAL" clId="{0E093974-04E6-4ED0-90E4-A87DD9E4C669}" dt="2024-02-02T09:53:13.743" v="1234"/>
        <pc:sldMkLst>
          <pc:docMk/>
          <pc:sldMk cId="789785739" sldId="269"/>
        </pc:sldMkLst>
        <pc:spChg chg="mod">
          <ac:chgData name="Rosie Cooper" userId="bf124abb-9a2b-4602-9121-6ae61623fa8e" providerId="ADAL" clId="{0E093974-04E6-4ED0-90E4-A87DD9E4C669}" dt="2024-02-02T09:53:13.743" v="1234"/>
          <ac:spMkLst>
            <pc:docMk/>
            <pc:sldMk cId="789785739" sldId="269"/>
            <ac:spMk id="2" creationId="{29001B14-B837-68EC-485E-0DB41DAE4B40}"/>
          </ac:spMkLst>
        </pc:spChg>
        <pc:spChg chg="mod">
          <ac:chgData name="Rosie Cooper" userId="bf124abb-9a2b-4602-9121-6ae61623fa8e" providerId="ADAL" clId="{0E093974-04E6-4ED0-90E4-A87DD9E4C669}" dt="2024-02-02T09:49:04.114" v="1190"/>
          <ac:spMkLst>
            <pc:docMk/>
            <pc:sldMk cId="789785739" sldId="269"/>
            <ac:spMk id="10" creationId="{D845CFDD-E078-E193-4727-8B67D6F700F3}"/>
          </ac:spMkLst>
        </pc:spChg>
        <pc:spChg chg="mod">
          <ac:chgData name="Rosie Cooper" userId="bf124abb-9a2b-4602-9121-6ae61623fa8e" providerId="ADAL" clId="{0E093974-04E6-4ED0-90E4-A87DD9E4C669}" dt="2024-02-02T09:49:45.994" v="1198"/>
          <ac:spMkLst>
            <pc:docMk/>
            <pc:sldMk cId="789785739" sldId="269"/>
            <ac:spMk id="79" creationId="{1E863A37-F0E6-F099-695D-70642992B512}"/>
          </ac:spMkLst>
        </pc:spChg>
        <pc:spChg chg="mod">
          <ac:chgData name="Rosie Cooper" userId="bf124abb-9a2b-4602-9121-6ae61623fa8e" providerId="ADAL" clId="{0E093974-04E6-4ED0-90E4-A87DD9E4C669}" dt="2024-02-02T09:50:06.924" v="1200"/>
          <ac:spMkLst>
            <pc:docMk/>
            <pc:sldMk cId="789785739" sldId="269"/>
            <ac:spMk id="82" creationId="{88FE2E61-157E-1C69-B8DD-3934B4CB815E}"/>
          </ac:spMkLst>
        </pc:spChg>
        <pc:spChg chg="mod">
          <ac:chgData name="Rosie Cooper" userId="bf124abb-9a2b-4602-9121-6ae61623fa8e" providerId="ADAL" clId="{0E093974-04E6-4ED0-90E4-A87DD9E4C669}" dt="2024-02-02T09:50:18.986" v="1202"/>
          <ac:spMkLst>
            <pc:docMk/>
            <pc:sldMk cId="789785739" sldId="269"/>
            <ac:spMk id="91" creationId="{DBFB54E3-A83A-8B8D-5CAD-830115C982EF}"/>
          </ac:spMkLst>
        </pc:spChg>
        <pc:spChg chg="mod">
          <ac:chgData name="Rosie Cooper" userId="bf124abb-9a2b-4602-9121-6ae61623fa8e" providerId="ADAL" clId="{0E093974-04E6-4ED0-90E4-A87DD9E4C669}" dt="2024-02-02T09:50:35.428" v="1205"/>
          <ac:spMkLst>
            <pc:docMk/>
            <pc:sldMk cId="789785739" sldId="269"/>
            <ac:spMk id="94" creationId="{316ACEB5-91F0-1690-97DB-F2C29EA1B03F}"/>
          </ac:spMkLst>
        </pc:spChg>
        <pc:spChg chg="mod">
          <ac:chgData name="Rosie Cooper" userId="bf124abb-9a2b-4602-9121-6ae61623fa8e" providerId="ADAL" clId="{0E093974-04E6-4ED0-90E4-A87DD9E4C669}" dt="2024-02-02T09:50:50.723" v="1207"/>
          <ac:spMkLst>
            <pc:docMk/>
            <pc:sldMk cId="789785739" sldId="269"/>
            <ac:spMk id="97" creationId="{5C169D68-789C-81C5-C2F4-D592C4B12250}"/>
          </ac:spMkLst>
        </pc:spChg>
        <pc:spChg chg="mod">
          <ac:chgData name="Rosie Cooper" userId="bf124abb-9a2b-4602-9121-6ae61623fa8e" providerId="ADAL" clId="{0E093974-04E6-4ED0-90E4-A87DD9E4C669}" dt="2024-02-02T09:51:04.673" v="1209"/>
          <ac:spMkLst>
            <pc:docMk/>
            <pc:sldMk cId="789785739" sldId="269"/>
            <ac:spMk id="100" creationId="{A5AC3E77-5DA7-1B61-3F8E-37F49F9F5BA0}"/>
          </ac:spMkLst>
        </pc:spChg>
        <pc:spChg chg="mod">
          <ac:chgData name="Rosie Cooper" userId="bf124abb-9a2b-4602-9121-6ae61623fa8e" providerId="ADAL" clId="{0E093974-04E6-4ED0-90E4-A87DD9E4C669}" dt="2024-02-02T09:51:20.043" v="1211"/>
          <ac:spMkLst>
            <pc:docMk/>
            <pc:sldMk cId="789785739" sldId="269"/>
            <ac:spMk id="103" creationId="{117BC865-21C3-CDD4-BB12-2EC3A930D99C}"/>
          </ac:spMkLst>
        </pc:spChg>
        <pc:spChg chg="mod">
          <ac:chgData name="Rosie Cooper" userId="bf124abb-9a2b-4602-9121-6ae61623fa8e" providerId="ADAL" clId="{0E093974-04E6-4ED0-90E4-A87DD9E4C669}" dt="2024-02-02T09:51:33.123" v="1213"/>
          <ac:spMkLst>
            <pc:docMk/>
            <pc:sldMk cId="789785739" sldId="269"/>
            <ac:spMk id="106" creationId="{B242F1EA-7DFF-6433-0EE7-D37CE9ECE83E}"/>
          </ac:spMkLst>
        </pc:spChg>
        <pc:spChg chg="mod">
          <ac:chgData name="Rosie Cooper" userId="bf124abb-9a2b-4602-9121-6ae61623fa8e" providerId="ADAL" clId="{0E093974-04E6-4ED0-90E4-A87DD9E4C669}" dt="2024-02-02T09:51:45.939" v="1215"/>
          <ac:spMkLst>
            <pc:docMk/>
            <pc:sldMk cId="789785739" sldId="269"/>
            <ac:spMk id="109" creationId="{A28FD74D-AC09-286B-4D00-B5D5B5E187A1}"/>
          </ac:spMkLst>
        </pc:spChg>
        <pc:spChg chg="mod">
          <ac:chgData name="Rosie Cooper" userId="bf124abb-9a2b-4602-9121-6ae61623fa8e" providerId="ADAL" clId="{0E093974-04E6-4ED0-90E4-A87DD9E4C669}" dt="2024-02-02T09:52:01.154" v="1217"/>
          <ac:spMkLst>
            <pc:docMk/>
            <pc:sldMk cId="789785739" sldId="269"/>
            <ac:spMk id="112" creationId="{5F4B14DB-7EA2-0A7B-60D3-A64F4DB68AC1}"/>
          </ac:spMkLst>
        </pc:spChg>
        <pc:spChg chg="mod">
          <ac:chgData name="Rosie Cooper" userId="bf124abb-9a2b-4602-9121-6ae61623fa8e" providerId="ADAL" clId="{0E093974-04E6-4ED0-90E4-A87DD9E4C669}" dt="2024-02-02T09:52:13.664" v="1219"/>
          <ac:spMkLst>
            <pc:docMk/>
            <pc:sldMk cId="789785739" sldId="269"/>
            <ac:spMk id="115" creationId="{10971D7F-BCE5-B696-BFF1-1436CF97D928}"/>
          </ac:spMkLst>
        </pc:spChg>
        <pc:spChg chg="mod">
          <ac:chgData name="Rosie Cooper" userId="bf124abb-9a2b-4602-9121-6ae61623fa8e" providerId="ADAL" clId="{0E093974-04E6-4ED0-90E4-A87DD9E4C669}" dt="2024-02-02T09:52:31.363" v="1225"/>
          <ac:spMkLst>
            <pc:docMk/>
            <pc:sldMk cId="789785739" sldId="269"/>
            <ac:spMk id="118" creationId="{F26483E9-1D1D-FD3A-6FD1-2813E00BA620}"/>
          </ac:spMkLst>
        </pc:spChg>
        <pc:spChg chg="mod">
          <ac:chgData name="Rosie Cooper" userId="bf124abb-9a2b-4602-9121-6ae61623fa8e" providerId="ADAL" clId="{0E093974-04E6-4ED0-90E4-A87DD9E4C669}" dt="2024-02-02T09:52:55.348" v="1232"/>
          <ac:spMkLst>
            <pc:docMk/>
            <pc:sldMk cId="789785739" sldId="269"/>
            <ac:spMk id="121" creationId="{BAA3352C-8503-D8C2-9AE4-8BBDE3F78D40}"/>
          </ac:spMkLst>
        </pc:spChg>
      </pc:sldChg>
      <pc:sldChg chg="del">
        <pc:chgData name="Rosie Cooper" userId="bf124abb-9a2b-4602-9121-6ae61623fa8e" providerId="ADAL" clId="{0E093974-04E6-4ED0-90E4-A87DD9E4C669}" dt="2024-02-02T09:13:53.554" v="726" actId="47"/>
        <pc:sldMkLst>
          <pc:docMk/>
          <pc:sldMk cId="999019947" sldId="270"/>
        </pc:sldMkLst>
      </pc:sldChg>
      <pc:sldChg chg="del">
        <pc:chgData name="Rosie Cooper" userId="bf124abb-9a2b-4602-9121-6ae61623fa8e" providerId="ADAL" clId="{0E093974-04E6-4ED0-90E4-A87DD9E4C669}" dt="2024-02-02T09:13:55.423" v="727" actId="47"/>
        <pc:sldMkLst>
          <pc:docMk/>
          <pc:sldMk cId="2821758118" sldId="271"/>
        </pc:sldMkLst>
      </pc:sldChg>
      <pc:sldChg chg="del">
        <pc:chgData name="Rosie Cooper" userId="bf124abb-9a2b-4602-9121-6ae61623fa8e" providerId="ADAL" clId="{0E093974-04E6-4ED0-90E4-A87DD9E4C669}" dt="2024-02-02T09:37:04.948" v="1039" actId="47"/>
        <pc:sldMkLst>
          <pc:docMk/>
          <pc:sldMk cId="328375856" sldId="272"/>
        </pc:sldMkLst>
      </pc:sldChg>
      <pc:sldChg chg="del">
        <pc:chgData name="Rosie Cooper" userId="bf124abb-9a2b-4602-9121-6ae61623fa8e" providerId="ADAL" clId="{0E093974-04E6-4ED0-90E4-A87DD9E4C669}" dt="2024-02-02T09:37:05.697" v="1040" actId="47"/>
        <pc:sldMkLst>
          <pc:docMk/>
          <pc:sldMk cId="3368033604" sldId="273"/>
        </pc:sldMkLst>
      </pc:sldChg>
      <pc:sldChg chg="del">
        <pc:chgData name="Rosie Cooper" userId="bf124abb-9a2b-4602-9121-6ae61623fa8e" providerId="ADAL" clId="{0E093974-04E6-4ED0-90E4-A87DD9E4C669}" dt="2024-02-01T16:25:29.334" v="8" actId="47"/>
        <pc:sldMkLst>
          <pc:docMk/>
          <pc:sldMk cId="534259785" sldId="274"/>
        </pc:sldMkLst>
      </pc:sldChg>
      <pc:sldChg chg="del">
        <pc:chgData name="Rosie Cooper" userId="bf124abb-9a2b-4602-9121-6ae61623fa8e" providerId="ADAL" clId="{0E093974-04E6-4ED0-90E4-A87DD9E4C669}" dt="2024-02-02T09:37:06.197" v="1041" actId="47"/>
        <pc:sldMkLst>
          <pc:docMk/>
          <pc:sldMk cId="2229024707" sldId="275"/>
        </pc:sldMkLst>
      </pc:sldChg>
      <pc:sldChg chg="modSp add del mod">
        <pc:chgData name="Rosie Cooper" userId="bf124abb-9a2b-4602-9121-6ae61623fa8e" providerId="ADAL" clId="{0E093974-04E6-4ED0-90E4-A87DD9E4C669}" dt="2024-02-02T10:06:32.762" v="1301" actId="6549"/>
        <pc:sldMkLst>
          <pc:docMk/>
          <pc:sldMk cId="472255573" sldId="276"/>
        </pc:sldMkLst>
        <pc:spChg chg="mod">
          <ac:chgData name="Rosie Cooper" userId="bf124abb-9a2b-4602-9121-6ae61623fa8e" providerId="ADAL" clId="{0E093974-04E6-4ED0-90E4-A87DD9E4C669}" dt="2024-02-01T16:30:46.099" v="128" actId="1038"/>
          <ac:spMkLst>
            <pc:docMk/>
            <pc:sldMk cId="472255573" sldId="276"/>
            <ac:spMk id="7" creationId="{C7813D73-DF26-8866-F990-A0E0EF348C64}"/>
          </ac:spMkLst>
        </pc:spChg>
        <pc:spChg chg="mod">
          <ac:chgData name="Rosie Cooper" userId="bf124abb-9a2b-4602-9121-6ae61623fa8e" providerId="ADAL" clId="{0E093974-04E6-4ED0-90E4-A87DD9E4C669}" dt="2024-02-01T16:25:37.934" v="22" actId="6549"/>
          <ac:spMkLst>
            <pc:docMk/>
            <pc:sldMk cId="472255573" sldId="276"/>
            <ac:spMk id="8" creationId="{7759A5BB-587E-31A9-7AB4-6303F41118E7}"/>
          </ac:spMkLst>
        </pc:spChg>
        <pc:spChg chg="mod">
          <ac:chgData name="Rosie Cooper" userId="bf124abb-9a2b-4602-9121-6ae61623fa8e" providerId="ADAL" clId="{0E093974-04E6-4ED0-90E4-A87DD9E4C669}" dt="2024-02-01T16:31:16.715" v="175" actId="20577"/>
          <ac:spMkLst>
            <pc:docMk/>
            <pc:sldMk cId="472255573" sldId="276"/>
            <ac:spMk id="13" creationId="{3E5D88A1-7ACB-6EC5-FF29-F93AD0C7A520}"/>
          </ac:spMkLst>
        </pc:spChg>
        <pc:spChg chg="mod">
          <ac:chgData name="Rosie Cooper" userId="bf124abb-9a2b-4602-9121-6ae61623fa8e" providerId="ADAL" clId="{0E093974-04E6-4ED0-90E4-A87DD9E4C669}" dt="2024-02-01T16:31:47.506" v="236" actId="20577"/>
          <ac:spMkLst>
            <pc:docMk/>
            <pc:sldMk cId="472255573" sldId="276"/>
            <ac:spMk id="15" creationId="{65343910-726F-C7F6-5C42-6FE85492193C}"/>
          </ac:spMkLst>
        </pc:spChg>
        <pc:spChg chg="mod">
          <ac:chgData name="Rosie Cooper" userId="bf124abb-9a2b-4602-9121-6ae61623fa8e" providerId="ADAL" clId="{0E093974-04E6-4ED0-90E4-A87DD9E4C669}" dt="2024-02-01T16:28:56.202" v="101" actId="20577"/>
          <ac:spMkLst>
            <pc:docMk/>
            <pc:sldMk cId="472255573" sldId="276"/>
            <ac:spMk id="20" creationId="{8EF1E5E4-D4E4-2461-6588-FCEC11B04F50}"/>
          </ac:spMkLst>
        </pc:spChg>
        <pc:spChg chg="mod">
          <ac:chgData name="Rosie Cooper" userId="bf124abb-9a2b-4602-9121-6ae61623fa8e" providerId="ADAL" clId="{0E093974-04E6-4ED0-90E4-A87DD9E4C669}" dt="2024-02-01T16:26:35.911" v="33" actId="20577"/>
          <ac:spMkLst>
            <pc:docMk/>
            <pc:sldMk cId="472255573" sldId="276"/>
            <ac:spMk id="22" creationId="{3BF1A004-F71B-F10F-C57B-32A9032C7ED1}"/>
          </ac:spMkLst>
        </pc:spChg>
        <pc:spChg chg="mod">
          <ac:chgData name="Rosie Cooper" userId="bf124abb-9a2b-4602-9121-6ae61623fa8e" providerId="ADAL" clId="{0E093974-04E6-4ED0-90E4-A87DD9E4C669}" dt="2024-02-02T10:06:32.762" v="1301" actId="6549"/>
          <ac:spMkLst>
            <pc:docMk/>
            <pc:sldMk cId="472255573" sldId="276"/>
            <ac:spMk id="23" creationId="{959E2155-F00F-75D2-58C0-8B9EB84878F7}"/>
          </ac:spMkLst>
        </pc:spChg>
        <pc:spChg chg="mod">
          <ac:chgData name="Rosie Cooper" userId="bf124abb-9a2b-4602-9121-6ae61623fa8e" providerId="ADAL" clId="{0E093974-04E6-4ED0-90E4-A87DD9E4C669}" dt="2024-02-01T16:29:26.518" v="106" actId="113"/>
          <ac:spMkLst>
            <pc:docMk/>
            <pc:sldMk cId="472255573" sldId="276"/>
            <ac:spMk id="25" creationId="{7239B626-E470-0840-109D-8271BFADF3F8}"/>
          </ac:spMkLst>
        </pc:spChg>
        <pc:spChg chg="mod">
          <ac:chgData name="Rosie Cooper" userId="bf124abb-9a2b-4602-9121-6ae61623fa8e" providerId="ADAL" clId="{0E093974-04E6-4ED0-90E4-A87DD9E4C669}" dt="2024-02-01T16:25:49.685" v="23"/>
          <ac:spMkLst>
            <pc:docMk/>
            <pc:sldMk cId="472255573" sldId="276"/>
            <ac:spMk id="26" creationId="{BC68A432-C1DD-9610-BEDF-FCBE2EB535ED}"/>
          </ac:spMkLst>
        </pc:spChg>
        <pc:spChg chg="mod">
          <ac:chgData name="Rosie Cooper" userId="bf124abb-9a2b-4602-9121-6ae61623fa8e" providerId="ADAL" clId="{0E093974-04E6-4ED0-90E4-A87DD9E4C669}" dt="2024-02-01T16:30:50.410" v="131" actId="1037"/>
          <ac:spMkLst>
            <pc:docMk/>
            <pc:sldMk cId="472255573" sldId="276"/>
            <ac:spMk id="44" creationId="{C15B7CD0-E2EB-50E3-7551-7D54FD5C7457}"/>
          </ac:spMkLst>
        </pc:spChg>
        <pc:picChg chg="mod">
          <ac:chgData name="Rosie Cooper" userId="bf124abb-9a2b-4602-9121-6ae61623fa8e" providerId="ADAL" clId="{0E093974-04E6-4ED0-90E4-A87DD9E4C669}" dt="2024-02-01T16:30:46.099" v="128" actId="1038"/>
          <ac:picMkLst>
            <pc:docMk/>
            <pc:sldMk cId="472255573" sldId="276"/>
            <ac:picMk id="6" creationId="{CCDD8DAD-5277-10CB-CC61-629BD4734DF3}"/>
          </ac:picMkLst>
        </pc:picChg>
        <pc:picChg chg="mod modCrop">
          <ac:chgData name="Rosie Cooper" userId="bf124abb-9a2b-4602-9121-6ae61623fa8e" providerId="ADAL" clId="{0E093974-04E6-4ED0-90E4-A87DD9E4C669}" dt="2024-02-01T16:33:09.545" v="249" actId="18131"/>
          <ac:picMkLst>
            <pc:docMk/>
            <pc:sldMk cId="472255573" sldId="276"/>
            <ac:picMk id="9" creationId="{FB4AAD1C-9DE3-CF7F-8522-9817C59E6935}"/>
          </ac:picMkLst>
        </pc:picChg>
        <pc:picChg chg="mod">
          <ac:chgData name="Rosie Cooper" userId="bf124abb-9a2b-4602-9121-6ae61623fa8e" providerId="ADAL" clId="{0E093974-04E6-4ED0-90E4-A87DD9E4C669}" dt="2024-02-01T16:30:50.410" v="131" actId="1037"/>
          <ac:picMkLst>
            <pc:docMk/>
            <pc:sldMk cId="472255573" sldId="276"/>
            <ac:picMk id="10" creationId="{831F01BA-2B97-53B9-F092-8D91571FB52C}"/>
          </ac:picMkLst>
        </pc:picChg>
      </pc:sldChg>
      <pc:sldChg chg="addSp delSp modSp mod">
        <pc:chgData name="Rosie Cooper" userId="bf124abb-9a2b-4602-9121-6ae61623fa8e" providerId="ADAL" clId="{0E093974-04E6-4ED0-90E4-A87DD9E4C669}" dt="2024-02-02T10:27:34.785" v="1330" actId="1076"/>
        <pc:sldMkLst>
          <pc:docMk/>
          <pc:sldMk cId="531065755" sldId="277"/>
        </pc:sldMkLst>
        <pc:spChg chg="add del mod">
          <ac:chgData name="Rosie Cooper" userId="bf124abb-9a2b-4602-9121-6ae61623fa8e" providerId="ADAL" clId="{0E093974-04E6-4ED0-90E4-A87DD9E4C669}" dt="2024-02-01T16:38:26.030" v="350"/>
          <ac:spMkLst>
            <pc:docMk/>
            <pc:sldMk cId="531065755" sldId="277"/>
            <ac:spMk id="5" creationId="{1133E0DA-1395-E89D-EC45-0BB5CB91975A}"/>
          </ac:spMkLst>
        </pc:spChg>
        <pc:spChg chg="add mod">
          <ac:chgData name="Rosie Cooper" userId="bf124abb-9a2b-4602-9121-6ae61623fa8e" providerId="ADAL" clId="{0E093974-04E6-4ED0-90E4-A87DD9E4C669}" dt="2024-02-02T10:27:34.785" v="1330" actId="1076"/>
          <ac:spMkLst>
            <pc:docMk/>
            <pc:sldMk cId="531065755" sldId="277"/>
            <ac:spMk id="6" creationId="{94A0061D-0DA2-9956-653B-2E3EA183C578}"/>
          </ac:spMkLst>
        </pc:spChg>
        <pc:spChg chg="add mod">
          <ac:chgData name="Rosie Cooper" userId="bf124abb-9a2b-4602-9121-6ae61623fa8e" providerId="ADAL" clId="{0E093974-04E6-4ED0-90E4-A87DD9E4C669}" dt="2024-02-02T10:27:34.785" v="1330" actId="1076"/>
          <ac:spMkLst>
            <pc:docMk/>
            <pc:sldMk cId="531065755" sldId="277"/>
            <ac:spMk id="7" creationId="{96F1BA09-4BBC-B7EA-E3C8-78D1E9F91422}"/>
          </ac:spMkLst>
        </pc:spChg>
        <pc:spChg chg="mod">
          <ac:chgData name="Rosie Cooper" userId="bf124abb-9a2b-4602-9121-6ae61623fa8e" providerId="ADAL" clId="{0E093974-04E6-4ED0-90E4-A87DD9E4C669}" dt="2024-02-01T16:34:21.750" v="258" actId="20577"/>
          <ac:spMkLst>
            <pc:docMk/>
            <pc:sldMk cId="531065755" sldId="277"/>
            <ac:spMk id="8" creationId="{7759A5BB-587E-31A9-7AB4-6303F41118E7}"/>
          </ac:spMkLst>
        </pc:spChg>
        <pc:spChg chg="mod">
          <ac:chgData name="Rosie Cooper" userId="bf124abb-9a2b-4602-9121-6ae61623fa8e" providerId="ADAL" clId="{0E093974-04E6-4ED0-90E4-A87DD9E4C669}" dt="2024-02-02T10:27:26.844" v="1328" actId="554"/>
          <ac:spMkLst>
            <pc:docMk/>
            <pc:sldMk cId="531065755" sldId="277"/>
            <ac:spMk id="20" creationId="{8EF1E5E4-D4E4-2461-6588-FCEC11B04F50}"/>
          </ac:spMkLst>
        </pc:spChg>
        <pc:spChg chg="mod">
          <ac:chgData name="Rosie Cooper" userId="bf124abb-9a2b-4602-9121-6ae61623fa8e" providerId="ADAL" clId="{0E093974-04E6-4ED0-90E4-A87DD9E4C669}" dt="2024-02-01T16:35:36.834" v="281" actId="20577"/>
          <ac:spMkLst>
            <pc:docMk/>
            <pc:sldMk cId="531065755" sldId="277"/>
            <ac:spMk id="22" creationId="{3BF1A004-F71B-F10F-C57B-32A9032C7ED1}"/>
          </ac:spMkLst>
        </pc:spChg>
        <pc:spChg chg="mod">
          <ac:chgData name="Rosie Cooper" userId="bf124abb-9a2b-4602-9121-6ae61623fa8e" providerId="ADAL" clId="{0E093974-04E6-4ED0-90E4-A87DD9E4C669}" dt="2024-02-02T10:07:04.782" v="1306" actId="20577"/>
          <ac:spMkLst>
            <pc:docMk/>
            <pc:sldMk cId="531065755" sldId="277"/>
            <ac:spMk id="23" creationId="{959E2155-F00F-75D2-58C0-8B9EB84878F7}"/>
          </ac:spMkLst>
        </pc:spChg>
        <pc:spChg chg="mod">
          <ac:chgData name="Rosie Cooper" userId="bf124abb-9a2b-4602-9121-6ae61623fa8e" providerId="ADAL" clId="{0E093974-04E6-4ED0-90E4-A87DD9E4C669}" dt="2024-02-02T10:27:26.844" v="1328" actId="554"/>
          <ac:spMkLst>
            <pc:docMk/>
            <pc:sldMk cId="531065755" sldId="277"/>
            <ac:spMk id="25" creationId="{7239B626-E470-0840-109D-8271BFADF3F8}"/>
          </ac:spMkLst>
        </pc:spChg>
        <pc:spChg chg="mod">
          <ac:chgData name="Rosie Cooper" userId="bf124abb-9a2b-4602-9121-6ae61623fa8e" providerId="ADAL" clId="{0E093974-04E6-4ED0-90E4-A87DD9E4C669}" dt="2024-02-01T16:34:33.850" v="259"/>
          <ac:spMkLst>
            <pc:docMk/>
            <pc:sldMk cId="531065755" sldId="277"/>
            <ac:spMk id="26" creationId="{BC68A432-C1DD-9610-BEDF-FCBE2EB535ED}"/>
          </ac:spMkLst>
        </pc:spChg>
        <pc:spChg chg="mod">
          <ac:chgData name="Rosie Cooper" userId="bf124abb-9a2b-4602-9121-6ae61623fa8e" providerId="ADAL" clId="{0E093974-04E6-4ED0-90E4-A87DD9E4C669}" dt="2024-02-01T16:41:24.873" v="385"/>
          <ac:spMkLst>
            <pc:docMk/>
            <pc:sldMk cId="531065755" sldId="277"/>
            <ac:spMk id="30" creationId="{E760C43B-56D3-1C0A-33BF-B7BD43DE76B0}"/>
          </ac:spMkLst>
        </pc:spChg>
        <pc:spChg chg="mod">
          <ac:chgData name="Rosie Cooper" userId="bf124abb-9a2b-4602-9121-6ae61623fa8e" providerId="ADAL" clId="{0E093974-04E6-4ED0-90E4-A87DD9E4C669}" dt="2024-02-01T16:41:31.531" v="386"/>
          <ac:spMkLst>
            <pc:docMk/>
            <pc:sldMk cId="531065755" sldId="277"/>
            <ac:spMk id="32" creationId="{700EF7AB-D8DA-CC24-2EF3-D25CA99CF61F}"/>
          </ac:spMkLst>
        </pc:spChg>
        <pc:spChg chg="mod">
          <ac:chgData name="Rosie Cooper" userId="bf124abb-9a2b-4602-9121-6ae61623fa8e" providerId="ADAL" clId="{0E093974-04E6-4ED0-90E4-A87DD9E4C669}" dt="2024-02-01T16:41:43.925" v="388" actId="113"/>
          <ac:spMkLst>
            <pc:docMk/>
            <pc:sldMk cId="531065755" sldId="277"/>
            <ac:spMk id="34" creationId="{374A7331-0E73-FEA1-FE94-F3C20509FD81}"/>
          </ac:spMkLst>
        </pc:spChg>
        <pc:spChg chg="mod ord">
          <ac:chgData name="Rosie Cooper" userId="bf124abb-9a2b-4602-9121-6ae61623fa8e" providerId="ADAL" clId="{0E093974-04E6-4ED0-90E4-A87DD9E4C669}" dt="2024-02-02T10:27:32.014" v="1329" actId="1076"/>
          <ac:spMkLst>
            <pc:docMk/>
            <pc:sldMk cId="531065755" sldId="277"/>
            <ac:spMk id="44" creationId="{C15B7CD0-E2EB-50E3-7551-7D54FD5C7457}"/>
          </ac:spMkLst>
        </pc:spChg>
        <pc:picChg chg="add mod modVis">
          <ac:chgData name="Rosie Cooper" userId="bf124abb-9a2b-4602-9121-6ae61623fa8e" providerId="ADAL" clId="{0E093974-04E6-4ED0-90E4-A87DD9E4C669}" dt="2024-02-02T10:27:32.014" v="1329" actId="1076"/>
          <ac:picMkLst>
            <pc:docMk/>
            <pc:sldMk cId="531065755" sldId="277"/>
            <ac:picMk id="4" creationId="{A35FC71D-6718-34F8-E2EB-B4D5F83FAAC6}"/>
          </ac:picMkLst>
        </pc:picChg>
        <pc:picChg chg="mod">
          <ac:chgData name="Rosie Cooper" userId="bf124abb-9a2b-4602-9121-6ae61623fa8e" providerId="ADAL" clId="{0E093974-04E6-4ED0-90E4-A87DD9E4C669}" dt="2024-02-01T16:42:17.074" v="389" actId="14826"/>
          <ac:picMkLst>
            <pc:docMk/>
            <pc:sldMk cId="531065755" sldId="277"/>
            <ac:picMk id="9" creationId="{FB4AAD1C-9DE3-CF7F-8522-9817C59E6935}"/>
          </ac:picMkLst>
        </pc:picChg>
        <pc:picChg chg="del mod">
          <ac:chgData name="Rosie Cooper" userId="bf124abb-9a2b-4602-9121-6ae61623fa8e" providerId="ADAL" clId="{0E093974-04E6-4ED0-90E4-A87DD9E4C669}" dt="2024-02-01T16:38:34.437" v="355" actId="478"/>
          <ac:picMkLst>
            <pc:docMk/>
            <pc:sldMk cId="531065755" sldId="277"/>
            <ac:picMk id="10" creationId="{831F01BA-2B97-53B9-F092-8D91571FB52C}"/>
          </ac:picMkLst>
        </pc:picChg>
      </pc:sldChg>
      <pc:sldChg chg="addSp delSp modSp add mod ord">
        <pc:chgData name="Rosie Cooper" userId="bf124abb-9a2b-4602-9121-6ae61623fa8e" providerId="ADAL" clId="{0E093974-04E6-4ED0-90E4-A87DD9E4C669}" dt="2024-02-02T09:10:57.214" v="703" actId="18131"/>
        <pc:sldMkLst>
          <pc:docMk/>
          <pc:sldMk cId="3333987398" sldId="278"/>
        </pc:sldMkLst>
        <pc:spChg chg="del">
          <ac:chgData name="Rosie Cooper" userId="bf124abb-9a2b-4602-9121-6ae61623fa8e" providerId="ADAL" clId="{0E093974-04E6-4ED0-90E4-A87DD9E4C669}" dt="2024-02-01T16:48:22.106" v="559" actId="478"/>
          <ac:spMkLst>
            <pc:docMk/>
            <pc:sldMk cId="3333987398" sldId="278"/>
            <ac:spMk id="7" creationId="{C7813D73-DF26-8866-F990-A0E0EF348C64}"/>
          </ac:spMkLst>
        </pc:spChg>
        <pc:spChg chg="mod">
          <ac:chgData name="Rosie Cooper" userId="bf124abb-9a2b-4602-9121-6ae61623fa8e" providerId="ADAL" clId="{0E093974-04E6-4ED0-90E4-A87DD9E4C669}" dt="2024-02-01T16:46:09.028" v="494" actId="20577"/>
          <ac:spMkLst>
            <pc:docMk/>
            <pc:sldMk cId="3333987398" sldId="278"/>
            <ac:spMk id="8" creationId="{7759A5BB-587E-31A9-7AB4-6303F41118E7}"/>
          </ac:spMkLst>
        </pc:spChg>
        <pc:spChg chg="mod">
          <ac:chgData name="Rosie Cooper" userId="bf124abb-9a2b-4602-9121-6ae61623fa8e" providerId="ADAL" clId="{0E093974-04E6-4ED0-90E4-A87DD9E4C669}" dt="2024-02-01T16:53:32.298" v="694" actId="164"/>
          <ac:spMkLst>
            <pc:docMk/>
            <pc:sldMk cId="3333987398" sldId="278"/>
            <ac:spMk id="12" creationId="{E64E74A8-EFA1-0905-0185-3158DA6ECFCE}"/>
          </ac:spMkLst>
        </pc:spChg>
        <pc:spChg chg="mod">
          <ac:chgData name="Rosie Cooper" userId="bf124abb-9a2b-4602-9121-6ae61623fa8e" providerId="ADAL" clId="{0E093974-04E6-4ED0-90E4-A87DD9E4C669}" dt="2024-02-02T09:10:10.740" v="699" actId="6549"/>
          <ac:spMkLst>
            <pc:docMk/>
            <pc:sldMk cId="3333987398" sldId="278"/>
            <ac:spMk id="13" creationId="{3E5D88A1-7ACB-6EC5-FF29-F93AD0C7A520}"/>
          </ac:spMkLst>
        </pc:spChg>
        <pc:spChg chg="mod">
          <ac:chgData name="Rosie Cooper" userId="bf124abb-9a2b-4602-9121-6ae61623fa8e" providerId="ADAL" clId="{0E093974-04E6-4ED0-90E4-A87DD9E4C669}" dt="2024-02-01T16:53:32.298" v="694" actId="164"/>
          <ac:spMkLst>
            <pc:docMk/>
            <pc:sldMk cId="3333987398" sldId="278"/>
            <ac:spMk id="14" creationId="{4B211197-1440-6ABE-9873-E5B1A80E088D}"/>
          </ac:spMkLst>
        </pc:spChg>
        <pc:spChg chg="mod">
          <ac:chgData name="Rosie Cooper" userId="bf124abb-9a2b-4602-9121-6ae61623fa8e" providerId="ADAL" clId="{0E093974-04E6-4ED0-90E4-A87DD9E4C669}" dt="2024-02-01T16:53:32.298" v="694" actId="164"/>
          <ac:spMkLst>
            <pc:docMk/>
            <pc:sldMk cId="3333987398" sldId="278"/>
            <ac:spMk id="15" creationId="{65343910-726F-C7F6-5C42-6FE85492193C}"/>
          </ac:spMkLst>
        </pc:spChg>
        <pc:spChg chg="mod">
          <ac:chgData name="Rosie Cooper" userId="bf124abb-9a2b-4602-9121-6ae61623fa8e" providerId="ADAL" clId="{0E093974-04E6-4ED0-90E4-A87DD9E4C669}" dt="2024-02-01T16:53:32.298" v="694" actId="164"/>
          <ac:spMkLst>
            <pc:docMk/>
            <pc:sldMk cId="3333987398" sldId="278"/>
            <ac:spMk id="16" creationId="{EC8C46F4-A9A4-8EBC-5337-ABE5E13D6105}"/>
          </ac:spMkLst>
        </pc:spChg>
        <pc:spChg chg="mod">
          <ac:chgData name="Rosie Cooper" userId="bf124abb-9a2b-4602-9121-6ae61623fa8e" providerId="ADAL" clId="{0E093974-04E6-4ED0-90E4-A87DD9E4C669}" dt="2024-02-01T16:51:45.132" v="655"/>
          <ac:spMkLst>
            <pc:docMk/>
            <pc:sldMk cId="3333987398" sldId="278"/>
            <ac:spMk id="20" creationId="{8EF1E5E4-D4E4-2461-6588-FCEC11B04F50}"/>
          </ac:spMkLst>
        </pc:spChg>
        <pc:spChg chg="mod">
          <ac:chgData name="Rosie Cooper" userId="bf124abb-9a2b-4602-9121-6ae61623fa8e" providerId="ADAL" clId="{0E093974-04E6-4ED0-90E4-A87DD9E4C669}" dt="2024-02-01T16:46:43.129" v="507" actId="20577"/>
          <ac:spMkLst>
            <pc:docMk/>
            <pc:sldMk cId="3333987398" sldId="278"/>
            <ac:spMk id="22" creationId="{3BF1A004-F71B-F10F-C57B-32A9032C7ED1}"/>
          </ac:spMkLst>
        </pc:spChg>
        <pc:spChg chg="mod">
          <ac:chgData name="Rosie Cooper" userId="bf124abb-9a2b-4602-9121-6ae61623fa8e" providerId="ADAL" clId="{0E093974-04E6-4ED0-90E4-A87DD9E4C669}" dt="2024-02-01T16:46:32.386" v="504" actId="20577"/>
          <ac:spMkLst>
            <pc:docMk/>
            <pc:sldMk cId="3333987398" sldId="278"/>
            <ac:spMk id="23" creationId="{959E2155-F00F-75D2-58C0-8B9EB84878F7}"/>
          </ac:spMkLst>
        </pc:spChg>
        <pc:spChg chg="mod">
          <ac:chgData name="Rosie Cooper" userId="bf124abb-9a2b-4602-9121-6ae61623fa8e" providerId="ADAL" clId="{0E093974-04E6-4ED0-90E4-A87DD9E4C669}" dt="2024-02-01T16:51:48.566" v="658" actId="6549"/>
          <ac:spMkLst>
            <pc:docMk/>
            <pc:sldMk cId="3333987398" sldId="278"/>
            <ac:spMk id="25" creationId="{7239B626-E470-0840-109D-8271BFADF3F8}"/>
          </ac:spMkLst>
        </pc:spChg>
        <pc:spChg chg="mod">
          <ac:chgData name="Rosie Cooper" userId="bf124abb-9a2b-4602-9121-6ae61623fa8e" providerId="ADAL" clId="{0E093974-04E6-4ED0-90E4-A87DD9E4C669}" dt="2024-02-01T16:46:17.386" v="495"/>
          <ac:spMkLst>
            <pc:docMk/>
            <pc:sldMk cId="3333987398" sldId="278"/>
            <ac:spMk id="26" creationId="{BC68A432-C1DD-9610-BEDF-FCBE2EB535ED}"/>
          </ac:spMkLst>
        </pc:spChg>
        <pc:spChg chg="mod">
          <ac:chgData name="Rosie Cooper" userId="bf124abb-9a2b-4602-9121-6ae61623fa8e" providerId="ADAL" clId="{0E093974-04E6-4ED0-90E4-A87DD9E4C669}" dt="2024-02-01T16:53:54.986" v="697" actId="12788"/>
          <ac:spMkLst>
            <pc:docMk/>
            <pc:sldMk cId="3333987398" sldId="278"/>
            <ac:spMk id="44" creationId="{C15B7CD0-E2EB-50E3-7551-7D54FD5C7457}"/>
          </ac:spMkLst>
        </pc:spChg>
        <pc:grpChg chg="add mod">
          <ac:chgData name="Rosie Cooper" userId="bf124abb-9a2b-4602-9121-6ae61623fa8e" providerId="ADAL" clId="{0E093974-04E6-4ED0-90E4-A87DD9E4C669}" dt="2024-02-01T16:53:38.975" v="695" actId="1076"/>
          <ac:grpSpMkLst>
            <pc:docMk/>
            <pc:sldMk cId="3333987398" sldId="278"/>
            <ac:grpSpMk id="4" creationId="{8EEB3A8F-057B-3696-FBEF-3FEDF7F17FF1}"/>
          </ac:grpSpMkLst>
        </pc:grpChg>
        <pc:picChg chg="del">
          <ac:chgData name="Rosie Cooper" userId="bf124abb-9a2b-4602-9121-6ae61623fa8e" providerId="ADAL" clId="{0E093974-04E6-4ED0-90E4-A87DD9E4C669}" dt="2024-02-01T16:48:20.370" v="558" actId="478"/>
          <ac:picMkLst>
            <pc:docMk/>
            <pc:sldMk cId="3333987398" sldId="278"/>
            <ac:picMk id="6" creationId="{CCDD8DAD-5277-10CB-CC61-629BD4734DF3}"/>
          </ac:picMkLst>
        </pc:picChg>
        <pc:picChg chg="mod modCrop">
          <ac:chgData name="Rosie Cooper" userId="bf124abb-9a2b-4602-9121-6ae61623fa8e" providerId="ADAL" clId="{0E093974-04E6-4ED0-90E4-A87DD9E4C669}" dt="2024-02-02T09:10:57.214" v="703" actId="18131"/>
          <ac:picMkLst>
            <pc:docMk/>
            <pc:sldMk cId="3333987398" sldId="278"/>
            <ac:picMk id="9" creationId="{FB4AAD1C-9DE3-CF7F-8522-9817C59E6935}"/>
          </ac:picMkLst>
        </pc:picChg>
        <pc:picChg chg="mod">
          <ac:chgData name="Rosie Cooper" userId="bf124abb-9a2b-4602-9121-6ae61623fa8e" providerId="ADAL" clId="{0E093974-04E6-4ED0-90E4-A87DD9E4C669}" dt="2024-02-01T16:53:54.986" v="697" actId="12788"/>
          <ac:picMkLst>
            <pc:docMk/>
            <pc:sldMk cId="3333987398" sldId="278"/>
            <ac:picMk id="10" creationId="{831F01BA-2B97-53B9-F092-8D91571FB52C}"/>
          </ac:picMkLst>
        </pc:picChg>
        <pc:picChg chg="mod">
          <ac:chgData name="Rosie Cooper" userId="bf124abb-9a2b-4602-9121-6ae61623fa8e" providerId="ADAL" clId="{0E093974-04E6-4ED0-90E4-A87DD9E4C669}" dt="2024-02-01T16:46:05.906" v="484" actId="1076"/>
          <ac:picMkLst>
            <pc:docMk/>
            <pc:sldMk cId="3333987398" sldId="278"/>
            <ac:picMk id="47" creationId="{AFF0CBA8-16E7-5C6A-7B37-4C6FF3C6B767}"/>
          </ac:picMkLst>
        </pc:picChg>
        <pc:cxnChg chg="mod">
          <ac:chgData name="Rosie Cooper" userId="bf124abb-9a2b-4602-9121-6ae61623fa8e" providerId="ADAL" clId="{0E093974-04E6-4ED0-90E4-A87DD9E4C669}" dt="2024-02-01T16:53:32.298" v="694" actId="164"/>
          <ac:cxnSpMkLst>
            <pc:docMk/>
            <pc:sldMk cId="3333987398" sldId="278"/>
            <ac:cxnSpMk id="17" creationId="{26DFA4CC-047D-6D58-EA41-44283020E80F}"/>
          </ac:cxnSpMkLst>
        </pc:cxnChg>
      </pc:sldChg>
      <pc:sldChg chg="addSp delSp modSp add mod ord">
        <pc:chgData name="Rosie Cooper" userId="bf124abb-9a2b-4602-9121-6ae61623fa8e" providerId="ADAL" clId="{0E093974-04E6-4ED0-90E4-A87DD9E4C669}" dt="2024-02-02T10:48:30.524" v="1331" actId="33524"/>
        <pc:sldMkLst>
          <pc:docMk/>
          <pc:sldMk cId="3684664007" sldId="279"/>
        </pc:sldMkLst>
        <pc:spChg chg="del">
          <ac:chgData name="Rosie Cooper" userId="bf124abb-9a2b-4602-9121-6ae61623fa8e" providerId="ADAL" clId="{0E093974-04E6-4ED0-90E4-A87DD9E4C669}" dt="2024-02-02T09:18:37.887" v="828" actId="478"/>
          <ac:spMkLst>
            <pc:docMk/>
            <pc:sldMk cId="3684664007" sldId="279"/>
            <ac:spMk id="6" creationId="{94A0061D-0DA2-9956-653B-2E3EA183C578}"/>
          </ac:spMkLst>
        </pc:spChg>
        <pc:spChg chg="del">
          <ac:chgData name="Rosie Cooper" userId="bf124abb-9a2b-4602-9121-6ae61623fa8e" providerId="ADAL" clId="{0E093974-04E6-4ED0-90E4-A87DD9E4C669}" dt="2024-02-02T09:18:38.755" v="829" actId="478"/>
          <ac:spMkLst>
            <pc:docMk/>
            <pc:sldMk cId="3684664007" sldId="279"/>
            <ac:spMk id="7" creationId="{96F1BA09-4BBC-B7EA-E3C8-78D1E9F91422}"/>
          </ac:spMkLst>
        </pc:spChg>
        <pc:spChg chg="mod">
          <ac:chgData name="Rosie Cooper" userId="bf124abb-9a2b-4602-9121-6ae61623fa8e" providerId="ADAL" clId="{0E093974-04E6-4ED0-90E4-A87DD9E4C669}" dt="2024-02-02T09:14:00.825" v="735" actId="20577"/>
          <ac:spMkLst>
            <pc:docMk/>
            <pc:sldMk cId="3684664007" sldId="279"/>
            <ac:spMk id="8" creationId="{7759A5BB-587E-31A9-7AB4-6303F41118E7}"/>
          </ac:spMkLst>
        </pc:spChg>
        <pc:spChg chg="add mod">
          <ac:chgData name="Rosie Cooper" userId="bf124abb-9a2b-4602-9121-6ae61623fa8e" providerId="ADAL" clId="{0E093974-04E6-4ED0-90E4-A87DD9E4C669}" dt="2024-02-02T10:48:30.524" v="1331" actId="33524"/>
          <ac:spMkLst>
            <pc:docMk/>
            <pc:sldMk cId="3684664007" sldId="279"/>
            <ac:spMk id="10" creationId="{55BD8EF3-CEC2-4BAB-7B24-67E3BEF77EA4}"/>
          </ac:spMkLst>
        </pc:spChg>
        <pc:spChg chg="mod">
          <ac:chgData name="Rosie Cooper" userId="bf124abb-9a2b-4602-9121-6ae61623fa8e" providerId="ADAL" clId="{0E093974-04E6-4ED0-90E4-A87DD9E4C669}" dt="2024-02-02T09:22:21.561" v="852"/>
          <ac:spMkLst>
            <pc:docMk/>
            <pc:sldMk cId="3684664007" sldId="279"/>
            <ac:spMk id="11" creationId="{390F9BF8-3617-3276-7EC8-5C7454ED2F0A}"/>
          </ac:spMkLst>
        </pc:spChg>
        <pc:spChg chg="mod">
          <ac:chgData name="Rosie Cooper" userId="bf124abb-9a2b-4602-9121-6ae61623fa8e" providerId="ADAL" clId="{0E093974-04E6-4ED0-90E4-A87DD9E4C669}" dt="2024-02-02T09:16:45.885" v="803" actId="20577"/>
          <ac:spMkLst>
            <pc:docMk/>
            <pc:sldMk cId="3684664007" sldId="279"/>
            <ac:spMk id="20" creationId="{8EF1E5E4-D4E4-2461-6588-FCEC11B04F50}"/>
          </ac:spMkLst>
        </pc:spChg>
        <pc:spChg chg="mod">
          <ac:chgData name="Rosie Cooper" userId="bf124abb-9a2b-4602-9121-6ae61623fa8e" providerId="ADAL" clId="{0E093974-04E6-4ED0-90E4-A87DD9E4C669}" dt="2024-02-02T09:14:33.114" v="743" actId="20577"/>
          <ac:spMkLst>
            <pc:docMk/>
            <pc:sldMk cId="3684664007" sldId="279"/>
            <ac:spMk id="22" creationId="{3BF1A004-F71B-F10F-C57B-32A9032C7ED1}"/>
          </ac:spMkLst>
        </pc:spChg>
        <pc:spChg chg="mod">
          <ac:chgData name="Rosie Cooper" userId="bf124abb-9a2b-4602-9121-6ae61623fa8e" providerId="ADAL" clId="{0E093974-04E6-4ED0-90E4-A87DD9E4C669}" dt="2024-02-02T09:14:38.831" v="751" actId="20577"/>
          <ac:spMkLst>
            <pc:docMk/>
            <pc:sldMk cId="3684664007" sldId="279"/>
            <ac:spMk id="23" creationId="{959E2155-F00F-75D2-58C0-8B9EB84878F7}"/>
          </ac:spMkLst>
        </pc:spChg>
        <pc:spChg chg="mod">
          <ac:chgData name="Rosie Cooper" userId="bf124abb-9a2b-4602-9121-6ae61623fa8e" providerId="ADAL" clId="{0E093974-04E6-4ED0-90E4-A87DD9E4C669}" dt="2024-02-02T09:18:20.599" v="823" actId="113"/>
          <ac:spMkLst>
            <pc:docMk/>
            <pc:sldMk cId="3684664007" sldId="279"/>
            <ac:spMk id="25" creationId="{7239B626-E470-0840-109D-8271BFADF3F8}"/>
          </ac:spMkLst>
        </pc:spChg>
        <pc:spChg chg="mod">
          <ac:chgData name="Rosie Cooper" userId="bf124abb-9a2b-4602-9121-6ae61623fa8e" providerId="ADAL" clId="{0E093974-04E6-4ED0-90E4-A87DD9E4C669}" dt="2024-02-02T09:14:09.820" v="736"/>
          <ac:spMkLst>
            <pc:docMk/>
            <pc:sldMk cId="3684664007" sldId="279"/>
            <ac:spMk id="26" creationId="{BC68A432-C1DD-9610-BEDF-FCBE2EB535ED}"/>
          </ac:spMkLst>
        </pc:spChg>
        <pc:spChg chg="mod">
          <ac:chgData name="Rosie Cooper" userId="bf124abb-9a2b-4602-9121-6ae61623fa8e" providerId="ADAL" clId="{0E093974-04E6-4ED0-90E4-A87DD9E4C669}" dt="2024-02-02T09:19:34.452" v="847"/>
          <ac:spMkLst>
            <pc:docMk/>
            <pc:sldMk cId="3684664007" sldId="279"/>
            <ac:spMk id="30" creationId="{E760C43B-56D3-1C0A-33BF-B7BD43DE76B0}"/>
          </ac:spMkLst>
        </pc:spChg>
        <pc:spChg chg="mod">
          <ac:chgData name="Rosie Cooper" userId="bf124abb-9a2b-4602-9121-6ae61623fa8e" providerId="ADAL" clId="{0E093974-04E6-4ED0-90E4-A87DD9E4C669}" dt="2024-02-02T09:19:43.052" v="848"/>
          <ac:spMkLst>
            <pc:docMk/>
            <pc:sldMk cId="3684664007" sldId="279"/>
            <ac:spMk id="32" creationId="{700EF7AB-D8DA-CC24-2EF3-D25CA99CF61F}"/>
          </ac:spMkLst>
        </pc:spChg>
        <pc:spChg chg="mod">
          <ac:chgData name="Rosie Cooper" userId="bf124abb-9a2b-4602-9121-6ae61623fa8e" providerId="ADAL" clId="{0E093974-04E6-4ED0-90E4-A87DD9E4C669}" dt="2024-02-02T09:19:53.414" v="849"/>
          <ac:spMkLst>
            <pc:docMk/>
            <pc:sldMk cId="3684664007" sldId="279"/>
            <ac:spMk id="34" creationId="{374A7331-0E73-FEA1-FE94-F3C20509FD81}"/>
          </ac:spMkLst>
        </pc:spChg>
        <pc:spChg chg="del mod">
          <ac:chgData name="Rosie Cooper" userId="bf124abb-9a2b-4602-9121-6ae61623fa8e" providerId="ADAL" clId="{0E093974-04E6-4ED0-90E4-A87DD9E4C669}" dt="2024-02-02T09:18:53.359" v="835"/>
          <ac:spMkLst>
            <pc:docMk/>
            <pc:sldMk cId="3684664007" sldId="279"/>
            <ac:spMk id="44" creationId="{C15B7CD0-E2EB-50E3-7551-7D54FD5C7457}"/>
          </ac:spMkLst>
        </pc:spChg>
        <pc:picChg chg="del">
          <ac:chgData name="Rosie Cooper" userId="bf124abb-9a2b-4602-9121-6ae61623fa8e" providerId="ADAL" clId="{0E093974-04E6-4ED0-90E4-A87DD9E4C669}" dt="2024-02-02T09:18:53.341" v="833" actId="478"/>
          <ac:picMkLst>
            <pc:docMk/>
            <pc:sldMk cId="3684664007" sldId="279"/>
            <ac:picMk id="4" creationId="{A35FC71D-6718-34F8-E2EB-B4D5F83FAAC6}"/>
          </ac:picMkLst>
        </pc:picChg>
        <pc:picChg chg="add mod">
          <ac:chgData name="Rosie Cooper" userId="bf124abb-9a2b-4602-9121-6ae61623fa8e" providerId="ADAL" clId="{0E093974-04E6-4ED0-90E4-A87DD9E4C669}" dt="2024-02-02T09:19:26.142" v="846" actId="12788"/>
          <ac:picMkLst>
            <pc:docMk/>
            <pc:sldMk cId="3684664007" sldId="279"/>
            <ac:picMk id="5" creationId="{173EA55F-5EAD-075E-F15D-404551F7DA25}"/>
          </ac:picMkLst>
        </pc:picChg>
        <pc:picChg chg="mod">
          <ac:chgData name="Rosie Cooper" userId="bf124abb-9a2b-4602-9121-6ae61623fa8e" providerId="ADAL" clId="{0E093974-04E6-4ED0-90E4-A87DD9E4C669}" dt="2024-02-02T09:21:25.733" v="850" actId="14826"/>
          <ac:picMkLst>
            <pc:docMk/>
            <pc:sldMk cId="3684664007" sldId="279"/>
            <ac:picMk id="9" creationId="{FB4AAD1C-9DE3-CF7F-8522-9817C59E6935}"/>
          </ac:picMkLst>
        </pc:picChg>
      </pc:sldChg>
      <pc:sldChg chg="addSp delSp modSp add mod ord">
        <pc:chgData name="Rosie Cooper" userId="bf124abb-9a2b-4602-9121-6ae61623fa8e" providerId="ADAL" clId="{0E093974-04E6-4ED0-90E4-A87DD9E4C669}" dt="2024-02-02T09:37:43.643" v="1044"/>
        <pc:sldMkLst>
          <pc:docMk/>
          <pc:sldMk cId="343360253" sldId="280"/>
        </pc:sldMkLst>
        <pc:spChg chg="add mod">
          <ac:chgData name="Rosie Cooper" userId="bf124abb-9a2b-4602-9121-6ae61623fa8e" providerId="ADAL" clId="{0E093974-04E6-4ED0-90E4-A87DD9E4C669}" dt="2024-02-02T09:27:02.428" v="924"/>
          <ac:spMkLst>
            <pc:docMk/>
            <pc:sldMk cId="343360253" sldId="280"/>
            <ac:spMk id="6" creationId="{0AA82303-5FE5-E708-2106-413D3AA4FC6F}"/>
          </ac:spMkLst>
        </pc:spChg>
        <pc:spChg chg="mod">
          <ac:chgData name="Rosie Cooper" userId="bf124abb-9a2b-4602-9121-6ae61623fa8e" providerId="ADAL" clId="{0E093974-04E6-4ED0-90E4-A87DD9E4C669}" dt="2024-02-02T09:23:01.162" v="866" actId="20577"/>
          <ac:spMkLst>
            <pc:docMk/>
            <pc:sldMk cId="343360253" sldId="280"/>
            <ac:spMk id="8" creationId="{7759A5BB-587E-31A9-7AB4-6303F41118E7}"/>
          </ac:spMkLst>
        </pc:spChg>
        <pc:spChg chg="mod">
          <ac:chgData name="Rosie Cooper" userId="bf124abb-9a2b-4602-9121-6ae61623fa8e" providerId="ADAL" clId="{0E093974-04E6-4ED0-90E4-A87DD9E4C669}" dt="2024-02-02T09:27:14.960" v="925"/>
          <ac:spMkLst>
            <pc:docMk/>
            <pc:sldMk cId="343360253" sldId="280"/>
            <ac:spMk id="13" creationId="{3E5D88A1-7ACB-6EC5-FF29-F93AD0C7A520}"/>
          </ac:spMkLst>
        </pc:spChg>
        <pc:spChg chg="mod">
          <ac:chgData name="Rosie Cooper" userId="bf124abb-9a2b-4602-9121-6ae61623fa8e" providerId="ADAL" clId="{0E093974-04E6-4ED0-90E4-A87DD9E4C669}" dt="2024-02-02T09:27:22.760" v="926"/>
          <ac:spMkLst>
            <pc:docMk/>
            <pc:sldMk cId="343360253" sldId="280"/>
            <ac:spMk id="15" creationId="{65343910-726F-C7F6-5C42-6FE85492193C}"/>
          </ac:spMkLst>
        </pc:spChg>
        <pc:spChg chg="mod">
          <ac:chgData name="Rosie Cooper" userId="bf124abb-9a2b-4602-9121-6ae61623fa8e" providerId="ADAL" clId="{0E093974-04E6-4ED0-90E4-A87DD9E4C669}" dt="2024-02-02T09:25:46.835" v="910" actId="113"/>
          <ac:spMkLst>
            <pc:docMk/>
            <pc:sldMk cId="343360253" sldId="280"/>
            <ac:spMk id="20" creationId="{8EF1E5E4-D4E4-2461-6588-FCEC11B04F50}"/>
          </ac:spMkLst>
        </pc:spChg>
        <pc:spChg chg="add mod">
          <ac:chgData name="Rosie Cooper" userId="bf124abb-9a2b-4602-9121-6ae61623fa8e" providerId="ADAL" clId="{0E093974-04E6-4ED0-90E4-A87DD9E4C669}" dt="2024-02-02T09:26:55.966" v="923" actId="1076"/>
          <ac:spMkLst>
            <pc:docMk/>
            <pc:sldMk cId="343360253" sldId="280"/>
            <ac:spMk id="21" creationId="{D3105CCE-1D9D-1CB4-D74A-7921BE0F1C5C}"/>
          </ac:spMkLst>
        </pc:spChg>
        <pc:spChg chg="mod">
          <ac:chgData name="Rosie Cooper" userId="bf124abb-9a2b-4602-9121-6ae61623fa8e" providerId="ADAL" clId="{0E093974-04E6-4ED0-90E4-A87DD9E4C669}" dt="2024-02-02T09:23:48.196" v="881" actId="20577"/>
          <ac:spMkLst>
            <pc:docMk/>
            <pc:sldMk cId="343360253" sldId="280"/>
            <ac:spMk id="22" creationId="{3BF1A004-F71B-F10F-C57B-32A9032C7ED1}"/>
          </ac:spMkLst>
        </pc:spChg>
        <pc:spChg chg="mod">
          <ac:chgData name="Rosie Cooper" userId="bf124abb-9a2b-4602-9121-6ae61623fa8e" providerId="ADAL" clId="{0E093974-04E6-4ED0-90E4-A87DD9E4C669}" dt="2024-02-02T09:25:19.194" v="909" actId="6549"/>
          <ac:spMkLst>
            <pc:docMk/>
            <pc:sldMk cId="343360253" sldId="280"/>
            <ac:spMk id="23" creationId="{959E2155-F00F-75D2-58C0-8B9EB84878F7}"/>
          </ac:spMkLst>
        </pc:spChg>
        <pc:spChg chg="mod">
          <ac:chgData name="Rosie Cooper" userId="bf124abb-9a2b-4602-9121-6ae61623fa8e" providerId="ADAL" clId="{0E093974-04E6-4ED0-90E4-A87DD9E4C669}" dt="2024-02-02T09:26:05.686" v="912" actId="113"/>
          <ac:spMkLst>
            <pc:docMk/>
            <pc:sldMk cId="343360253" sldId="280"/>
            <ac:spMk id="25" creationId="{7239B626-E470-0840-109D-8271BFADF3F8}"/>
          </ac:spMkLst>
        </pc:spChg>
        <pc:spChg chg="mod">
          <ac:chgData name="Rosie Cooper" userId="bf124abb-9a2b-4602-9121-6ae61623fa8e" providerId="ADAL" clId="{0E093974-04E6-4ED0-90E4-A87DD9E4C669}" dt="2024-02-02T09:23:09.368" v="867"/>
          <ac:spMkLst>
            <pc:docMk/>
            <pc:sldMk cId="343360253" sldId="280"/>
            <ac:spMk id="26" creationId="{BC68A432-C1DD-9610-BEDF-FCBE2EB535ED}"/>
          </ac:spMkLst>
        </pc:spChg>
        <pc:spChg chg="del">
          <ac:chgData name="Rosie Cooper" userId="bf124abb-9a2b-4602-9121-6ae61623fa8e" providerId="ADAL" clId="{0E093974-04E6-4ED0-90E4-A87DD9E4C669}" dt="2024-02-02T09:26:24.188" v="913" actId="478"/>
          <ac:spMkLst>
            <pc:docMk/>
            <pc:sldMk cId="343360253" sldId="280"/>
            <ac:spMk id="44" creationId="{C15B7CD0-E2EB-50E3-7551-7D54FD5C7457}"/>
          </ac:spMkLst>
        </pc:spChg>
        <pc:picChg chg="add mod">
          <ac:chgData name="Rosie Cooper" userId="bf124abb-9a2b-4602-9121-6ae61623fa8e" providerId="ADAL" clId="{0E093974-04E6-4ED0-90E4-A87DD9E4C669}" dt="2024-02-02T09:26:35.220" v="915"/>
          <ac:picMkLst>
            <pc:docMk/>
            <pc:sldMk cId="343360253" sldId="280"/>
            <ac:picMk id="5" creationId="{EDF00DBB-6DBE-6B40-0951-998E84398F5B}"/>
          </ac:picMkLst>
        </pc:picChg>
        <pc:picChg chg="add mod">
          <ac:chgData name="Rosie Cooper" userId="bf124abb-9a2b-4602-9121-6ae61623fa8e" providerId="ADAL" clId="{0E093974-04E6-4ED0-90E4-A87DD9E4C669}" dt="2024-02-02T09:26:35.220" v="915"/>
          <ac:picMkLst>
            <pc:docMk/>
            <pc:sldMk cId="343360253" sldId="280"/>
            <ac:picMk id="7" creationId="{E5E86823-62C6-7759-512A-620B6388CBEA}"/>
          </ac:picMkLst>
        </pc:picChg>
        <pc:picChg chg="mod">
          <ac:chgData name="Rosie Cooper" userId="bf124abb-9a2b-4602-9121-6ae61623fa8e" providerId="ADAL" clId="{0E093974-04E6-4ED0-90E4-A87DD9E4C669}" dt="2024-02-02T09:28:36.783" v="927" actId="14826"/>
          <ac:picMkLst>
            <pc:docMk/>
            <pc:sldMk cId="343360253" sldId="280"/>
            <ac:picMk id="9" creationId="{FB4AAD1C-9DE3-CF7F-8522-9817C59E6935}"/>
          </ac:picMkLst>
        </pc:picChg>
        <pc:picChg chg="del">
          <ac:chgData name="Rosie Cooper" userId="bf124abb-9a2b-4602-9121-6ae61623fa8e" providerId="ADAL" clId="{0E093974-04E6-4ED0-90E4-A87DD9E4C669}" dt="2024-02-02T09:26:24.890" v="914" actId="478"/>
          <ac:picMkLst>
            <pc:docMk/>
            <pc:sldMk cId="343360253" sldId="280"/>
            <ac:picMk id="10" creationId="{831F01BA-2B97-53B9-F092-8D91571FB52C}"/>
          </ac:picMkLst>
        </pc:picChg>
      </pc:sldChg>
      <pc:sldChg chg="addSp delSp modSp add mod ord">
        <pc:chgData name="Rosie Cooper" userId="bf124abb-9a2b-4602-9121-6ae61623fa8e" providerId="ADAL" clId="{0E093974-04E6-4ED0-90E4-A87DD9E4C669}" dt="2024-02-02T09:36:59.877" v="1038" actId="14826"/>
        <pc:sldMkLst>
          <pc:docMk/>
          <pc:sldMk cId="1861719312" sldId="281"/>
        </pc:sldMkLst>
        <pc:spChg chg="add mod">
          <ac:chgData name="Rosie Cooper" userId="bf124abb-9a2b-4602-9121-6ae61623fa8e" providerId="ADAL" clId="{0E093974-04E6-4ED0-90E4-A87DD9E4C669}" dt="2024-02-02T09:35:14.753" v="1014" actId="1037"/>
          <ac:spMkLst>
            <pc:docMk/>
            <pc:sldMk cId="1861719312" sldId="281"/>
            <ac:spMk id="6" creationId="{9CD016D1-BADA-18ED-8E1E-B2E8431A63F5}"/>
          </ac:spMkLst>
        </pc:spChg>
        <pc:spChg chg="mod">
          <ac:chgData name="Rosie Cooper" userId="bf124abb-9a2b-4602-9121-6ae61623fa8e" providerId="ADAL" clId="{0E093974-04E6-4ED0-90E4-A87DD9E4C669}" dt="2024-02-02T09:29:25.441" v="953" actId="20577"/>
          <ac:spMkLst>
            <pc:docMk/>
            <pc:sldMk cId="1861719312" sldId="281"/>
            <ac:spMk id="8" creationId="{7759A5BB-587E-31A9-7AB4-6303F41118E7}"/>
          </ac:spMkLst>
        </pc:spChg>
        <pc:spChg chg="del">
          <ac:chgData name="Rosie Cooper" userId="bf124abb-9a2b-4602-9121-6ae61623fa8e" providerId="ADAL" clId="{0E093974-04E6-4ED0-90E4-A87DD9E4C669}" dt="2024-02-02T09:33:52.169" v="978" actId="478"/>
          <ac:spMkLst>
            <pc:docMk/>
            <pc:sldMk cId="1861719312" sldId="281"/>
            <ac:spMk id="10" creationId="{55BD8EF3-CEC2-4BAB-7B24-67E3BEF77EA4}"/>
          </ac:spMkLst>
        </pc:spChg>
        <pc:spChg chg="add mod">
          <ac:chgData name="Rosie Cooper" userId="bf124abb-9a2b-4602-9121-6ae61623fa8e" providerId="ADAL" clId="{0E093974-04E6-4ED0-90E4-A87DD9E4C669}" dt="2024-02-02T09:35:23.440" v="1018" actId="1037"/>
          <ac:spMkLst>
            <pc:docMk/>
            <pc:sldMk cId="1861719312" sldId="281"/>
            <ac:spMk id="12" creationId="{2396F6EA-E44D-51A4-6541-86574A7ADB8E}"/>
          </ac:spMkLst>
        </pc:spChg>
        <pc:spChg chg="mod">
          <ac:chgData name="Rosie Cooper" userId="bf124abb-9a2b-4602-9121-6ae61623fa8e" providerId="ADAL" clId="{0E093974-04E6-4ED0-90E4-A87DD9E4C669}" dt="2024-02-02T09:30:41.619" v="970" actId="113"/>
          <ac:spMkLst>
            <pc:docMk/>
            <pc:sldMk cId="1861719312" sldId="281"/>
            <ac:spMk id="20" creationId="{8EF1E5E4-D4E4-2461-6588-FCEC11B04F50}"/>
          </ac:spMkLst>
        </pc:spChg>
        <pc:spChg chg="mod">
          <ac:chgData name="Rosie Cooper" userId="bf124abb-9a2b-4602-9121-6ae61623fa8e" providerId="ADAL" clId="{0E093974-04E6-4ED0-90E4-A87DD9E4C669}" dt="2024-02-02T09:29:57.089" v="960" actId="20577"/>
          <ac:spMkLst>
            <pc:docMk/>
            <pc:sldMk cId="1861719312" sldId="281"/>
            <ac:spMk id="22" creationId="{3BF1A004-F71B-F10F-C57B-32A9032C7ED1}"/>
          </ac:spMkLst>
        </pc:spChg>
        <pc:spChg chg="mod">
          <ac:chgData name="Rosie Cooper" userId="bf124abb-9a2b-4602-9121-6ae61623fa8e" providerId="ADAL" clId="{0E093974-04E6-4ED0-90E4-A87DD9E4C669}" dt="2024-02-02T09:29:46.424" v="957" actId="20577"/>
          <ac:spMkLst>
            <pc:docMk/>
            <pc:sldMk cId="1861719312" sldId="281"/>
            <ac:spMk id="23" creationId="{959E2155-F00F-75D2-58C0-8B9EB84878F7}"/>
          </ac:spMkLst>
        </pc:spChg>
        <pc:spChg chg="mod">
          <ac:chgData name="Rosie Cooper" userId="bf124abb-9a2b-4602-9121-6ae61623fa8e" providerId="ADAL" clId="{0E093974-04E6-4ED0-90E4-A87DD9E4C669}" dt="2024-02-02T09:33:43.358" v="977" actId="113"/>
          <ac:spMkLst>
            <pc:docMk/>
            <pc:sldMk cId="1861719312" sldId="281"/>
            <ac:spMk id="25" creationId="{7239B626-E470-0840-109D-8271BFADF3F8}"/>
          </ac:spMkLst>
        </pc:spChg>
        <pc:spChg chg="mod">
          <ac:chgData name="Rosie Cooper" userId="bf124abb-9a2b-4602-9121-6ae61623fa8e" providerId="ADAL" clId="{0E093974-04E6-4ED0-90E4-A87DD9E4C669}" dt="2024-02-02T09:29:34.175" v="954"/>
          <ac:spMkLst>
            <pc:docMk/>
            <pc:sldMk cId="1861719312" sldId="281"/>
            <ac:spMk id="26" creationId="{BC68A432-C1DD-9610-BEDF-FCBE2EB535ED}"/>
          </ac:spMkLst>
        </pc:spChg>
        <pc:spChg chg="mod">
          <ac:chgData name="Rosie Cooper" userId="bf124abb-9a2b-4602-9121-6ae61623fa8e" providerId="ADAL" clId="{0E093974-04E6-4ED0-90E4-A87DD9E4C669}" dt="2024-02-02T09:35:30.747" v="1019"/>
          <ac:spMkLst>
            <pc:docMk/>
            <pc:sldMk cId="1861719312" sldId="281"/>
            <ac:spMk id="30" creationId="{E760C43B-56D3-1C0A-33BF-B7BD43DE76B0}"/>
          </ac:spMkLst>
        </pc:spChg>
        <pc:spChg chg="mod">
          <ac:chgData name="Rosie Cooper" userId="bf124abb-9a2b-4602-9121-6ae61623fa8e" providerId="ADAL" clId="{0E093974-04E6-4ED0-90E4-A87DD9E4C669}" dt="2024-02-02T09:35:44.032" v="1036" actId="20577"/>
          <ac:spMkLst>
            <pc:docMk/>
            <pc:sldMk cId="1861719312" sldId="281"/>
            <ac:spMk id="32" creationId="{700EF7AB-D8DA-CC24-2EF3-D25CA99CF61F}"/>
          </ac:spMkLst>
        </pc:spChg>
        <pc:spChg chg="mod">
          <ac:chgData name="Rosie Cooper" userId="bf124abb-9a2b-4602-9121-6ae61623fa8e" providerId="ADAL" clId="{0E093974-04E6-4ED0-90E4-A87DD9E4C669}" dt="2024-02-02T09:35:55.182" v="1037"/>
          <ac:spMkLst>
            <pc:docMk/>
            <pc:sldMk cId="1861719312" sldId="281"/>
            <ac:spMk id="34" creationId="{374A7331-0E73-FEA1-FE94-F3C20509FD81}"/>
          </ac:spMkLst>
        </pc:spChg>
        <pc:picChg chg="add mod">
          <ac:chgData name="Rosie Cooper" userId="bf124abb-9a2b-4602-9121-6ae61623fa8e" providerId="ADAL" clId="{0E093974-04E6-4ED0-90E4-A87DD9E4C669}" dt="2024-02-02T09:35:14.753" v="1014" actId="1037"/>
          <ac:picMkLst>
            <pc:docMk/>
            <pc:sldMk cId="1861719312" sldId="281"/>
            <ac:picMk id="4" creationId="{F51E5F43-91A2-170C-BE85-C0B3E7927C28}"/>
          </ac:picMkLst>
        </pc:picChg>
        <pc:picChg chg="del">
          <ac:chgData name="Rosie Cooper" userId="bf124abb-9a2b-4602-9121-6ae61623fa8e" providerId="ADAL" clId="{0E093974-04E6-4ED0-90E4-A87DD9E4C669}" dt="2024-02-02T09:33:52.169" v="978" actId="478"/>
          <ac:picMkLst>
            <pc:docMk/>
            <pc:sldMk cId="1861719312" sldId="281"/>
            <ac:picMk id="5" creationId="{173EA55F-5EAD-075E-F15D-404551F7DA25}"/>
          </ac:picMkLst>
        </pc:picChg>
        <pc:picChg chg="add mod">
          <ac:chgData name="Rosie Cooper" userId="bf124abb-9a2b-4602-9121-6ae61623fa8e" providerId="ADAL" clId="{0E093974-04E6-4ED0-90E4-A87DD9E4C669}" dt="2024-02-02T09:35:23.440" v="1018" actId="1037"/>
          <ac:picMkLst>
            <pc:docMk/>
            <pc:sldMk cId="1861719312" sldId="281"/>
            <ac:picMk id="7" creationId="{7FDCA623-41AE-09A9-EEB1-715DEABC66FE}"/>
          </ac:picMkLst>
        </pc:picChg>
        <pc:picChg chg="mod">
          <ac:chgData name="Rosie Cooper" userId="bf124abb-9a2b-4602-9121-6ae61623fa8e" providerId="ADAL" clId="{0E093974-04E6-4ED0-90E4-A87DD9E4C669}" dt="2024-02-02T09:36:59.877" v="1038" actId="14826"/>
          <ac:picMkLst>
            <pc:docMk/>
            <pc:sldMk cId="1861719312" sldId="281"/>
            <ac:picMk id="9" creationId="{FB4AAD1C-9DE3-CF7F-8522-9817C59E6935}"/>
          </ac:picMkLst>
        </pc:picChg>
      </pc:sldChg>
      <pc:sldChg chg="addSp delSp modSp add mod">
        <pc:chgData name="Rosie Cooper" userId="bf124abb-9a2b-4602-9121-6ae61623fa8e" providerId="ADAL" clId="{0E093974-04E6-4ED0-90E4-A87DD9E4C669}" dt="2024-02-02T10:58:23.536" v="1337" actId="313"/>
        <pc:sldMkLst>
          <pc:docMk/>
          <pc:sldMk cId="1400299904" sldId="282"/>
        </pc:sldMkLst>
        <pc:spChg chg="add mod">
          <ac:chgData name="Rosie Cooper" userId="bf124abb-9a2b-4602-9121-6ae61623fa8e" providerId="ADAL" clId="{0E093974-04E6-4ED0-90E4-A87DD9E4C669}" dt="2024-02-02T09:44:32.216" v="1172" actId="1076"/>
          <ac:spMkLst>
            <pc:docMk/>
            <pc:sldMk cId="1400299904" sldId="282"/>
            <ac:spMk id="5" creationId="{035AE7AE-C4A5-241E-D5D2-4694C06C502C}"/>
          </ac:spMkLst>
        </pc:spChg>
        <pc:spChg chg="del">
          <ac:chgData name="Rosie Cooper" userId="bf124abb-9a2b-4602-9121-6ae61623fa8e" providerId="ADAL" clId="{0E093974-04E6-4ED0-90E4-A87DD9E4C669}" dt="2024-02-02T09:40:16.575" v="1104" actId="478"/>
          <ac:spMkLst>
            <pc:docMk/>
            <pc:sldMk cId="1400299904" sldId="282"/>
            <ac:spMk id="6" creationId="{9CD016D1-BADA-18ED-8E1E-B2E8431A63F5}"/>
          </ac:spMkLst>
        </pc:spChg>
        <pc:spChg chg="mod">
          <ac:chgData name="Rosie Cooper" userId="bf124abb-9a2b-4602-9121-6ae61623fa8e" providerId="ADAL" clId="{0E093974-04E6-4ED0-90E4-A87DD9E4C669}" dt="2024-02-02T09:38:05.807" v="1048" actId="20577"/>
          <ac:spMkLst>
            <pc:docMk/>
            <pc:sldMk cId="1400299904" sldId="282"/>
            <ac:spMk id="8" creationId="{7759A5BB-587E-31A9-7AB4-6303F41118E7}"/>
          </ac:spMkLst>
        </pc:spChg>
        <pc:spChg chg="add mod">
          <ac:chgData name="Rosie Cooper" userId="bf124abb-9a2b-4602-9121-6ae61623fa8e" providerId="ADAL" clId="{0E093974-04E6-4ED0-90E4-A87DD9E4C669}" dt="2024-02-02T10:58:23.536" v="1337" actId="313"/>
          <ac:spMkLst>
            <pc:docMk/>
            <pc:sldMk cId="1400299904" sldId="282"/>
            <ac:spMk id="10" creationId="{9924DEBA-A16F-3519-90D8-A9DB94B5F11F}"/>
          </ac:spMkLst>
        </pc:spChg>
        <pc:spChg chg="mod">
          <ac:chgData name="Rosie Cooper" userId="bf124abb-9a2b-4602-9121-6ae61623fa8e" providerId="ADAL" clId="{0E093974-04E6-4ED0-90E4-A87DD9E4C669}" dt="2024-02-02T09:46:32.755" v="1183" actId="12788"/>
          <ac:spMkLst>
            <pc:docMk/>
            <pc:sldMk cId="1400299904" sldId="282"/>
            <ac:spMk id="12" creationId="{2396F6EA-E44D-51A4-6541-86574A7ADB8E}"/>
          </ac:spMkLst>
        </pc:spChg>
        <pc:spChg chg="mod">
          <ac:chgData name="Rosie Cooper" userId="bf124abb-9a2b-4602-9121-6ae61623fa8e" providerId="ADAL" clId="{0E093974-04E6-4ED0-90E4-A87DD9E4C669}" dt="2024-02-02T09:47:03.225" v="1185" actId="20577"/>
          <ac:spMkLst>
            <pc:docMk/>
            <pc:sldMk cId="1400299904" sldId="282"/>
            <ac:spMk id="20" creationId="{8EF1E5E4-D4E4-2461-6588-FCEC11B04F50}"/>
          </ac:spMkLst>
        </pc:spChg>
        <pc:spChg chg="mod">
          <ac:chgData name="Rosie Cooper" userId="bf124abb-9a2b-4602-9121-6ae61623fa8e" providerId="ADAL" clId="{0E093974-04E6-4ED0-90E4-A87DD9E4C669}" dt="2024-02-02T09:38:32.877" v="1055" actId="20577"/>
          <ac:spMkLst>
            <pc:docMk/>
            <pc:sldMk cId="1400299904" sldId="282"/>
            <ac:spMk id="22" creationId="{3BF1A004-F71B-F10F-C57B-32A9032C7ED1}"/>
          </ac:spMkLst>
        </pc:spChg>
        <pc:spChg chg="mod">
          <ac:chgData name="Rosie Cooper" userId="bf124abb-9a2b-4602-9121-6ae61623fa8e" providerId="ADAL" clId="{0E093974-04E6-4ED0-90E4-A87DD9E4C669}" dt="2024-02-02T09:38:21.973" v="1052" actId="20577"/>
          <ac:spMkLst>
            <pc:docMk/>
            <pc:sldMk cId="1400299904" sldId="282"/>
            <ac:spMk id="23" creationId="{959E2155-F00F-75D2-58C0-8B9EB84878F7}"/>
          </ac:spMkLst>
        </pc:spChg>
        <pc:spChg chg="mod">
          <ac:chgData name="Rosie Cooper" userId="bf124abb-9a2b-4602-9121-6ae61623fa8e" providerId="ADAL" clId="{0E093974-04E6-4ED0-90E4-A87DD9E4C669}" dt="2024-02-02T09:41:46.175" v="1120" actId="113"/>
          <ac:spMkLst>
            <pc:docMk/>
            <pc:sldMk cId="1400299904" sldId="282"/>
            <ac:spMk id="25" creationId="{7239B626-E470-0840-109D-8271BFADF3F8}"/>
          </ac:spMkLst>
        </pc:spChg>
        <pc:spChg chg="mod">
          <ac:chgData name="Rosie Cooper" userId="bf124abb-9a2b-4602-9121-6ae61623fa8e" providerId="ADAL" clId="{0E093974-04E6-4ED0-90E4-A87DD9E4C669}" dt="2024-02-02T09:38:12.081" v="1049"/>
          <ac:spMkLst>
            <pc:docMk/>
            <pc:sldMk cId="1400299904" sldId="282"/>
            <ac:spMk id="26" creationId="{BC68A432-C1DD-9610-BEDF-FCBE2EB535ED}"/>
          </ac:spMkLst>
        </pc:spChg>
        <pc:spChg chg="mod">
          <ac:chgData name="Rosie Cooper" userId="bf124abb-9a2b-4602-9121-6ae61623fa8e" providerId="ADAL" clId="{0E093974-04E6-4ED0-90E4-A87DD9E4C669}" dt="2024-02-02T09:44:47.375" v="1174"/>
          <ac:spMkLst>
            <pc:docMk/>
            <pc:sldMk cId="1400299904" sldId="282"/>
            <ac:spMk id="30" creationId="{E760C43B-56D3-1C0A-33BF-B7BD43DE76B0}"/>
          </ac:spMkLst>
        </pc:spChg>
        <pc:spChg chg="mod">
          <ac:chgData name="Rosie Cooper" userId="bf124abb-9a2b-4602-9121-6ae61623fa8e" providerId="ADAL" clId="{0E093974-04E6-4ED0-90E4-A87DD9E4C669}" dt="2024-02-02T09:44:53.925" v="1175"/>
          <ac:spMkLst>
            <pc:docMk/>
            <pc:sldMk cId="1400299904" sldId="282"/>
            <ac:spMk id="32" creationId="{700EF7AB-D8DA-CC24-2EF3-D25CA99CF61F}"/>
          </ac:spMkLst>
        </pc:spChg>
        <pc:spChg chg="mod">
          <ac:chgData name="Rosie Cooper" userId="bf124abb-9a2b-4602-9121-6ae61623fa8e" providerId="ADAL" clId="{0E093974-04E6-4ED0-90E4-A87DD9E4C669}" dt="2024-02-02T09:45:09.115" v="1179" actId="20577"/>
          <ac:spMkLst>
            <pc:docMk/>
            <pc:sldMk cId="1400299904" sldId="282"/>
            <ac:spMk id="34" creationId="{374A7331-0E73-FEA1-FE94-F3C20509FD81}"/>
          </ac:spMkLst>
        </pc:spChg>
        <pc:picChg chg="del">
          <ac:chgData name="Rosie Cooper" userId="bf124abb-9a2b-4602-9121-6ae61623fa8e" providerId="ADAL" clId="{0E093974-04E6-4ED0-90E4-A87DD9E4C669}" dt="2024-02-02T09:40:17.111" v="1105" actId="478"/>
          <ac:picMkLst>
            <pc:docMk/>
            <pc:sldMk cId="1400299904" sldId="282"/>
            <ac:picMk id="4" creationId="{F51E5F43-91A2-170C-BE85-C0B3E7927C28}"/>
          </ac:picMkLst>
        </pc:picChg>
        <pc:picChg chg="mod">
          <ac:chgData name="Rosie Cooper" userId="bf124abb-9a2b-4602-9121-6ae61623fa8e" providerId="ADAL" clId="{0E093974-04E6-4ED0-90E4-A87DD9E4C669}" dt="2024-02-02T09:46:32.755" v="1183" actId="12788"/>
          <ac:picMkLst>
            <pc:docMk/>
            <pc:sldMk cId="1400299904" sldId="282"/>
            <ac:picMk id="7" creationId="{7FDCA623-41AE-09A9-EEB1-715DEABC66FE}"/>
          </ac:picMkLst>
        </pc:picChg>
        <pc:picChg chg="mod">
          <ac:chgData name="Rosie Cooper" userId="bf124abb-9a2b-4602-9121-6ae61623fa8e" providerId="ADAL" clId="{0E093974-04E6-4ED0-90E4-A87DD9E4C669}" dt="2024-02-02T09:46:11.954" v="1181" actId="14826"/>
          <ac:picMkLst>
            <pc:docMk/>
            <pc:sldMk cId="1400299904" sldId="282"/>
            <ac:picMk id="9" creationId="{FB4AAD1C-9DE3-CF7F-8522-9817C59E6935}"/>
          </ac:picMkLst>
        </pc:picChg>
      </pc:sldChg>
      <pc:sldChg chg="modSp add mod">
        <pc:chgData name="Rosie Cooper" userId="bf124abb-9a2b-4602-9121-6ae61623fa8e" providerId="ADAL" clId="{0E093974-04E6-4ED0-90E4-A87DD9E4C669}" dt="2024-02-02T10:03:33.651" v="1277"/>
        <pc:sldMkLst>
          <pc:docMk/>
          <pc:sldMk cId="2648111338" sldId="283"/>
        </pc:sldMkLst>
        <pc:spChg chg="mod">
          <ac:chgData name="Rosie Cooper" userId="bf124abb-9a2b-4602-9121-6ae61623fa8e" providerId="ADAL" clId="{0E093974-04E6-4ED0-90E4-A87DD9E4C669}" dt="2024-02-02T10:03:33.651" v="1277"/>
          <ac:spMkLst>
            <pc:docMk/>
            <pc:sldMk cId="2648111338" sldId="283"/>
            <ac:spMk id="2" creationId="{29001B14-B837-68EC-485E-0DB41DAE4B40}"/>
          </ac:spMkLst>
        </pc:spChg>
        <pc:spChg chg="mod">
          <ac:chgData name="Rosie Cooper" userId="bf124abb-9a2b-4602-9121-6ae61623fa8e" providerId="ADAL" clId="{0E093974-04E6-4ED0-90E4-A87DD9E4C669}" dt="2024-02-02T09:56:56.362" v="1236"/>
          <ac:spMkLst>
            <pc:docMk/>
            <pc:sldMk cId="2648111338" sldId="283"/>
            <ac:spMk id="10" creationId="{D845CFDD-E078-E193-4727-8B67D6F700F3}"/>
          </ac:spMkLst>
        </pc:spChg>
        <pc:spChg chg="mod">
          <ac:chgData name="Rosie Cooper" userId="bf124abb-9a2b-4602-9121-6ae61623fa8e" providerId="ADAL" clId="{0E093974-04E6-4ED0-90E4-A87DD9E4C669}" dt="2024-02-02T09:57:09.349" v="1238"/>
          <ac:spMkLst>
            <pc:docMk/>
            <pc:sldMk cId="2648111338" sldId="283"/>
            <ac:spMk id="76" creationId="{4F910C85-0973-6C4E-7F8A-86224D837953}"/>
          </ac:spMkLst>
        </pc:spChg>
        <pc:spChg chg="mod">
          <ac:chgData name="Rosie Cooper" userId="bf124abb-9a2b-4602-9121-6ae61623fa8e" providerId="ADAL" clId="{0E093974-04E6-4ED0-90E4-A87DD9E4C669}" dt="2024-02-02T09:57:24.790" v="1240"/>
          <ac:spMkLst>
            <pc:docMk/>
            <pc:sldMk cId="2648111338" sldId="283"/>
            <ac:spMk id="79" creationId="{1E863A37-F0E6-F099-695D-70642992B512}"/>
          </ac:spMkLst>
        </pc:spChg>
        <pc:spChg chg="mod">
          <ac:chgData name="Rosie Cooper" userId="bf124abb-9a2b-4602-9121-6ae61623fa8e" providerId="ADAL" clId="{0E093974-04E6-4ED0-90E4-A87DD9E4C669}" dt="2024-02-02T09:57:43.438" v="1243"/>
          <ac:spMkLst>
            <pc:docMk/>
            <pc:sldMk cId="2648111338" sldId="283"/>
            <ac:spMk id="82" creationId="{88FE2E61-157E-1C69-B8DD-3934B4CB815E}"/>
          </ac:spMkLst>
        </pc:spChg>
        <pc:spChg chg="mod">
          <ac:chgData name="Rosie Cooper" userId="bf124abb-9a2b-4602-9121-6ae61623fa8e" providerId="ADAL" clId="{0E093974-04E6-4ED0-90E4-A87DD9E4C669}" dt="2024-02-02T10:00:20.963" v="1245"/>
          <ac:spMkLst>
            <pc:docMk/>
            <pc:sldMk cId="2648111338" sldId="283"/>
            <ac:spMk id="91" creationId="{DBFB54E3-A83A-8B8D-5CAD-830115C982EF}"/>
          </ac:spMkLst>
        </pc:spChg>
        <pc:spChg chg="mod">
          <ac:chgData name="Rosie Cooper" userId="bf124abb-9a2b-4602-9121-6ae61623fa8e" providerId="ADAL" clId="{0E093974-04E6-4ED0-90E4-A87DD9E4C669}" dt="2024-02-02T10:00:33.362" v="1247"/>
          <ac:spMkLst>
            <pc:docMk/>
            <pc:sldMk cId="2648111338" sldId="283"/>
            <ac:spMk id="94" creationId="{316ACEB5-91F0-1690-97DB-F2C29EA1B03F}"/>
          </ac:spMkLst>
        </pc:spChg>
        <pc:spChg chg="mod">
          <ac:chgData name="Rosie Cooper" userId="bf124abb-9a2b-4602-9121-6ae61623fa8e" providerId="ADAL" clId="{0E093974-04E6-4ED0-90E4-A87DD9E4C669}" dt="2024-02-02T10:00:57.253" v="1251"/>
          <ac:spMkLst>
            <pc:docMk/>
            <pc:sldMk cId="2648111338" sldId="283"/>
            <ac:spMk id="97" creationId="{5C169D68-789C-81C5-C2F4-D592C4B12250}"/>
          </ac:spMkLst>
        </pc:spChg>
        <pc:spChg chg="mod">
          <ac:chgData name="Rosie Cooper" userId="bf124abb-9a2b-4602-9121-6ae61623fa8e" providerId="ADAL" clId="{0E093974-04E6-4ED0-90E4-A87DD9E4C669}" dt="2024-02-02T10:01:12.570" v="1253"/>
          <ac:spMkLst>
            <pc:docMk/>
            <pc:sldMk cId="2648111338" sldId="283"/>
            <ac:spMk id="100" creationId="{A5AC3E77-5DA7-1B61-3F8E-37F49F9F5BA0}"/>
          </ac:spMkLst>
        </pc:spChg>
        <pc:spChg chg="mod">
          <ac:chgData name="Rosie Cooper" userId="bf124abb-9a2b-4602-9121-6ae61623fa8e" providerId="ADAL" clId="{0E093974-04E6-4ED0-90E4-A87DD9E4C669}" dt="2024-02-02T10:01:35.301" v="1258" actId="20577"/>
          <ac:spMkLst>
            <pc:docMk/>
            <pc:sldMk cId="2648111338" sldId="283"/>
            <ac:spMk id="103" creationId="{117BC865-21C3-CDD4-BB12-2EC3A930D99C}"/>
          </ac:spMkLst>
        </pc:spChg>
        <pc:spChg chg="mod">
          <ac:chgData name="Rosie Cooper" userId="bf124abb-9a2b-4602-9121-6ae61623fa8e" providerId="ADAL" clId="{0E093974-04E6-4ED0-90E4-A87DD9E4C669}" dt="2024-02-02T10:01:42.576" v="1259"/>
          <ac:spMkLst>
            <pc:docMk/>
            <pc:sldMk cId="2648111338" sldId="283"/>
            <ac:spMk id="106" creationId="{B242F1EA-7DFF-6433-0EE7-D37CE9ECE83E}"/>
          </ac:spMkLst>
        </pc:spChg>
        <pc:spChg chg="mod">
          <ac:chgData name="Rosie Cooper" userId="bf124abb-9a2b-4602-9121-6ae61623fa8e" providerId="ADAL" clId="{0E093974-04E6-4ED0-90E4-A87DD9E4C669}" dt="2024-02-02T10:02:12.221" v="1262" actId="20577"/>
          <ac:spMkLst>
            <pc:docMk/>
            <pc:sldMk cId="2648111338" sldId="283"/>
            <ac:spMk id="109" creationId="{A28FD74D-AC09-286B-4D00-B5D5B5E187A1}"/>
          </ac:spMkLst>
        </pc:spChg>
        <pc:spChg chg="mod">
          <ac:chgData name="Rosie Cooper" userId="bf124abb-9a2b-4602-9121-6ae61623fa8e" providerId="ADAL" clId="{0E093974-04E6-4ED0-90E4-A87DD9E4C669}" dt="2024-02-02T10:02:28.910" v="1264"/>
          <ac:spMkLst>
            <pc:docMk/>
            <pc:sldMk cId="2648111338" sldId="283"/>
            <ac:spMk id="112" creationId="{5F4B14DB-7EA2-0A7B-60D3-A64F4DB68AC1}"/>
          </ac:spMkLst>
        </pc:spChg>
        <pc:spChg chg="mod">
          <ac:chgData name="Rosie Cooper" userId="bf124abb-9a2b-4602-9121-6ae61623fa8e" providerId="ADAL" clId="{0E093974-04E6-4ED0-90E4-A87DD9E4C669}" dt="2024-02-02T10:02:42.141" v="1266"/>
          <ac:spMkLst>
            <pc:docMk/>
            <pc:sldMk cId="2648111338" sldId="283"/>
            <ac:spMk id="115" creationId="{10971D7F-BCE5-B696-BFF1-1436CF97D928}"/>
          </ac:spMkLst>
        </pc:spChg>
        <pc:spChg chg="mod">
          <ac:chgData name="Rosie Cooper" userId="bf124abb-9a2b-4602-9121-6ae61623fa8e" providerId="ADAL" clId="{0E093974-04E6-4ED0-90E4-A87DD9E4C669}" dt="2024-02-02T10:02:58.580" v="1268"/>
          <ac:spMkLst>
            <pc:docMk/>
            <pc:sldMk cId="2648111338" sldId="283"/>
            <ac:spMk id="118" creationId="{F26483E9-1D1D-FD3A-6FD1-2813E00BA620}"/>
          </ac:spMkLst>
        </pc:spChg>
        <pc:spChg chg="mod">
          <ac:chgData name="Rosie Cooper" userId="bf124abb-9a2b-4602-9121-6ae61623fa8e" providerId="ADAL" clId="{0E093974-04E6-4ED0-90E4-A87DD9E4C669}" dt="2024-02-02T10:03:19.138" v="1275"/>
          <ac:spMkLst>
            <pc:docMk/>
            <pc:sldMk cId="2648111338" sldId="283"/>
            <ac:spMk id="121" creationId="{BAA3352C-8503-D8C2-9AE4-8BBDE3F78D40}"/>
          </ac:spMkLst>
        </pc:spChg>
      </pc:sldChg>
      <pc:sldChg chg="delSp modSp add mod">
        <pc:chgData name="Rosie Cooper" userId="bf124abb-9a2b-4602-9121-6ae61623fa8e" providerId="ADAL" clId="{0E093974-04E6-4ED0-90E4-A87DD9E4C669}" dt="2024-02-02T10:06:35.921" v="1303" actId="14429"/>
        <pc:sldMkLst>
          <pc:docMk/>
          <pc:sldMk cId="3655076312" sldId="284"/>
        </pc:sldMkLst>
        <pc:spChg chg="del">
          <ac:chgData name="Rosie Cooper" userId="bf124abb-9a2b-4602-9121-6ae61623fa8e" providerId="ADAL" clId="{0E093974-04E6-4ED0-90E4-A87DD9E4C669}" dt="2024-02-02T10:05:25.342" v="1294" actId="478"/>
          <ac:spMkLst>
            <pc:docMk/>
            <pc:sldMk cId="3655076312" sldId="284"/>
            <ac:spMk id="2" creationId="{29001B14-B837-68EC-485E-0DB41DAE4B40}"/>
          </ac:spMkLst>
        </pc:spChg>
        <pc:spChg chg="mod">
          <ac:chgData name="Rosie Cooper" userId="bf124abb-9a2b-4602-9121-6ae61623fa8e" providerId="ADAL" clId="{0E093974-04E6-4ED0-90E4-A87DD9E4C669}" dt="2024-02-02T10:03:53.524" v="1281"/>
          <ac:spMkLst>
            <pc:docMk/>
            <pc:sldMk cId="3655076312" sldId="284"/>
            <ac:spMk id="10" creationId="{D845CFDD-E078-E193-4727-8B67D6F700F3}"/>
          </ac:spMkLst>
        </pc:spChg>
        <pc:spChg chg="mod">
          <ac:chgData name="Rosie Cooper" userId="bf124abb-9a2b-4602-9121-6ae61623fa8e" providerId="ADAL" clId="{0E093974-04E6-4ED0-90E4-A87DD9E4C669}" dt="2024-02-02T10:04:06.975" v="1283"/>
          <ac:spMkLst>
            <pc:docMk/>
            <pc:sldMk cId="3655076312" sldId="284"/>
            <ac:spMk id="76" creationId="{4F910C85-0973-6C4E-7F8A-86224D837953}"/>
          </ac:spMkLst>
        </pc:spChg>
        <pc:spChg chg="mod">
          <ac:chgData name="Rosie Cooper" userId="bf124abb-9a2b-4602-9121-6ae61623fa8e" providerId="ADAL" clId="{0E093974-04E6-4ED0-90E4-A87DD9E4C669}" dt="2024-02-02T10:04:32.522" v="1285"/>
          <ac:spMkLst>
            <pc:docMk/>
            <pc:sldMk cId="3655076312" sldId="284"/>
            <ac:spMk id="79" creationId="{1E863A37-F0E6-F099-695D-70642992B512}"/>
          </ac:spMkLst>
        </pc:spChg>
        <pc:spChg chg="mod">
          <ac:chgData name="Rosie Cooper" userId="bf124abb-9a2b-4602-9121-6ae61623fa8e" providerId="ADAL" clId="{0E093974-04E6-4ED0-90E4-A87DD9E4C669}" dt="2024-02-02T10:04:50.909" v="1287"/>
          <ac:spMkLst>
            <pc:docMk/>
            <pc:sldMk cId="3655076312" sldId="284"/>
            <ac:spMk id="82" creationId="{88FE2E61-157E-1C69-B8DD-3934B4CB815E}"/>
          </ac:spMkLst>
        </pc:spChg>
        <pc:spChg chg="mod">
          <ac:chgData name="Rosie Cooper" userId="bf124abb-9a2b-4602-9121-6ae61623fa8e" providerId="ADAL" clId="{0E093974-04E6-4ED0-90E4-A87DD9E4C669}" dt="2024-02-02T10:05:06.979" v="1289"/>
          <ac:spMkLst>
            <pc:docMk/>
            <pc:sldMk cId="3655076312" sldId="284"/>
            <ac:spMk id="91" creationId="{DBFB54E3-A83A-8B8D-5CAD-830115C982EF}"/>
          </ac:spMkLst>
        </pc:spChg>
        <pc:spChg chg="del topLvl">
          <ac:chgData name="Rosie Cooper" userId="bf124abb-9a2b-4602-9121-6ae61623fa8e" providerId="ADAL" clId="{0E093974-04E6-4ED0-90E4-A87DD9E4C669}" dt="2024-02-02T10:05:10.066" v="1290" actId="478"/>
          <ac:spMkLst>
            <pc:docMk/>
            <pc:sldMk cId="3655076312" sldId="284"/>
            <ac:spMk id="94" creationId="{316ACEB5-91F0-1690-97DB-F2C29EA1B03F}"/>
          </ac:spMkLst>
        </pc:spChg>
        <pc:grpChg chg="del">
          <ac:chgData name="Rosie Cooper" userId="bf124abb-9a2b-4602-9121-6ae61623fa8e" providerId="ADAL" clId="{0E093974-04E6-4ED0-90E4-A87DD9E4C669}" dt="2024-02-02T10:05:10.066" v="1290" actId="478"/>
          <ac:grpSpMkLst>
            <pc:docMk/>
            <pc:sldMk cId="3655076312" sldId="284"/>
            <ac:grpSpMk id="93" creationId="{4E4BB71E-4330-B2DB-F3CA-2F5D1FE5DD71}"/>
          </ac:grpSpMkLst>
        </pc:grpChg>
        <pc:grpChg chg="del">
          <ac:chgData name="Rosie Cooper" userId="bf124abb-9a2b-4602-9121-6ae61623fa8e" providerId="ADAL" clId="{0E093974-04E6-4ED0-90E4-A87DD9E4C669}" dt="2024-02-02T10:05:11.494" v="1291" actId="478"/>
          <ac:grpSpMkLst>
            <pc:docMk/>
            <pc:sldMk cId="3655076312" sldId="284"/>
            <ac:grpSpMk id="96" creationId="{5871C532-645F-A4AC-7E49-B56CCF8E0A98}"/>
          </ac:grpSpMkLst>
        </pc:grpChg>
        <pc:grpChg chg="del">
          <ac:chgData name="Rosie Cooper" userId="bf124abb-9a2b-4602-9121-6ae61623fa8e" providerId="ADAL" clId="{0E093974-04E6-4ED0-90E4-A87DD9E4C669}" dt="2024-02-02T10:05:25.342" v="1294" actId="478"/>
          <ac:grpSpMkLst>
            <pc:docMk/>
            <pc:sldMk cId="3655076312" sldId="284"/>
            <ac:grpSpMk id="99" creationId="{606BAD87-466F-76FC-AD87-7BFDF36C3EB0}"/>
          </ac:grpSpMkLst>
        </pc:grpChg>
        <pc:grpChg chg="del">
          <ac:chgData name="Rosie Cooper" userId="bf124abb-9a2b-4602-9121-6ae61623fa8e" providerId="ADAL" clId="{0E093974-04E6-4ED0-90E4-A87DD9E4C669}" dt="2024-02-02T10:05:25.342" v="1294" actId="478"/>
          <ac:grpSpMkLst>
            <pc:docMk/>
            <pc:sldMk cId="3655076312" sldId="284"/>
            <ac:grpSpMk id="102" creationId="{47D509A7-E872-C43A-8408-FE3901CFC778}"/>
          </ac:grpSpMkLst>
        </pc:grpChg>
        <pc:grpChg chg="del">
          <ac:chgData name="Rosie Cooper" userId="bf124abb-9a2b-4602-9121-6ae61623fa8e" providerId="ADAL" clId="{0E093974-04E6-4ED0-90E4-A87DD9E4C669}" dt="2024-02-02T10:05:25.342" v="1294" actId="478"/>
          <ac:grpSpMkLst>
            <pc:docMk/>
            <pc:sldMk cId="3655076312" sldId="284"/>
            <ac:grpSpMk id="105" creationId="{6E2E0A41-4622-EF8D-2200-E2FE87246739}"/>
          </ac:grpSpMkLst>
        </pc:grpChg>
        <pc:grpChg chg="del">
          <ac:chgData name="Rosie Cooper" userId="bf124abb-9a2b-4602-9121-6ae61623fa8e" providerId="ADAL" clId="{0E093974-04E6-4ED0-90E4-A87DD9E4C669}" dt="2024-02-02T10:05:25.342" v="1294" actId="478"/>
          <ac:grpSpMkLst>
            <pc:docMk/>
            <pc:sldMk cId="3655076312" sldId="284"/>
            <ac:grpSpMk id="108" creationId="{FB9BC271-57D6-B2D6-6CEB-A18AC57E47BE}"/>
          </ac:grpSpMkLst>
        </pc:grpChg>
        <pc:grpChg chg="del">
          <ac:chgData name="Rosie Cooper" userId="bf124abb-9a2b-4602-9121-6ae61623fa8e" providerId="ADAL" clId="{0E093974-04E6-4ED0-90E4-A87DD9E4C669}" dt="2024-02-02T10:05:25.342" v="1294" actId="478"/>
          <ac:grpSpMkLst>
            <pc:docMk/>
            <pc:sldMk cId="3655076312" sldId="284"/>
            <ac:grpSpMk id="111" creationId="{0F4EDFB2-530A-BE2F-21A7-A5135B3606CD}"/>
          </ac:grpSpMkLst>
        </pc:grpChg>
        <pc:grpChg chg="del">
          <ac:chgData name="Rosie Cooper" userId="bf124abb-9a2b-4602-9121-6ae61623fa8e" providerId="ADAL" clId="{0E093974-04E6-4ED0-90E4-A87DD9E4C669}" dt="2024-02-02T10:05:25.342" v="1294" actId="478"/>
          <ac:grpSpMkLst>
            <pc:docMk/>
            <pc:sldMk cId="3655076312" sldId="284"/>
            <ac:grpSpMk id="114" creationId="{EE2E12B5-E1ED-69EF-F40D-E88CECEACFD8}"/>
          </ac:grpSpMkLst>
        </pc:grpChg>
        <pc:grpChg chg="del">
          <ac:chgData name="Rosie Cooper" userId="bf124abb-9a2b-4602-9121-6ae61623fa8e" providerId="ADAL" clId="{0E093974-04E6-4ED0-90E4-A87DD9E4C669}" dt="2024-02-02T10:05:25.342" v="1294" actId="478"/>
          <ac:grpSpMkLst>
            <pc:docMk/>
            <pc:sldMk cId="3655076312" sldId="284"/>
            <ac:grpSpMk id="117" creationId="{396658AC-4F32-2026-9DD1-225C24DC0A67}"/>
          </ac:grpSpMkLst>
        </pc:grpChg>
        <pc:grpChg chg="del">
          <ac:chgData name="Rosie Cooper" userId="bf124abb-9a2b-4602-9121-6ae61623fa8e" providerId="ADAL" clId="{0E093974-04E6-4ED0-90E4-A87DD9E4C669}" dt="2024-02-02T10:05:25.342" v="1294" actId="478"/>
          <ac:grpSpMkLst>
            <pc:docMk/>
            <pc:sldMk cId="3655076312" sldId="284"/>
            <ac:grpSpMk id="120" creationId="{592A4F1E-3788-81E5-0FF0-D29C59167D2A}"/>
          </ac:grpSpMkLst>
        </pc:grpChg>
        <pc:picChg chg="mod modVis">
          <ac:chgData name="Rosie Cooper" userId="bf124abb-9a2b-4602-9121-6ae61623fa8e" providerId="ADAL" clId="{0E093974-04E6-4ED0-90E4-A87DD9E4C669}" dt="2024-02-02T10:06:35.921" v="1303" actId="14429"/>
          <ac:picMkLst>
            <pc:docMk/>
            <pc:sldMk cId="3655076312" sldId="284"/>
            <ac:picMk id="7" creationId="{3DF10A4F-4098-B769-B2BE-FFDDF0A4B4C7}"/>
          </ac:picMkLst>
        </pc:picChg>
        <pc:cxnChg chg="del topLvl">
          <ac:chgData name="Rosie Cooper" userId="bf124abb-9a2b-4602-9121-6ae61623fa8e" providerId="ADAL" clId="{0E093974-04E6-4ED0-90E4-A87DD9E4C669}" dt="2024-02-02T10:05:12.420" v="1292" actId="478"/>
          <ac:cxnSpMkLst>
            <pc:docMk/>
            <pc:sldMk cId="3655076312" sldId="284"/>
            <ac:cxnSpMk id="95" creationId="{05C5A27B-CAAC-DA69-CC69-684B47F7433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James 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James might have asked to be painted as imposing and majestic. He is wearing a crown and holding an orb and sceptre. They are all ancient symbols of monarchy.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James has several important legacies. He united the thrones of England and Scotland, he encouraged the publication of the King James Bible, he was a supporter of the arts and he commissioned the Banqueting House.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377977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Charles I notes:</a:t>
            </a: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Charles may have wanted to be painted on horseback because he was worried about his height. Being painted on horseback gave him greater height and authority.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Charles is portrayed as a ruler and as a warrior. He holds a staff in one hand (an ancient symbol of authority) and is wearing armour. The size of the portrait and the angle the painter has chosen means that Charles towers above the viewer.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Charles did not want to negotiate with Parliament because he believed in the Divine Right of Kings. He believed that he was chosen by God to rule. To accept other authority would be a sin against God.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152543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Charles II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Coronation Regalia are symbols of monarchy. Oliver Cromwell wanted to destroy them to signify the end of the monarchy, and the creation of a republic. (The jewels could also be sold and the precious metals used to create coins.)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artist may have wanted to create an image of power and majesty, of a monarch restored to his rightful place. In his portrait, Charles wears a crown and holds the orb and sceptre. He’s seated on a throne-like chair, with his feet resting on luxurious cushions and rich tapestries in the background.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12758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James II notes:</a:t>
            </a:r>
          </a:p>
          <a:p>
            <a:endParaRPr lang="en-GB"/>
          </a:p>
          <a:p>
            <a:r>
              <a:rPr lang="en-GB"/>
              <a:t>Charles II made James II Lord High Admiral of the Royal Navy and put him in charge of fire-fighting operations during the Great Fire of London in 1666.   </a:t>
            </a:r>
          </a:p>
          <a:p>
            <a:endParaRPr lang="en-GB"/>
          </a:p>
          <a:p>
            <a:r>
              <a:rPr lang="en-GB"/>
              <a:t>James II had been a soldier in the French and Spanish armies. In his portrait, he has chosen to be portrayed as a warrior king. </a:t>
            </a:r>
          </a:p>
          <a:p>
            <a:endParaRPr lang="en-GB"/>
          </a:p>
          <a:p>
            <a:r>
              <a:rPr lang="en-GB"/>
              <a:t>In his portrait, James II is holding a sceptre. The crown and orb are on a pedestal to the side. These symbolise that he is now king. The anchor behind him (and a scene of a battle at sea) represent his previous role as Lord High Admiral. </a:t>
            </a:r>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355523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Mary II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 fact that huge crowds mourned Mary when she lay in state in the Banqueting House suggests she was very popular with the public.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Mary may have been popular because she was said to be gentle and cheerful. She was also a capable ruler while William was away.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her portrait, Mary’s pose and cloak (lined with ermine) are dignified and regal. The artist has included a crown to make it clear she’s a monarch. He has painted sweet-smelling flowers (roses and honeysuckle) in the background, perhaps intended to reflect her personality.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54613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William III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In his portrait, William might have wanted to be portrayed as a soldier and man of action. He’s wearing a suit of armour. One hand rests on a helmet and the other holds a ceremonial baton – the sign of a high-ranking military officer.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William liked Kensington Palace because the clean air was better for his health. As a military man he also had no interest in the social life of central London.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98905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Anne notes:</a:t>
            </a:r>
          </a:p>
          <a:p>
            <a:endParaRPr lang="en-GB"/>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There is lots of evidence Anne was a hard-working monarch and good speaker. The fact that she met her ministers every day is evidence that she was hard-working. The quote from the bishop is evidence that she was a confident and authoritative public speaker.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Anne’s legacy was the Acts of Union, which created a united kingdom of Great Britain: Scotland, England and Wales. (Ireland joined the Union in 1801, creating the United Kingdom.) </a:t>
            </a:r>
          </a:p>
          <a:p>
            <a:pPr algn="l" rtl="0" fontAlgn="base">
              <a:buFont typeface="Arial" panose="020B0604020202020204" pitchFamily="34" charset="0"/>
              <a:buNone/>
            </a:pPr>
            <a:endParaRPr lang="en-GB"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a:solidFill>
                  <a:srgbClr val="000000"/>
                </a:solidFill>
                <a:effectLst/>
                <a:latin typeface="Calibri" panose="020F0502020204030204" pitchFamily="34" charset="0"/>
              </a:rPr>
              <a:t>When comparing Anne to her sister Mary, it is clear both were capable queens able to rule without their husbands. However, Mary seemed to prefer leaving most of the politics to her husband whereas Anne decided to meet with her ministers every day and was a confident speaker. The fact that she used the King’s apartments and not the Queen’s suggest that she was serious about being seen as a capable ruler.  </a:t>
            </a: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8</a:t>
            </a:fld>
            <a:endParaRPr lang="en-US"/>
          </a:p>
        </p:txBody>
      </p:sp>
    </p:spTree>
    <p:extLst>
      <p:ext uri="{BB962C8B-B14F-4D97-AF65-F5344CB8AC3E}">
        <p14:creationId xmlns:p14="http://schemas.microsoft.com/office/powerpoint/2010/main" val="251432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11</a:t>
            </a:fld>
            <a:endParaRPr lang="en-US"/>
          </a:p>
        </p:txBody>
      </p:sp>
    </p:spTree>
    <p:extLst>
      <p:ext uri="{BB962C8B-B14F-4D97-AF65-F5344CB8AC3E}">
        <p14:creationId xmlns:p14="http://schemas.microsoft.com/office/powerpoint/2010/main" val="150610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4/25/2024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4/25/2024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rct.uk/collection/404446/james-vi-amp-i-1566-1625"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rct.uk/collection/405322/charles-i-1600-1649-with-m-de-st-antoin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s://www.rct.uk/collection/404951/charles-ii-1630-1685"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www.npg.org.uk/collections/search/portrait/mw03423/King-James-II?LinkID=mp02391&amp;role=sit&amp;rNo=4"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jpeg"/><Relationship Id="rId4" Type="http://schemas.openxmlformats.org/officeDocument/2006/relationships/hyperlink" Target="https://www.npg.org.uk/collections/search/portrait/mw04282/Queen-Mary-II"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8.jpeg"/><Relationship Id="rId4" Type="http://schemas.openxmlformats.org/officeDocument/2006/relationships/hyperlink" Target="https://www.npg.org.uk/collections/search/portrait/mw06795/King-William-III?LinkID=mp04834&amp;role=sit&amp;rNo=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www.npg.org.uk/collections/search/portrait/mw00147/Queen-An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abdication   </a:t>
            </a:r>
            <a:r>
              <a:rPr lang="en-GB" sz="1100">
                <a:effectLst/>
                <a:latin typeface="Georgia" panose="02040502050405020303" pitchFamily="18" charset="0"/>
                <a:ea typeface="Open Sans" panose="020B0606030504020204" pitchFamily="34" charset="0"/>
                <a:cs typeface="Open Sans" panose="020B0606030504020204" pitchFamily="34" charset="0"/>
              </a:rPr>
              <a:t>  |  the act of formally giving up power as a king or queen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a:effectLst/>
                <a:latin typeface="Georgia" panose="02040502050405020303" pitchFamily="18" charset="0"/>
                <a:ea typeface="Open Sans" panose="020B0606030504020204" pitchFamily="34" charset="0"/>
                <a:cs typeface="Open Sans" panose="020B0606030504020204" pitchFamily="34" charset="0"/>
              </a:rPr>
              <a:t>  |  the Christian church in England based on the Protestant faith, established by King Henry VIII, with the king or queen as its head.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civil war    </a:t>
            </a:r>
            <a:r>
              <a:rPr lang="en-GB" sz="1100">
                <a:effectLst/>
                <a:latin typeface="Georgia" panose="02040502050405020303" pitchFamily="18" charset="0"/>
                <a:ea typeface="Open Sans" panose="020B0606030504020204" pitchFamily="34" charset="0"/>
                <a:cs typeface="Open Sans" panose="020B0606030504020204" pitchFamily="34" charset="0"/>
              </a:rPr>
              <a:t>  |   a war between groups of people of the same country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conspirator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takes part in a secret plan to do something illegal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Coronation Regalia   </a:t>
            </a:r>
            <a:r>
              <a:rPr lang="en-GB" sz="1100">
                <a:effectLst/>
                <a:latin typeface="Georgia" panose="02040502050405020303" pitchFamily="18" charset="0"/>
                <a:ea typeface="Open Sans" panose="020B0606030504020204" pitchFamily="34" charset="0"/>
                <a:cs typeface="Open Sans" panose="020B0606030504020204" pitchFamily="34" charset="0"/>
              </a:rPr>
              <a:t>  |  objects used during the coronation ceremony, including the crown, orb and sceptre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dynasty </a:t>
            </a:r>
            <a:r>
              <a:rPr lang="en-GB" sz="1100">
                <a:effectLst/>
                <a:latin typeface="Georgia" panose="02040502050405020303" pitchFamily="18" charset="0"/>
                <a:ea typeface="Open Sans" panose="020B0606030504020204" pitchFamily="34" charset="0"/>
                <a:cs typeface="Open Sans" panose="020B0606030504020204" pitchFamily="34" charset="0"/>
              </a:rPr>
              <a:t>|  series of leaders from the same family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Commonwealth    </a:t>
            </a:r>
            <a:r>
              <a:rPr lang="en-GB" sz="1100">
                <a:effectLst/>
                <a:latin typeface="Georgia" panose="02040502050405020303" pitchFamily="18" charset="0"/>
                <a:ea typeface="Open Sans" panose="020B0606030504020204" pitchFamily="34" charset="0"/>
                <a:cs typeface="Open Sans" panose="020B0606030504020204" pitchFamily="34" charset="0"/>
              </a:rPr>
              <a:t>  |  period from 1649-1660 when Britain and Ireland had no king or queen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exiled    </a:t>
            </a:r>
            <a:r>
              <a:rPr lang="en-GB" sz="1100">
                <a:effectLst/>
                <a:latin typeface="Georgia" panose="02040502050405020303" pitchFamily="18" charset="0"/>
                <a:ea typeface="Open Sans" panose="020B0606030504020204" pitchFamily="34" charset="0"/>
                <a:cs typeface="Open Sans" panose="020B0606030504020204" pitchFamily="34" charset="0"/>
              </a:rPr>
              <a:t>  |  sent away from your own country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heir    </a:t>
            </a:r>
            <a:r>
              <a:rPr lang="en-GB" sz="1100">
                <a:effectLst/>
                <a:latin typeface="Georgia" panose="02040502050405020303" pitchFamily="18" charset="0"/>
                <a:ea typeface="Open Sans" panose="020B0606030504020204" pitchFamily="34" charset="0"/>
                <a:cs typeface="Open Sans" panose="020B0606030504020204" pitchFamily="34" charset="0"/>
              </a:rPr>
              <a:t>  |  the person who will become the next king or queen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house arrest    </a:t>
            </a:r>
            <a:r>
              <a:rPr lang="en-GB" sz="1100">
                <a:effectLst/>
                <a:latin typeface="Georgia" panose="02040502050405020303" pitchFamily="18" charset="0"/>
                <a:ea typeface="Open Sans" panose="020B0606030504020204" pitchFamily="34" charset="0"/>
                <a:cs typeface="Open Sans" panose="020B0606030504020204" pitchFamily="34" charset="0"/>
              </a:rPr>
              <a:t>  |  kept as a prisoner in a house, castle or palace rather than a prison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illegitimate    </a:t>
            </a:r>
            <a:r>
              <a:rPr lang="en-GB" sz="1100">
                <a:effectLst/>
                <a:latin typeface="Georgia" panose="02040502050405020303" pitchFamily="18" charset="0"/>
                <a:ea typeface="Open Sans" panose="020B0606030504020204" pitchFamily="34" charset="0"/>
                <a:cs typeface="Open Sans" panose="020B0606030504020204" pitchFamily="34" charset="0"/>
              </a:rPr>
              <a:t>  |  child whose parents were not legally married to each other when they were born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inherit     </a:t>
            </a:r>
            <a:r>
              <a:rPr lang="en-GB" sz="1100">
                <a:effectLst/>
                <a:latin typeface="Georgia" panose="02040502050405020303" pitchFamily="18" charset="0"/>
                <a:ea typeface="Open Sans" panose="020B0606030504020204" pitchFamily="34" charset="0"/>
                <a:cs typeface="Open Sans" panose="020B0606030504020204" pitchFamily="34" charset="0"/>
              </a:rPr>
              <a:t>|  given something such as money or a title after the death of the person who owned or held them before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High Admiral    </a:t>
            </a:r>
            <a:r>
              <a:rPr lang="en-GB" sz="1100">
                <a:effectLst/>
                <a:latin typeface="Georgia" panose="02040502050405020303" pitchFamily="18" charset="0"/>
                <a:ea typeface="Open Sans" panose="020B0606030504020204" pitchFamily="34" charset="0"/>
                <a:cs typeface="Open Sans" panose="020B0606030504020204" pitchFamily="34" charset="0"/>
              </a:rPr>
              <a:t>  |  head of the Royal Navy; the title is awarded as an honour and the person has little real power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masque     </a:t>
            </a:r>
            <a:r>
              <a:rPr lang="en-GB" sz="1100">
                <a:effectLst/>
                <a:latin typeface="Georgia" panose="02040502050405020303" pitchFamily="18" charset="0"/>
                <a:ea typeface="Open Sans" panose="020B0606030504020204" pitchFamily="34" charset="0"/>
                <a:cs typeface="Open Sans" panose="020B0606030504020204" pitchFamily="34" charset="0"/>
              </a:rPr>
              <a:t>  |  show with music, poetry and dancing, and fantastic sets and costumes </a:t>
            </a:r>
          </a:p>
        </p:txBody>
      </p:sp>
      <p:pic>
        <p:nvPicPr>
          <p:cNvPr id="3" name="Picture 2">
            <a:extLst>
              <a:ext uri="{FF2B5EF4-FFF2-40B4-BE49-F238E27FC236}">
                <a16:creationId xmlns:a16="http://schemas.microsoft.com/office/drawing/2014/main" id="{92712ECE-899F-30B9-34EC-CAEDBA6B41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military   </a:t>
            </a:r>
            <a:r>
              <a:rPr lang="en-GB" sz="110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100">
                <a:effectLst/>
                <a:latin typeface="Georgia" panose="02040502050405020303" pitchFamily="18" charset="0"/>
                <a:ea typeface="Open Sans" panose="020B0606030504020204" pitchFamily="34" charset="0"/>
                <a:cs typeface="Open Sans" panose="020B0606030504020204" pitchFamily="34" charset="0"/>
              </a:rPr>
              <a:t>  |  ruler of a kingdom or Empire, such as a king or queen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monarchy   </a:t>
            </a:r>
            <a:r>
              <a:rPr lang="en-GB" sz="1100">
                <a:effectLst/>
                <a:latin typeface="Georgia" panose="02040502050405020303" pitchFamily="18" charset="0"/>
                <a:ea typeface="Open Sans" panose="020B0606030504020204" pitchFamily="34" charset="0"/>
                <a:cs typeface="Open Sans" panose="020B0606030504020204" pitchFamily="34" charset="0"/>
              </a:rPr>
              <a:t>  |   system of government with a king or queen as its head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Nonconformist    </a:t>
            </a:r>
            <a:r>
              <a:rPr lang="en-GB" sz="1100">
                <a:effectLst/>
                <a:latin typeface="Georgia" panose="02040502050405020303" pitchFamily="18" charset="0"/>
                <a:ea typeface="Open Sans" panose="020B0606030504020204" pitchFamily="34" charset="0"/>
                <a:cs typeface="Open Sans" panose="020B0606030504020204" pitchFamily="34" charset="0"/>
              </a:rPr>
              <a:t>  |  member of a Protestant church that holds different beliefs to the Church of England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orangery    </a:t>
            </a:r>
            <a:r>
              <a:rPr lang="en-GB" sz="1100">
                <a:effectLst/>
                <a:latin typeface="Georgia" panose="02040502050405020303" pitchFamily="18" charset="0"/>
                <a:ea typeface="Open Sans" panose="020B0606030504020204" pitchFamily="34" charset="0"/>
                <a:cs typeface="Open Sans" panose="020B0606030504020204" pitchFamily="34" charset="0"/>
              </a:rPr>
              <a:t>  |  brick building with large windows used for growing exotic fruits and plants</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a:solidFill>
                  <a:srgbClr val="9D691F"/>
                </a:solidFill>
                <a:latin typeface="Georgia" panose="02040502050405020303" pitchFamily="18" charset="0"/>
                <a:ea typeface="Open Sans" panose="020B0606030504020204" pitchFamily="34" charset="0"/>
                <a:cs typeface="Open Sans" panose="020B0606030504020204" pitchFamily="34" charset="0"/>
              </a:rPr>
              <a:t>p</a:t>
            </a:r>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laywright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writes (‘makes’) plays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pleasure garden    </a:t>
            </a:r>
            <a:r>
              <a:rPr lang="en-GB" sz="1100">
                <a:effectLst/>
                <a:latin typeface="Georgia" panose="02040502050405020303" pitchFamily="18" charset="0"/>
                <a:ea typeface="Open Sans" panose="020B0606030504020204" pitchFamily="34" charset="0"/>
                <a:cs typeface="Open Sans" panose="020B0606030504020204" pitchFamily="34" charset="0"/>
              </a:rPr>
              <a:t>  |  in the past, a private garden with plants and neat paths for walking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Puritan    </a:t>
            </a:r>
            <a:r>
              <a:rPr lang="en-GB" sz="1100">
                <a:effectLst/>
                <a:latin typeface="Georgia" panose="02040502050405020303" pitchFamily="18" charset="0"/>
                <a:ea typeface="Open Sans" panose="020B0606030504020204" pitchFamily="34" charset="0"/>
                <a:cs typeface="Open Sans" panose="020B0606030504020204" pitchFamily="34" charset="0"/>
              </a:rPr>
              <a:t>  |  member of a group of English Protestants with strict moral and religious beliefs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Roman Catholic Church    </a:t>
            </a:r>
            <a:r>
              <a:rPr lang="en-GB" sz="1100">
                <a:effectLst/>
                <a:latin typeface="Georgia" panose="02040502050405020303" pitchFamily="18" charset="0"/>
                <a:ea typeface="Open Sans" panose="020B0606030504020204" pitchFamily="34" charset="0"/>
                <a:cs typeface="Open Sans" panose="020B0606030504020204" pitchFamily="34" charset="0"/>
              </a:rPr>
              <a:t>  |  Christian religion with the Pope as its head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Royalist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believes that a king or queen should rule their country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smallpox    </a:t>
            </a:r>
            <a:r>
              <a:rPr lang="en-GB" sz="1100">
                <a:effectLst/>
                <a:latin typeface="Georgia" panose="02040502050405020303" pitchFamily="18" charset="0"/>
                <a:ea typeface="Open Sans" panose="020B0606030504020204" pitchFamily="34" charset="0"/>
                <a:cs typeface="Open Sans" panose="020B0606030504020204" pitchFamily="34" charset="0"/>
              </a:rPr>
              <a:t>  |  serious and often deadly infectious disease in the past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State Apartments     </a:t>
            </a:r>
            <a:r>
              <a:rPr lang="en-GB" sz="1100">
                <a:effectLst/>
                <a:latin typeface="Georgia" panose="02040502050405020303" pitchFamily="18" charset="0"/>
                <a:ea typeface="Open Sans" panose="020B0606030504020204" pitchFamily="34" charset="0"/>
                <a:cs typeface="Open Sans" panose="020B0606030504020204" pitchFamily="34" charset="0"/>
              </a:rPr>
              <a:t>  |  grand public rooms where official visitors are hosted </a:t>
            </a:r>
          </a:p>
        </p:txBody>
      </p:sp>
      <p:pic>
        <p:nvPicPr>
          <p:cNvPr id="3" name="Picture 2">
            <a:extLst>
              <a:ext uri="{FF2B5EF4-FFF2-40B4-BE49-F238E27FC236}">
                <a16:creationId xmlns:a16="http://schemas.microsoft.com/office/drawing/2014/main" id="{53F8CD68-E622-A631-5187-161B5D0395F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4" name="Title 3">
            <a:extLst>
              <a:ext uri="{FF2B5EF4-FFF2-40B4-BE49-F238E27FC236}">
                <a16:creationId xmlns:a16="http://schemas.microsoft.com/office/drawing/2014/main" id="{7BBBD07E-5977-7418-1AC5-450A1AABF09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2</a:t>
            </a:r>
            <a:br>
              <a:rPr lang="en-GB">
                <a:solidFill>
                  <a:srgbClr val="E6E6E6"/>
                </a:solidFill>
              </a:rPr>
            </a:br>
            <a:endParaRPr lang="en-GB">
              <a:solidFill>
                <a:srgbClr val="E6E6E6"/>
              </a:solidFill>
              <a:ea typeface="Calibri Light"/>
              <a:cs typeface="Calibri Light"/>
            </a:endParaRPr>
          </a:p>
        </p:txBody>
      </p:sp>
    </p:spTree>
    <p:extLst>
      <p:ext uri="{BB962C8B-B14F-4D97-AF65-F5344CB8AC3E}">
        <p14:creationId xmlns:p14="http://schemas.microsoft.com/office/powerpoint/2010/main" val="264811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statesman   </a:t>
            </a:r>
            <a:r>
              <a:rPr lang="en-GB" sz="1100">
                <a:effectLst/>
                <a:latin typeface="Georgia" panose="02040502050405020303" pitchFamily="18" charset="0"/>
                <a:ea typeface="Open Sans" panose="020B0606030504020204" pitchFamily="34" charset="0"/>
                <a:cs typeface="Open Sans" panose="020B0606030504020204" pitchFamily="34" charset="0"/>
              </a:rPr>
              <a:t>  |  skilled, experienced and respected political leader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144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0553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Glorious Revolution    </a:t>
            </a:r>
            <a:r>
              <a:rPr lang="en-GB" sz="1100">
                <a:effectLst/>
                <a:latin typeface="Georgia" panose="02040502050405020303" pitchFamily="18" charset="0"/>
                <a:ea typeface="Open Sans" panose="020B0606030504020204" pitchFamily="34" charset="0"/>
                <a:cs typeface="Open Sans" panose="020B0606030504020204" pitchFamily="34" charset="0"/>
              </a:rPr>
              <a:t>  |  events of 1688-89 when the Catholic King James II was replaced by the Protestant William III and Mary II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0124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3534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theology   </a:t>
            </a:r>
            <a:r>
              <a:rPr lang="en-GB" sz="1100">
                <a:effectLst/>
                <a:latin typeface="Georgia" panose="02040502050405020303" pitchFamily="18" charset="0"/>
                <a:ea typeface="Open Sans" panose="020B0606030504020204" pitchFamily="34" charset="0"/>
                <a:cs typeface="Open Sans" panose="020B0606030504020204" pitchFamily="34" charset="0"/>
              </a:rPr>
              <a:t>  |  the study of religious belief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310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651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608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39495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uprising    </a:t>
            </a:r>
            <a:r>
              <a:rPr lang="en-GB" sz="1100">
                <a:effectLst/>
                <a:latin typeface="Georgia" panose="02040502050405020303" pitchFamily="18" charset="0"/>
                <a:ea typeface="Open Sans" panose="020B0606030504020204" pitchFamily="34" charset="0"/>
                <a:cs typeface="Open Sans" panose="020B0606030504020204" pitchFamily="34" charset="0"/>
              </a:rPr>
              <a:t>  |  protests against the government or ruler by people who are angry and want change; usually in one part of the country and often violent </a:t>
            </a:r>
          </a:p>
        </p:txBody>
      </p:sp>
      <p:pic>
        <p:nvPicPr>
          <p:cNvPr id="2" name="Picture 1">
            <a:extLst>
              <a:ext uri="{FF2B5EF4-FFF2-40B4-BE49-F238E27FC236}">
                <a16:creationId xmlns:a16="http://schemas.microsoft.com/office/drawing/2014/main" id="{CB3AABCE-1930-ADCB-B6F6-3841124DB9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3" name="Picture 2">
            <a:extLst>
              <a:ext uri="{FF2B5EF4-FFF2-40B4-BE49-F238E27FC236}">
                <a16:creationId xmlns:a16="http://schemas.microsoft.com/office/drawing/2014/main" id="{7428BBCD-C61B-3CC5-3930-DD320184B42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
        <p:nvSpPr>
          <p:cNvPr id="4" name="Title 3">
            <a:extLst>
              <a:ext uri="{FF2B5EF4-FFF2-40B4-BE49-F238E27FC236}">
                <a16:creationId xmlns:a16="http://schemas.microsoft.com/office/drawing/2014/main" id="{50C78EA2-83D2-7C3B-1D84-CC562C32274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VOCABULARY LIST 3</a:t>
            </a:r>
            <a:endParaRPr lang="en-GB">
              <a:solidFill>
                <a:srgbClr val="E6E6E6"/>
              </a:solidFill>
              <a:ea typeface="Calibri Light"/>
              <a:cs typeface="Calibri Light"/>
            </a:endParaRPr>
          </a:p>
        </p:txBody>
      </p:sp>
    </p:spTree>
    <p:extLst>
      <p:ext uri="{BB962C8B-B14F-4D97-AF65-F5344CB8AC3E}">
        <p14:creationId xmlns:p14="http://schemas.microsoft.com/office/powerpoint/2010/main" val="365507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2357" y="4482791"/>
            <a:ext cx="1720495" cy="1720495"/>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JAMES I</a:t>
            </a:r>
          </a:p>
        </p:txBody>
      </p:sp>
      <p:pic>
        <p:nvPicPr>
          <p:cNvPr id="9" name="Picture 8" descr="Painting of a man in period dress. He wears red royal robes, lined with white and black polkadot material. He wears a crown and holds an orb and sceptre.">
            <a:hlinkClick r:id="rId5"/>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70" r="-327"/>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1566 - 1625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9252" y="6059046"/>
            <a:ext cx="3549044"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1603 - 1625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Edinburgh, Scotland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lIns="91440" tIns="45720" rIns="91440" bIns="45720" rtlCol="0" anchor="t">
            <a:spAutoFit/>
          </a:bodyPr>
          <a:lstStyle/>
          <a:p>
            <a:r>
              <a:rPr lang="en-GB" sz="1300">
                <a:solidFill>
                  <a:srgbClr val="9D691F"/>
                </a:solidFill>
                <a:effectLst/>
                <a:latin typeface="Georgia"/>
                <a:ea typeface="Open Sans"/>
                <a:cs typeface="Open Sans"/>
              </a:rPr>
              <a:t>The king who united the thrones of Scotland </a:t>
            </a:r>
            <a:br>
              <a:rPr lang="en-GB" sz="1300">
                <a:solidFill>
                  <a:srgbClr val="9D691F"/>
                </a:solidFill>
                <a:latin typeface="Georgia"/>
                <a:ea typeface="Open Sans"/>
                <a:cs typeface="Open Sans"/>
              </a:rPr>
            </a:br>
            <a:r>
              <a:rPr lang="en-GB" sz="1300">
                <a:solidFill>
                  <a:srgbClr val="9D691F"/>
                </a:solidFill>
                <a:effectLst/>
                <a:latin typeface="Georgia"/>
                <a:ea typeface="Open Sans"/>
                <a:cs typeface="Open Sans"/>
              </a:rPr>
              <a:t>and England</a:t>
            </a:r>
            <a:r>
              <a:rPr lang="en-GB" sz="1300">
                <a:solidFill>
                  <a:srgbClr val="9D691F"/>
                </a:solidFill>
                <a:latin typeface="Georgia"/>
                <a:ea typeface="Open Sans"/>
                <a:cs typeface="Open Sans"/>
              </a:rPr>
              <a:t> </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James was born in Edinburgh Castle. He was the</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son of Mary Queen of Scots and Henry Stuart.</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He was also the great-grandson of Margaret, Henry VIII’s eldest sister.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Brought up </a:t>
            </a:r>
            <a:r>
              <a:rPr lang="en-GB" sz="1100" b="1" dirty="0">
                <a:effectLst/>
                <a:latin typeface="Georgia" panose="02040502050405020303" pitchFamily="18" charset="0"/>
                <a:ea typeface="Open Sans" panose="020B0606030504020204" pitchFamily="34" charset="0"/>
                <a:cs typeface="Open Sans" panose="020B0606030504020204" pitchFamily="34" charset="0"/>
              </a:rPr>
              <a:t>Protestant</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Became King James VI of Scotland after his mother’s </a:t>
            </a:r>
            <a:r>
              <a:rPr lang="en-GB" sz="1100" b="1" dirty="0">
                <a:effectLst/>
                <a:latin typeface="Georgia" panose="02040502050405020303" pitchFamily="18" charset="0"/>
                <a:ea typeface="Open Sans" panose="020B0606030504020204" pitchFamily="34" charset="0"/>
                <a:cs typeface="Open Sans" panose="020B0606030504020204" pitchFamily="34" charset="0"/>
              </a:rPr>
              <a:t>abdication</a:t>
            </a:r>
            <a:r>
              <a:rPr lang="en-GB" sz="1100" dirty="0">
                <a:effectLst/>
                <a:latin typeface="Georgia" panose="02040502050405020303" pitchFamily="18" charset="0"/>
                <a:ea typeface="Open Sans" panose="020B0606030504020204" pitchFamily="34" charset="0"/>
                <a:cs typeface="Open Sans" panose="020B0606030504020204" pitchFamily="34" charset="0"/>
              </a:rPr>
              <a:t> in 1567.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Became King of England after Elizabeth I’s</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death in 1603.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James married Anne of Denmark in 1589. Together, they had several children however only three of them survived beyond infancy. </a:t>
            </a:r>
          </a:p>
          <a:p>
            <a:pPr marL="171450" indent="-171450" defTabSz="144000">
              <a:buFont typeface="Arial" panose="020B0604020202020204" pitchFamily="34" charset="0"/>
              <a:buChar char="•"/>
            </a:pPr>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Was intelligent and academic and studied modern and ancient </a:t>
            </a:r>
            <a:r>
              <a:rPr lang="en-GB" sz="1100" b="1" dirty="0">
                <a:latin typeface="Georgia" panose="02040502050405020303" pitchFamily="18" charset="0"/>
                <a:ea typeface="Open Sans" panose="020B0606030504020204" pitchFamily="34" charset="0"/>
                <a:cs typeface="Open Sans" panose="020B0606030504020204" pitchFamily="34" charset="0"/>
              </a:rPr>
              <a:t>theology</a:t>
            </a:r>
            <a:r>
              <a:rPr lang="en-GB" sz="1100" dirty="0">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Organised a religious conference at Hampton Court Palace in 1604. </a:t>
            </a:r>
          </a:p>
          <a:p>
            <a:pPr defTabSz="144000"/>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123658"/>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Supported the English translation of the Christian Bible called the King James Bible.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William Shakespeare’s acting company performed for James at Hampton Court Palace.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Loved </a:t>
            </a:r>
            <a:r>
              <a:rPr lang="en-GB" sz="1100" dirty="0">
                <a:latin typeface="Georgia" panose="02040502050405020303" pitchFamily="18" charset="0"/>
                <a:ea typeface="Open Sans Semibold" panose="020B0606030504020204" pitchFamily="34" charset="0"/>
                <a:cs typeface="Open Sans Semibold" panose="020B0606030504020204" pitchFamily="34" charset="0"/>
              </a:rPr>
              <a:t>masques.</a:t>
            </a: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Asked an artist to design the Banqueting House as a performance space. </a:t>
            </a:r>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In 1605, he survived the Gunpowder Plot. This was a plot organised by a group of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Catholic conspirators</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who planned to blow up the Houses of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Parliament</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while James was giving speech.  </a:t>
            </a:r>
          </a:p>
        </p:txBody>
      </p:sp>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pic>
        <p:nvPicPr>
          <p:cNvPr id="6" name="Picture 5">
            <a:extLst>
              <a:ext uri="{FF2B5EF4-FFF2-40B4-BE49-F238E27FC236}">
                <a16:creationId xmlns:a16="http://schemas.microsoft.com/office/drawing/2014/main" id="{CCDD8DAD-5277-10CB-CC61-629BD4734DF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7010" y="3454647"/>
            <a:ext cx="2292935" cy="2292935"/>
          </a:xfrm>
          <a:prstGeom prst="rect">
            <a:avLst/>
          </a:prstGeom>
        </p:spPr>
      </p:pic>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44" name="TextBox 43">
            <a:extLst>
              <a:ext uri="{FF2B5EF4-FFF2-40B4-BE49-F238E27FC236}">
                <a16:creationId xmlns:a16="http://schemas.microsoft.com/office/drawing/2014/main" id="{C15B7CD0-E2EB-50E3-7551-7D54FD5C7457}"/>
              </a:ext>
            </a:extLst>
          </p:cNvPr>
          <p:cNvSpPr txBox="1"/>
          <p:nvPr/>
        </p:nvSpPr>
        <p:spPr>
          <a:xfrm>
            <a:off x="8067447" y="5127594"/>
            <a:ext cx="1682493" cy="430887"/>
          </a:xfrm>
          <a:prstGeom prst="rect">
            <a:avLst/>
          </a:prstGeom>
          <a:noFill/>
        </p:spPr>
        <p:txBody>
          <a:bodyPr wrap="square" rtlCol="0">
            <a:spAutoFit/>
          </a:bodyPr>
          <a:lstStyle/>
          <a:p>
            <a:pPr algn="ctr"/>
            <a:r>
              <a:rPr lang="en-GB" sz="1050">
                <a:effectLst/>
                <a:latin typeface="Georgia" panose="02040502050405020303" pitchFamily="18" charset="0"/>
              </a:rPr>
              <a:t>He wrote one of the first anti-smoking pamphlets. </a:t>
            </a:r>
          </a:p>
        </p:txBody>
      </p:sp>
      <p:sp>
        <p:nvSpPr>
          <p:cNvPr id="7" name="TextBox 6">
            <a:extLst>
              <a:ext uri="{FF2B5EF4-FFF2-40B4-BE49-F238E27FC236}">
                <a16:creationId xmlns:a16="http://schemas.microsoft.com/office/drawing/2014/main" id="{C7813D73-DF26-8866-F990-A0E0EF348C64}"/>
              </a:ext>
            </a:extLst>
          </p:cNvPr>
          <p:cNvSpPr txBox="1"/>
          <p:nvPr/>
        </p:nvSpPr>
        <p:spPr>
          <a:xfrm>
            <a:off x="9772852" y="4385670"/>
            <a:ext cx="1755655" cy="430887"/>
          </a:xfrm>
          <a:prstGeom prst="rect">
            <a:avLst/>
          </a:prstGeom>
          <a:noFill/>
        </p:spPr>
        <p:txBody>
          <a:bodyPr wrap="square" rtlCol="0">
            <a:spAutoFit/>
          </a:bodyPr>
          <a:lstStyle/>
          <a:p>
            <a:pPr algn="ctr"/>
            <a:r>
              <a:rPr lang="en-GB" sz="1100" dirty="0">
                <a:effectLst/>
                <a:latin typeface="Georgia" panose="02040502050405020303" pitchFamily="18" charset="0"/>
              </a:rPr>
              <a:t>He was superstitious and obsessed with witches. </a:t>
            </a:r>
          </a:p>
        </p:txBody>
      </p:sp>
      <p:sp>
        <p:nvSpPr>
          <p:cNvPr id="13" name="TextBox 12">
            <a:extLst>
              <a:ext uri="{FF2B5EF4-FFF2-40B4-BE49-F238E27FC236}">
                <a16:creationId xmlns:a16="http://schemas.microsoft.com/office/drawing/2014/main" id="{3E5D88A1-7ACB-6EC5-FF29-F93AD0C7A520}"/>
              </a:ext>
              <a:ext uri="{C183D7F6-B498-43B3-948B-1728B52AA6E4}">
                <adec:decorative xmlns:adec="http://schemas.microsoft.com/office/drawing/2017/decorative" val="0"/>
              </a:ext>
            </a:extLst>
          </p:cNvPr>
          <p:cNvSpPr txBox="1"/>
          <p:nvPr/>
        </p:nvSpPr>
        <p:spPr>
          <a:xfrm>
            <a:off x="4640586" y="5268912"/>
            <a:ext cx="3044132" cy="430887"/>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How do you think James asked to be portrayed in his portrait? </a:t>
            </a:r>
          </a:p>
        </p:txBody>
      </p:sp>
      <p:sp>
        <p:nvSpPr>
          <p:cNvPr id="15" name="TextBox 14">
            <a:extLst>
              <a:ext uri="{FF2B5EF4-FFF2-40B4-BE49-F238E27FC236}">
                <a16:creationId xmlns:a16="http://schemas.microsoft.com/office/drawing/2014/main" id="{65343910-726F-C7F6-5C42-6FE85492193C}"/>
              </a:ext>
              <a:ext uri="{C183D7F6-B498-43B3-948B-1728B52AA6E4}">
                <adec:decorative xmlns:adec="http://schemas.microsoft.com/office/drawing/2017/decorative" val="0"/>
              </a:ext>
            </a:extLst>
          </p:cNvPr>
          <p:cNvSpPr txBox="1"/>
          <p:nvPr/>
        </p:nvSpPr>
        <p:spPr>
          <a:xfrm>
            <a:off x="4640586" y="5844544"/>
            <a:ext cx="3038176" cy="430887"/>
          </a:xfrm>
          <a:prstGeom prst="rect">
            <a:avLst/>
          </a:prstGeom>
          <a:noFill/>
        </p:spPr>
        <p:txBody>
          <a:bodyPr wrap="square" rtlCol="0">
            <a:spAutoFit/>
          </a:bodyPr>
          <a:lstStyle/>
          <a:p>
            <a:r>
              <a:rPr lang="en-GB" sz="1100">
                <a:effectLst/>
                <a:latin typeface="Georgia" panose="02040502050405020303" pitchFamily="18" charset="0"/>
              </a:rPr>
              <a:t>What are some things James might be well remembered for? </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90638" y="5174673"/>
            <a:ext cx="3560620" cy="116395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55198" y="528045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55198" y="585608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21688" y="5761867"/>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25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CHARLES I</a:t>
            </a:r>
          </a:p>
        </p:txBody>
      </p:sp>
      <p:pic>
        <p:nvPicPr>
          <p:cNvPr id="9" name="Picture 8" descr="Painting of a man on horseback. He wears armour with a blue sash.">
            <a:hlinkClick r:id="rId4"/>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35FC71D-6718-34F8-E2EB-B4D5F83FAAC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70595" y="4425081"/>
            <a:ext cx="2024137" cy="2024137"/>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1625 - 1649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lIns="91440" tIns="45720" rIns="91440" bIns="45720" rtlCol="0" anchor="t">
            <a:spAutoFit/>
          </a:bodyPr>
          <a:lstStyle/>
          <a:p>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1600-1649 </a:t>
            </a:r>
            <a:r>
              <a:rPr lang="en-GB" sz="1000" b="1" spc="30">
                <a:solidFill>
                  <a:srgbClr val="38224F"/>
                </a:solidFill>
                <a:effectLst/>
                <a:latin typeface="Georgia"/>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a:ea typeface="Open Sans Condensed Light" panose="020B0306030504020204" pitchFamily="34" charset="0"/>
                <a:cs typeface="Open Sans Condensed Light" panose="020B0306030504020204" pitchFamily="34" charset="0"/>
              </a:rPr>
              <a:t>Dunfermline, Scotland</a:t>
            </a:r>
            <a:r>
              <a:rPr lang="en-GB" sz="1000" spc="30">
                <a:solidFill>
                  <a:srgbClr val="38224F"/>
                </a:solidFill>
                <a:latin typeface="Georgia"/>
                <a:ea typeface="Open Sans Condensed Light" panose="020B0306030504020204" pitchFamily="34" charset="0"/>
                <a:cs typeface="Open Sans Condensed Light" panose="020B0306030504020204" pitchFamily="34" charset="0"/>
              </a:rPr>
              <a:t>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only English monarch executed for treason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Charles was born in Dunfermline Palace. He was the youngest child of James I and Anne of Denmark. He moved to England when he was aged two, when his father </a:t>
            </a:r>
            <a:r>
              <a:rPr lang="en-GB" sz="1100" b="1">
                <a:effectLst/>
                <a:latin typeface="Georgia" panose="02040502050405020303" pitchFamily="18" charset="0"/>
                <a:ea typeface="Open Sans" panose="020B0606030504020204" pitchFamily="34" charset="0"/>
                <a:cs typeface="Open Sans" panose="020B0606030504020204" pitchFamily="34" charset="0"/>
              </a:rPr>
              <a:t>inherited</a:t>
            </a:r>
            <a:r>
              <a:rPr lang="en-GB" sz="1100">
                <a:effectLst/>
                <a:latin typeface="Georgia" panose="02040502050405020303" pitchFamily="18" charset="0"/>
                <a:ea typeface="Open Sans" panose="020B0606030504020204" pitchFamily="34" charset="0"/>
                <a:cs typeface="Open Sans" panose="020B0606030504020204" pitchFamily="34" charset="0"/>
              </a:rPr>
              <a:t> the throne.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Shy and insecure.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 1612, his eldest brother Henry died, and Charles became </a:t>
            </a:r>
            <a:r>
              <a:rPr lang="en-GB" sz="1100" b="1">
                <a:effectLst/>
                <a:latin typeface="Georgia" panose="02040502050405020303" pitchFamily="18" charset="0"/>
                <a:ea typeface="Open Sans" panose="020B0606030504020204" pitchFamily="34" charset="0"/>
                <a:cs typeface="Open Sans" panose="020B0606030504020204" pitchFamily="34" charset="0"/>
              </a:rPr>
              <a:t>heir</a:t>
            </a:r>
            <a:r>
              <a:rPr lang="en-GB" sz="1100" b="1">
                <a:latin typeface="Georgia" panose="02040502050405020303" pitchFamily="18" charset="0"/>
                <a:ea typeface="Open Sans" panose="020B0606030504020204" pitchFamily="34" charset="0"/>
                <a:cs typeface="Open Sans" panose="020B0606030504020204" pitchFamily="34" charset="0"/>
              </a:rPr>
              <a:t>.</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In 1625 he married the </a:t>
            </a:r>
            <a:r>
              <a:rPr lang="en-GB" sz="1100" b="1">
                <a:latin typeface="Georgia" panose="02040502050405020303" pitchFamily="18" charset="0"/>
                <a:ea typeface="Open Sans" panose="020B0606030504020204" pitchFamily="34" charset="0"/>
                <a:cs typeface="Open Sans" panose="020B0606030504020204" pitchFamily="34" charset="0"/>
              </a:rPr>
              <a:t>Catholic </a:t>
            </a:r>
            <a:r>
              <a:rPr lang="en-GB" sz="1100">
                <a:effectLst/>
                <a:latin typeface="Georgia" panose="02040502050405020303" pitchFamily="18" charset="0"/>
                <a:ea typeface="Open Sans" panose="020B0606030504020204" pitchFamily="34" charset="0"/>
                <a:cs typeface="Open Sans" panose="020B0606030504020204" pitchFamily="34" charset="0"/>
              </a:rPr>
              <a:t>princess Henrietta Maria of France.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Together, they had 9 children.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became king in 1625, aged 25. In private, he was a gentle man and loving father. In public, his shyness made him appear rude. He believed in the Divine Right of Kings – that kings were chosen by God to rule and only they had the power to make laws. This led to clashes with </a:t>
            </a:r>
            <a:r>
              <a:rPr lang="en-GB" sz="1100" b="1">
                <a:effectLst/>
                <a:latin typeface="Georgia" panose="02040502050405020303" pitchFamily="18" charset="0"/>
                <a:ea typeface="Open Sans" panose="020B0606030504020204" pitchFamily="34" charset="0"/>
                <a:cs typeface="Open Sans" panose="020B0606030504020204" pitchFamily="34" charset="0"/>
              </a:rPr>
              <a:t>Parliament</a:t>
            </a:r>
            <a:r>
              <a:rPr lang="en-GB" sz="1100">
                <a:effectLst/>
                <a:latin typeface="Georgia" panose="02040502050405020303" pitchFamily="18" charset="0"/>
                <a:ea typeface="Open Sans" panose="020B0606030504020204" pitchFamily="34" charset="0"/>
                <a:cs typeface="Open Sans" panose="020B0606030504020204" pitchFamily="34" charset="0"/>
              </a:rPr>
              <a:t> and outbreak of English </a:t>
            </a:r>
            <a:r>
              <a:rPr lang="en-GB" sz="1100" b="1">
                <a:effectLst/>
                <a:latin typeface="Georgia" panose="02040502050405020303" pitchFamily="18" charset="0"/>
                <a:ea typeface="Open Sans" panose="020B0606030504020204" pitchFamily="34" charset="0"/>
                <a:cs typeface="Open Sans" panose="020B0606030504020204" pitchFamily="34" charset="0"/>
              </a:rPr>
              <a:t>Civil War </a:t>
            </a:r>
            <a:r>
              <a:rPr lang="en-GB" sz="1100">
                <a:effectLst/>
                <a:latin typeface="Georgia" panose="02040502050405020303" pitchFamily="18" charset="0"/>
                <a:ea typeface="Open Sans" panose="020B0606030504020204" pitchFamily="34" charset="0"/>
                <a:cs typeface="Open Sans" panose="020B0606030504020204" pitchFamily="34" charset="0"/>
              </a:rPr>
              <a:t>in 1642.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896167" y="1387509"/>
            <a:ext cx="3618440" cy="3308598"/>
          </a:xfrm>
          <a:prstGeom prst="rect">
            <a:avLst/>
          </a:prstGeom>
          <a:noFill/>
        </p:spPr>
        <p:txBody>
          <a:bodyPr wrap="square" lIns="91440" tIns="45720" rIns="91440" bIns="45720" rtlCol="0" anchor="t">
            <a:spAutoFit/>
          </a:bodyPr>
          <a:lstStyle/>
          <a:p>
            <a:pPr marL="171450" indent="-171450" defTabSz="144000">
              <a:buFont typeface="Arial" panose="020B0604020202020204" pitchFamily="34" charset="0"/>
              <a:buChar char="•"/>
            </a:pP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The Kings’ supporters were called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Royalists</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or Cavaliers. </a:t>
            </a:r>
          </a:p>
          <a:p>
            <a:pPr marL="171450" indent="-171450" defTabSz="144000">
              <a:buFont typeface="Arial" panose="020B0604020202020204" pitchFamily="34" charset="0"/>
              <a:buChar char="•"/>
            </a:pP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Parliament’s</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supporters were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nicknamed Roundheads.  </a:t>
            </a:r>
          </a:p>
          <a:p>
            <a:pPr marL="171450" indent="-171450" defTabSz="144000">
              <a:buFont typeface="Arial" panose="020B0604020202020204" pitchFamily="34" charset="0"/>
              <a:buChar char="•"/>
            </a:pP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Parliament’s</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army was led by Oliver Cromwell. </a:t>
            </a: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In 1645, the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Royalist </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army was defeated at the Battle of Naseby. Charles was captured and put under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house arrest </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at Hampton Court Palace. He escaped through the gardens but was recaptured and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imprisoned</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at Carisbrooke Castle on the Isle of Wight. </a:t>
            </a: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a:ea typeface="Open Sans Semibold"/>
                <a:cs typeface="Open Sans Semibold"/>
              </a:rPr>
              <a:t>He refused to negotiate peace or accept </a:t>
            </a:r>
            <a:r>
              <a:rPr lang="en-GB" sz="1100" b="1" dirty="0">
                <a:effectLst/>
                <a:latin typeface="Georgia"/>
                <a:ea typeface="Open Sans Semibold"/>
                <a:cs typeface="Open Sans Semibold"/>
              </a:rPr>
              <a:t>Parliament’s</a:t>
            </a:r>
            <a:r>
              <a:rPr lang="en-GB" sz="1100" dirty="0">
                <a:effectLst/>
                <a:latin typeface="Georgia"/>
                <a:ea typeface="Open Sans Semibold"/>
                <a:cs typeface="Open Sans Semibold"/>
              </a:rPr>
              <a:t> power and was put on trial for </a:t>
            </a:r>
            <a:r>
              <a:rPr lang="en-GB" sz="1100" b="1" dirty="0">
                <a:effectLst/>
                <a:latin typeface="Georgia"/>
                <a:ea typeface="Open Sans Semibold"/>
                <a:cs typeface="Open Sans Semibold"/>
              </a:rPr>
              <a:t>treason</a:t>
            </a:r>
            <a:r>
              <a:rPr lang="en-GB" sz="1100" dirty="0">
                <a:effectLst/>
                <a:latin typeface="Georgia"/>
                <a:ea typeface="Open Sans Semibold"/>
                <a:cs typeface="Open Sans Semibold"/>
              </a:rPr>
              <a:t>. He was found guilty and beheaded outside Banqueting House in Whitehall. He </a:t>
            </a:r>
            <a:r>
              <a:rPr lang="en-GB" sz="1100" dirty="0">
                <a:latin typeface="Georgia"/>
                <a:ea typeface="Open Sans Semibold"/>
                <a:cs typeface="Open Sans Semibold"/>
              </a:rPr>
              <a:t>w</a:t>
            </a:r>
            <a:r>
              <a:rPr lang="en-GB" sz="1100" dirty="0">
                <a:effectLst/>
                <a:latin typeface="Georgia"/>
              </a:rPr>
              <a:t>ore a thick shirt for his execution. He did not want people to think he was shivering </a:t>
            </a:r>
            <a:br>
              <a:rPr lang="en-GB" sz="1100" dirty="0">
                <a:effectLst/>
                <a:latin typeface="Georgia"/>
              </a:rPr>
            </a:br>
            <a:r>
              <a:rPr lang="en-GB" sz="1100" dirty="0">
                <a:effectLst/>
                <a:latin typeface="Georgia"/>
              </a:rPr>
              <a:t>with fear.</a:t>
            </a:r>
            <a:r>
              <a:rPr lang="en-GB" sz="1100" dirty="0">
                <a:latin typeface="Georgia"/>
              </a:rPr>
              <a:t> </a:t>
            </a:r>
            <a:endParaRPr lang="en-GB" sz="1100" dirty="0">
              <a:effectLst/>
              <a:latin typeface="Georgia" panose="02040502050405020303" pitchFamily="18" charset="0"/>
            </a:endParaRP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C15B7CD0-E2EB-50E3-7551-7D54FD5C7457}"/>
              </a:ext>
            </a:extLst>
          </p:cNvPr>
          <p:cNvSpPr txBox="1"/>
          <p:nvPr/>
        </p:nvSpPr>
        <p:spPr>
          <a:xfrm>
            <a:off x="8169049" y="5138386"/>
            <a:ext cx="1621544" cy="600164"/>
          </a:xfrm>
          <a:prstGeom prst="rect">
            <a:avLst/>
          </a:prstGeom>
          <a:noFill/>
        </p:spPr>
        <p:txBody>
          <a:bodyPr wrap="square" lIns="91440" tIns="45720" rIns="91440" bIns="45720" rtlCol="0" anchor="t">
            <a:spAutoFit/>
          </a:bodyPr>
          <a:lstStyle/>
          <a:p>
            <a:pPr algn="ctr"/>
            <a:r>
              <a:rPr lang="en-GB" sz="1100" dirty="0">
                <a:effectLst/>
                <a:latin typeface="Georgia"/>
              </a:rPr>
              <a:t>As a child, he was small for his age and </a:t>
            </a:r>
            <a:br>
              <a:rPr lang="en-GB" sz="1100" dirty="0">
                <a:latin typeface="Georgia"/>
              </a:rPr>
            </a:br>
            <a:r>
              <a:rPr lang="en-GB" sz="1100" dirty="0">
                <a:effectLst/>
                <a:latin typeface="Georgia"/>
              </a:rPr>
              <a:t>often unwell.</a:t>
            </a:r>
            <a:r>
              <a:rPr lang="en-GB" sz="1100" dirty="0">
                <a:latin typeface="Georgia"/>
              </a:rPr>
              <a:t> </a:t>
            </a:r>
            <a:endParaRPr lang="en-GB" sz="1100" dirty="0">
              <a:effectLst/>
              <a:latin typeface="Georgia" panose="02040502050405020303" pitchFamily="18" charset="0"/>
            </a:endParaRPr>
          </a:p>
        </p:txBody>
      </p:sp>
      <p:sp>
        <p:nvSpPr>
          <p:cNvPr id="7" name="TextBox 6">
            <a:extLst>
              <a:ext uri="{FF2B5EF4-FFF2-40B4-BE49-F238E27FC236}">
                <a16:creationId xmlns:a16="http://schemas.microsoft.com/office/drawing/2014/main" id="{96F1BA09-4BBC-B7EA-E3C8-78D1E9F91422}"/>
              </a:ext>
            </a:extLst>
          </p:cNvPr>
          <p:cNvSpPr txBox="1"/>
          <p:nvPr/>
        </p:nvSpPr>
        <p:spPr>
          <a:xfrm>
            <a:off x="9525409" y="4526830"/>
            <a:ext cx="2440412" cy="261610"/>
          </a:xfrm>
          <a:prstGeom prst="rect">
            <a:avLst/>
          </a:prstGeom>
          <a:noFill/>
        </p:spPr>
        <p:txBody>
          <a:bodyPr wrap="square">
            <a:spAutoFit/>
          </a:bodyPr>
          <a:lstStyle/>
          <a:p>
            <a:r>
              <a:rPr lang="en-GB" sz="1100" i="1">
                <a:solidFill>
                  <a:srgbClr val="9D691F"/>
                </a:solidFill>
                <a:effectLst/>
                <a:latin typeface="Georgia" panose="02040502050405020303" pitchFamily="18" charset="0"/>
              </a:rPr>
              <a:t>‘Sweetheart, you will forget this.’ </a:t>
            </a:r>
          </a:p>
        </p:txBody>
      </p:sp>
      <p:sp>
        <p:nvSpPr>
          <p:cNvPr id="6" name="TextBox 5">
            <a:extLst>
              <a:ext uri="{FF2B5EF4-FFF2-40B4-BE49-F238E27FC236}">
                <a16:creationId xmlns:a16="http://schemas.microsoft.com/office/drawing/2014/main" id="{94A0061D-0DA2-9956-653B-2E3EA183C578}"/>
              </a:ext>
            </a:extLst>
          </p:cNvPr>
          <p:cNvSpPr txBox="1"/>
          <p:nvPr/>
        </p:nvSpPr>
        <p:spPr>
          <a:xfrm>
            <a:off x="10230363" y="4728883"/>
            <a:ext cx="1521867" cy="769441"/>
          </a:xfrm>
          <a:prstGeom prst="rect">
            <a:avLst/>
          </a:prstGeom>
          <a:noFill/>
        </p:spPr>
        <p:txBody>
          <a:bodyPr wrap="square" rtlCol="0">
            <a:spAutoFit/>
          </a:bodyPr>
          <a:lstStyle/>
          <a:p>
            <a:pPr algn="r"/>
            <a:r>
              <a:rPr lang="en-GB" sz="1100">
                <a:solidFill>
                  <a:srgbClr val="9D691F"/>
                </a:solidFill>
                <a:effectLst/>
                <a:latin typeface="Georgia" panose="02040502050405020303" pitchFamily="18" charset="0"/>
              </a:rPr>
              <a:t>Charles’s last words to his young daughter Elizabeth, recorded in her diary. </a:t>
            </a:r>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Charles chose to be painted on horseback. Why do you think that was?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This portrait measures almost 4 metres by 3 metres. How is Charles portrayed in it?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Why do you think Charles refused to negotiate peace with </a:t>
            </a:r>
            <a:r>
              <a:rPr lang="en-GB" sz="1100" b="1">
                <a:effectLst/>
                <a:latin typeface="Georgia" panose="02040502050405020303" pitchFamily="18" charset="0"/>
              </a:rPr>
              <a:t>Parliament</a:t>
            </a:r>
            <a:r>
              <a:rPr lang="en-GB" sz="1100">
                <a:effectLst/>
                <a:latin typeface="Georgia" panose="02040502050405020303" pitchFamily="18" charset="0"/>
              </a:rPr>
              <a:t>?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Tree>
    <p:extLst>
      <p:ext uri="{BB962C8B-B14F-4D97-AF65-F5344CB8AC3E}">
        <p14:creationId xmlns:p14="http://schemas.microsoft.com/office/powerpoint/2010/main" val="53106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10" name="Picture 9">
            <a:extLst>
              <a:ext uri="{FF2B5EF4-FFF2-40B4-BE49-F238E27FC236}">
                <a16:creationId xmlns:a16="http://schemas.microsoft.com/office/drawing/2014/main" id="{831F01BA-2B97-53B9-F092-8D91571FB5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4074" y="4362607"/>
            <a:ext cx="1918188" cy="1918188"/>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CHARLES II</a:t>
            </a:r>
          </a:p>
        </p:txBody>
      </p:sp>
      <p:pic>
        <p:nvPicPr>
          <p:cNvPr id="9" name="Picture 8" descr="A painting of a man in period clothing. He has black curly hair. He wears red royal robes and a crown. He holds an orb and sceptre.">
            <a:hlinkClick r:id="rId5"/>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1660 - 1685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1630 - 1685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king who restored the monarchy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Charles was born in St. James’s Palace. He was the eldest surviving child of Charles I and Henrietta Maria. He fought in the </a:t>
            </a:r>
            <a:r>
              <a:rPr lang="en-GB" sz="1100" b="1">
                <a:effectLst/>
                <a:latin typeface="Georgia" panose="02040502050405020303" pitchFamily="18" charset="0"/>
                <a:ea typeface="Open Sans" panose="020B0606030504020204" pitchFamily="34" charset="0"/>
                <a:cs typeface="Open Sans" panose="020B0606030504020204" pitchFamily="34" charset="0"/>
              </a:rPr>
              <a:t>Civil War </a:t>
            </a:r>
            <a:r>
              <a:rPr lang="en-GB" sz="1100">
                <a:effectLst/>
                <a:latin typeface="Georgia" panose="02040502050405020303" pitchFamily="18" charset="0"/>
                <a:ea typeface="Open Sans" panose="020B0606030504020204" pitchFamily="34" charset="0"/>
                <a:cs typeface="Open Sans" panose="020B0606030504020204" pitchFamily="34" charset="0"/>
              </a:rPr>
              <a:t>as a teenager.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Tried to become king after his father’s execution.</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Supported by Scottish forces.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They were defeated at Battle of Worcester in 1651.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Hid in oak tree to avoid being caught.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Escaped to Europe in disguise.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After Charles I’s execution, Oliver Cromwell ruled the country instead of a king, but he was very strict and not very popular. His plans eventually failed leading to the end of the </a:t>
            </a:r>
            <a:r>
              <a:rPr lang="en-GB" sz="1100" b="1">
                <a:effectLst/>
                <a:latin typeface="Georgia" panose="02040502050405020303" pitchFamily="18" charset="0"/>
                <a:ea typeface="Open Sans" panose="020B0606030504020204" pitchFamily="34" charset="0"/>
                <a:cs typeface="Open Sans" panose="020B0606030504020204" pitchFamily="34" charset="0"/>
              </a:rPr>
              <a:t>English Commonwealth</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Charles II was invited to become king in 1660. New </a:t>
            </a:r>
            <a:r>
              <a:rPr lang="en-GB" sz="1100" b="1">
                <a:latin typeface="Georgia" panose="02040502050405020303" pitchFamily="18" charset="0"/>
                <a:ea typeface="Open Sans" panose="020B0606030504020204" pitchFamily="34" charset="0"/>
                <a:cs typeface="Open Sans" panose="020B0606030504020204" pitchFamily="34" charset="0"/>
              </a:rPr>
              <a:t>Coronation Regalia </a:t>
            </a:r>
            <a:r>
              <a:rPr lang="en-GB" sz="1100">
                <a:latin typeface="Georgia" panose="02040502050405020303" pitchFamily="18" charset="0"/>
                <a:ea typeface="Open Sans" panose="020B0606030504020204" pitchFamily="34" charset="0"/>
                <a:cs typeface="Open Sans" panose="020B0606030504020204" pitchFamily="34" charset="0"/>
              </a:rPr>
              <a:t>was made as the old set had been destroyed. He was the last </a:t>
            </a:r>
            <a:r>
              <a:rPr lang="en-GB" sz="1100" b="1">
                <a:latin typeface="Georgia" panose="02040502050405020303" pitchFamily="18" charset="0"/>
                <a:ea typeface="Open Sans" panose="020B0606030504020204" pitchFamily="34" charset="0"/>
                <a:cs typeface="Open Sans" panose="020B0606030504020204" pitchFamily="34" charset="0"/>
              </a:rPr>
              <a:t>monarch</a:t>
            </a:r>
            <a:r>
              <a:rPr lang="en-GB" sz="1100">
                <a:latin typeface="Georgia" panose="02040502050405020303" pitchFamily="18" charset="0"/>
                <a:ea typeface="Open Sans" panose="020B0606030504020204" pitchFamily="34" charset="0"/>
                <a:cs typeface="Open Sans" panose="020B0606030504020204" pitchFamily="34" charset="0"/>
              </a:rPr>
              <a:t> to parade from the Tower of London before his Coronation. Crowds cheered and fountains flowed with wine</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970044"/>
          </a:xfrm>
          <a:prstGeom prst="rect">
            <a:avLst/>
          </a:prstGeom>
          <a:noFill/>
        </p:spPr>
        <p:txBody>
          <a:bodyPr wrap="square" rtlCol="0">
            <a:spAutoFit/>
          </a:bodyPr>
          <a:lstStyle/>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He married a Portuguese princess, Catherine of Braganza. However, he had 14 children with other women. These children were not able to become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monarchs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themselves.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Spent time with artists, poets and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playwrights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Interested in physics, chemistry, mathematics</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and medicine.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Created a pleasure garden at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Hampton </a:t>
            </a:r>
            <a:br>
              <a:rPr lang="en-GB" sz="1100" b="1">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Court Palace</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Wanted religious understanding for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Catholics</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br>
              <a:rPr lang="en-GB" sz="110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a:effectLst/>
                <a:latin typeface="Georgia" panose="02040502050405020303" pitchFamily="18" charset="0"/>
                <a:ea typeface="Open Sans Semibold" panose="020B0606030504020204" pitchFamily="34" charset="0"/>
                <a:cs typeface="Open Sans Semibold" panose="020B0606030504020204" pitchFamily="34" charset="0"/>
              </a:rPr>
              <a:t>and Nonconformists.  </a:t>
            </a:r>
          </a:p>
          <a:p>
            <a:pPr marL="171450" indent="-171450" defTabSz="144000">
              <a:buFont typeface="Arial" panose="020B0604020202020204" pitchFamily="34" charset="0"/>
              <a:buChar char="•"/>
            </a:pPr>
            <a:r>
              <a:rPr lang="en-GB" sz="1100">
                <a:effectLst/>
                <a:latin typeface="Georgia" panose="02040502050405020303" pitchFamily="18" charset="0"/>
                <a:ea typeface="Open Sans Semibold" panose="020B0606030504020204" pitchFamily="34" charset="0"/>
                <a:cs typeface="Open Sans Semibold" panose="020B0606030504020204" pitchFamily="34" charset="0"/>
              </a:rPr>
              <a:t>This led to tension with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Parliament</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a:p>
            <a:pPr defTabSz="144000"/>
            <a:endParaRPr lang="en-GB" sz="110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a:effectLst/>
                <a:latin typeface="Georgia" panose="02040502050405020303" pitchFamily="18" charset="0"/>
                <a:ea typeface="Open Sans Semibold" panose="020B0606030504020204" pitchFamily="34" charset="0"/>
                <a:cs typeface="Open Sans Semibold" panose="020B0606030504020204" pitchFamily="34" charset="0"/>
              </a:rPr>
              <a:t>His reign is known for two disasters in London, the Great Plague in 1665 and the Great Fire of London in 1666. When he died, he had no </a:t>
            </a:r>
            <a:r>
              <a:rPr lang="en-GB" sz="1100" b="1">
                <a:effectLst/>
                <a:latin typeface="Georgia" panose="02040502050405020303" pitchFamily="18" charset="0"/>
                <a:ea typeface="Open Sans Semibold" panose="020B0606030504020204" pitchFamily="34" charset="0"/>
                <a:cs typeface="Open Sans Semibold" panose="020B0606030504020204" pitchFamily="34" charset="0"/>
              </a:rPr>
              <a:t>heir</a:t>
            </a:r>
            <a:r>
              <a:rPr lang="en-GB" sz="1100">
                <a:effectLst/>
                <a:latin typeface="Georgia" panose="02040502050405020303" pitchFamily="18" charset="0"/>
                <a:ea typeface="Open Sans Semibold" panose="020B0606030504020204" pitchFamily="34" charset="0"/>
                <a:cs typeface="Open Sans Semibold" panose="020B0606030504020204" pitchFamily="34" charset="0"/>
              </a:rPr>
              <a:t>. </a:t>
            </a:r>
          </a:p>
        </p:txBody>
      </p:sp>
      <p:sp>
        <p:nvSpPr>
          <p:cNvPr id="44" name="TextBox 43">
            <a:extLst>
              <a:ext uri="{FF2B5EF4-FFF2-40B4-BE49-F238E27FC236}">
                <a16:creationId xmlns:a16="http://schemas.microsoft.com/office/drawing/2014/main" id="{C15B7CD0-E2EB-50E3-7551-7D54FD5C7457}"/>
              </a:ext>
            </a:extLst>
          </p:cNvPr>
          <p:cNvSpPr txBox="1"/>
          <p:nvPr/>
        </p:nvSpPr>
        <p:spPr>
          <a:xfrm>
            <a:off x="8630144" y="5106258"/>
            <a:ext cx="1846048" cy="430887"/>
          </a:xfrm>
          <a:prstGeom prst="rect">
            <a:avLst/>
          </a:prstGeom>
          <a:noFill/>
        </p:spPr>
        <p:txBody>
          <a:bodyPr wrap="square" rtlCol="0">
            <a:spAutoFit/>
          </a:bodyPr>
          <a:lstStyle/>
          <a:p>
            <a:pPr algn="ctr"/>
            <a:r>
              <a:rPr lang="en-GB" sz="1100">
                <a:effectLst/>
                <a:latin typeface="Georgia" panose="02040502050405020303" pitchFamily="18" charset="0"/>
              </a:rPr>
              <a:t>He made wigs fashionable in London.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pic>
        <p:nvPicPr>
          <p:cNvPr id="2" name="Picture 1">
            <a:extLst>
              <a:ext uri="{FF2B5EF4-FFF2-40B4-BE49-F238E27FC236}">
                <a16:creationId xmlns:a16="http://schemas.microsoft.com/office/drawing/2014/main" id="{6DF11BFD-C6F9-DDEE-BC4C-123936C5156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a:effectLst/>
                <a:latin typeface="Georgia" panose="02040502050405020303" pitchFamily="18" charset="0"/>
                <a:ea typeface="Open Sans" panose="020B0606030504020204" pitchFamily="34" charset="0"/>
                <a:cs typeface="Open Sans" panose="020B0606030504020204" pitchFamily="34" charset="0"/>
              </a:rPr>
              <a:t>Why do you think Oliver Cromwell ordered the </a:t>
            </a:r>
            <a:r>
              <a:rPr lang="en-GB" sz="1100" b="1">
                <a:effectLst/>
                <a:latin typeface="Georgia" panose="02040502050405020303" pitchFamily="18" charset="0"/>
                <a:ea typeface="Open Sans" panose="020B0606030504020204" pitchFamily="34" charset="0"/>
                <a:cs typeface="Open Sans" panose="020B0606030504020204" pitchFamily="34" charset="0"/>
              </a:rPr>
              <a:t>Coronation Regalia </a:t>
            </a:r>
            <a:r>
              <a:rPr lang="en-GB" sz="1100">
                <a:effectLst/>
                <a:latin typeface="Georgia" panose="02040502050405020303" pitchFamily="18" charset="0"/>
                <a:ea typeface="Open Sans" panose="020B0606030504020204" pitchFamily="34" charset="0"/>
                <a:cs typeface="Open Sans" panose="020B0606030504020204" pitchFamily="34" charset="0"/>
              </a:rPr>
              <a:t>to be destroyed?</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792898"/>
            <a:ext cx="3038176" cy="430887"/>
          </a:xfrm>
          <a:prstGeom prst="rect">
            <a:avLst/>
          </a:prstGeom>
          <a:noFill/>
        </p:spPr>
        <p:txBody>
          <a:bodyPr wrap="square" rtlCol="0">
            <a:spAutoFit/>
          </a:bodyPr>
          <a:lstStyle/>
          <a:p>
            <a:r>
              <a:rPr lang="en-GB" sz="1100">
                <a:effectLst/>
                <a:latin typeface="Georgia" panose="02040502050405020303" pitchFamily="18" charset="0"/>
              </a:rPr>
              <a:t>What image of Charles do you think the artist wanted to create? </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80443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66450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987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pic>
        <p:nvPicPr>
          <p:cNvPr id="5" name="Picture 4">
            <a:extLst>
              <a:ext uri="{FF2B5EF4-FFF2-40B4-BE49-F238E27FC236}">
                <a16:creationId xmlns:a16="http://schemas.microsoft.com/office/drawing/2014/main" id="{173EA55F-5EAD-075E-F15D-404551F7DA2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6953" y="4377269"/>
            <a:ext cx="2031923" cy="2031923"/>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JAMES II</a:t>
            </a:r>
          </a:p>
        </p:txBody>
      </p:sp>
      <p:pic>
        <p:nvPicPr>
          <p:cNvPr id="9" name="Picture 8" descr="A painting of a man in period dress. He wears dark colour armour and cloak. He holds a sceptre. A crown and ship can be seen in the background.">
            <a:hlinkClick r:id="rId5"/>
            <a:extLst>
              <a:ext uri="{FF2B5EF4-FFF2-40B4-BE49-F238E27FC236}">
                <a16:creationId xmlns:a16="http://schemas.microsoft.com/office/drawing/2014/main" id="{FB4AAD1C-9DE3-CF7F-8522-9817C59E693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1685 - 1688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1633 - 1701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unpopular king who lost his throne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James was the second son of King Charles I. He was sent to France as child when the Civil War broke out. He grew up in </a:t>
            </a:r>
            <a:r>
              <a:rPr lang="en-GB" sz="1100" b="1">
                <a:effectLst/>
                <a:latin typeface="Georgia" panose="02040502050405020303" pitchFamily="18" charset="0"/>
                <a:ea typeface="Open Sans" panose="020B0606030504020204" pitchFamily="34" charset="0"/>
                <a:cs typeface="Open Sans" panose="020B0606030504020204" pitchFamily="34" charset="0"/>
              </a:rPr>
              <a:t>exile</a:t>
            </a:r>
            <a:r>
              <a:rPr lang="en-GB" sz="1100">
                <a:effectLst/>
                <a:latin typeface="Georgia" panose="02040502050405020303" pitchFamily="18" charset="0"/>
                <a:ea typeface="Open Sans" panose="020B0606030504020204" pitchFamily="34" charset="0"/>
                <a:cs typeface="Open Sans" panose="020B0606030504020204" pitchFamily="34" charset="0"/>
              </a:rPr>
              <a:t> after his father was executed. He served in both French and Spanish armies.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His brother, Charles II, became king in 1660. He made James the </a:t>
            </a:r>
            <a:r>
              <a:rPr lang="en-GB" sz="1100" b="1">
                <a:effectLst/>
                <a:latin typeface="Georgia" panose="02040502050405020303" pitchFamily="18" charset="0"/>
                <a:ea typeface="Open Sans" panose="020B0606030504020204" pitchFamily="34" charset="0"/>
                <a:cs typeface="Open Sans" panose="020B0606030504020204" pitchFamily="34" charset="0"/>
              </a:rPr>
              <a:t>Lord High Admiral</a:t>
            </a:r>
            <a:r>
              <a:rPr lang="en-GB" sz="1100">
                <a:effectLst/>
                <a:latin typeface="Georgia" panose="02040502050405020303" pitchFamily="18" charset="0"/>
                <a:ea typeface="Open Sans" panose="020B0606030504020204" pitchFamily="34" charset="0"/>
                <a:cs typeface="Open Sans" panose="020B0606030504020204" pitchFamily="34" charset="0"/>
              </a:rPr>
              <a:t>.  James was also in charge of putting out the fire during the</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Great Fire of London.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Married Anne Hyde.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They had two daughters, Mary and Anne.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They were brought up as </a:t>
            </a:r>
            <a:r>
              <a:rPr lang="en-GB" sz="1100" b="1">
                <a:effectLst/>
                <a:latin typeface="Georgia" panose="02040502050405020303" pitchFamily="18" charset="0"/>
                <a:ea typeface="Open Sans" panose="020B0606030504020204" pitchFamily="34" charset="0"/>
                <a:cs typeface="Open Sans" panose="020B0606030504020204" pitchFamily="34" charset="0"/>
              </a:rPr>
              <a:t>Protestants</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James later became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Had a second marriage to the Italian princess</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Mary of Modena.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His brother, King</a:t>
            </a:r>
            <a:r>
              <a:rPr lang="en-GB" sz="1100">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Charles II had many children, but they were </a:t>
            </a:r>
            <a:r>
              <a:rPr lang="en-GB" sz="1100" b="1">
                <a:effectLst/>
                <a:latin typeface="Georgia" panose="02040502050405020303" pitchFamily="18" charset="0"/>
                <a:ea typeface="Open Sans" panose="020B0606030504020204" pitchFamily="34" charset="0"/>
                <a:cs typeface="Open Sans" panose="020B0606030504020204" pitchFamily="34" charset="0"/>
              </a:rPr>
              <a:t>illegitimate</a:t>
            </a:r>
            <a:r>
              <a:rPr lang="en-GB" sz="1100">
                <a:effectLst/>
                <a:latin typeface="Georgia" panose="02040502050405020303" pitchFamily="18" charset="0"/>
                <a:ea typeface="Open Sans" panose="020B0606030504020204" pitchFamily="34" charset="0"/>
                <a:cs typeface="Open Sans" panose="020B0606030504020204" pitchFamily="34" charset="0"/>
              </a:rPr>
              <a:t>.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2970044"/>
          </a:xfrm>
          <a:prstGeom prst="rect">
            <a:avLst/>
          </a:prstGeom>
          <a:noFill/>
        </p:spPr>
        <p:txBody>
          <a:bodyPr wrap="square" rtlCol="0">
            <a:spAutoFit/>
          </a:bodyPr>
          <a:lstStyle/>
          <a:p>
            <a:pPr defTabSz="144000"/>
            <a:r>
              <a:rPr lang="en-GB" sz="1100">
                <a:latin typeface="Georgia" panose="02040502050405020303" pitchFamily="18" charset="0"/>
                <a:ea typeface="Open Sans" panose="020B0606030504020204" pitchFamily="34" charset="0"/>
                <a:cs typeface="Open Sans" panose="020B0606030504020204" pitchFamily="34" charset="0"/>
              </a:rPr>
              <a:t>So, in 1685 when Charles II died, James II became </a:t>
            </a:r>
            <a:r>
              <a:rPr lang="en-GB" sz="1100">
                <a:effectLst/>
                <a:latin typeface="Georgia" panose="02040502050405020303" pitchFamily="18" charset="0"/>
                <a:ea typeface="Open Sans" panose="020B0606030504020204" pitchFamily="34" charset="0"/>
                <a:cs typeface="Open Sans" panose="020B0606030504020204" pitchFamily="34" charset="0"/>
              </a:rPr>
              <a:t>king. James fought against an </a:t>
            </a:r>
            <a:r>
              <a:rPr lang="en-GB" sz="1100" b="1">
                <a:effectLst/>
                <a:latin typeface="Georgia" panose="02040502050405020303" pitchFamily="18" charset="0"/>
                <a:ea typeface="Open Sans" panose="020B0606030504020204" pitchFamily="34" charset="0"/>
                <a:cs typeface="Open Sans" panose="020B0606030504020204" pitchFamily="34" charset="0"/>
              </a:rPr>
              <a:t>uprising </a:t>
            </a:r>
            <a:r>
              <a:rPr lang="en-GB" sz="1100">
                <a:effectLst/>
                <a:latin typeface="Georgia" panose="02040502050405020303" pitchFamily="18" charset="0"/>
                <a:ea typeface="Open Sans" panose="020B0606030504020204" pitchFamily="34" charset="0"/>
                <a:cs typeface="Open Sans" panose="020B0606030504020204" pitchFamily="34" charset="0"/>
              </a:rPr>
              <a:t>that was led by Charles II’s </a:t>
            </a:r>
            <a:r>
              <a:rPr lang="en-GB" sz="1100" b="1">
                <a:effectLst/>
                <a:latin typeface="Georgia" panose="02040502050405020303" pitchFamily="18" charset="0"/>
                <a:ea typeface="Open Sans" panose="020B0606030504020204" pitchFamily="34" charset="0"/>
                <a:cs typeface="Open Sans" panose="020B0606030504020204" pitchFamily="34" charset="0"/>
              </a:rPr>
              <a:t>illegitimate</a:t>
            </a:r>
            <a:r>
              <a:rPr lang="en-GB" sz="1100">
                <a:effectLst/>
                <a:latin typeface="Georgia" panose="02040502050405020303" pitchFamily="18" charset="0"/>
                <a:ea typeface="Open Sans" panose="020B0606030504020204" pitchFamily="34" charset="0"/>
                <a:cs typeface="Open Sans" panose="020B0606030504020204" pitchFamily="34" charset="0"/>
              </a:rPr>
              <a:t> son.</a:t>
            </a:r>
          </a:p>
          <a:p>
            <a:pPr defTabSz="144000"/>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James II was an unpopular king. His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policies led to tension with </a:t>
            </a:r>
            <a:r>
              <a:rPr lang="en-GB" sz="1100" b="1">
                <a:effectLst/>
                <a:latin typeface="Georgia" panose="02040502050405020303" pitchFamily="18" charset="0"/>
                <a:ea typeface="Open Sans" panose="020B0606030504020204" pitchFamily="34" charset="0"/>
                <a:cs typeface="Open Sans" panose="020B0606030504020204" pitchFamily="34" charset="0"/>
              </a:rPr>
              <a:t>Parliament</a:t>
            </a:r>
            <a:r>
              <a:rPr lang="en-GB" sz="1100">
                <a:effectLst/>
                <a:latin typeface="Georgia" panose="02040502050405020303" pitchFamily="18" charset="0"/>
                <a:ea typeface="Open Sans" panose="020B0606030504020204" pitchFamily="34" charset="0"/>
                <a:cs typeface="Open Sans" panose="020B0606030504020204" pitchFamily="34" charset="0"/>
              </a:rPr>
              <a:t>. He had a son, also called James, in 1688. People were worried this would lead to a </a:t>
            </a:r>
            <a:r>
              <a:rPr lang="en-GB" sz="1100" b="1">
                <a:effectLst/>
                <a:latin typeface="Georgia" panose="02040502050405020303" pitchFamily="18" charset="0"/>
                <a:ea typeface="Open Sans" panose="020B0606030504020204" pitchFamily="34" charset="0"/>
                <a:cs typeface="Open Sans" panose="020B0606030504020204" pitchFamily="34" charset="0"/>
              </a:rPr>
              <a:t>Catholic dynasty</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As a result, James’s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daughter, Mary, and her Dutch husband, William of Orange were invited to become king and queen. James fled to France. This period is known as </a:t>
            </a:r>
            <a:r>
              <a:rPr lang="en-GB" sz="1100" b="1">
                <a:effectLst/>
                <a:latin typeface="Georgia" panose="02040502050405020303" pitchFamily="18" charset="0"/>
                <a:ea typeface="Open Sans" panose="020B0606030504020204" pitchFamily="34" charset="0"/>
                <a:cs typeface="Open Sans" panose="020B0606030504020204" pitchFamily="34" charset="0"/>
              </a:rPr>
              <a:t>The Glorious Revolution</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attempted to fight back with the help of a French army but was defeated at the Battle of the Boyne in Ireland in 1690 and was </a:t>
            </a:r>
            <a:r>
              <a:rPr lang="en-GB" sz="1100" b="1">
                <a:effectLst/>
                <a:latin typeface="Georgia" panose="02040502050405020303" pitchFamily="18" charset="0"/>
                <a:ea typeface="Open Sans" panose="020B0606030504020204" pitchFamily="34" charset="0"/>
                <a:cs typeface="Open Sans" panose="020B0606030504020204" pitchFamily="34" charset="0"/>
              </a:rPr>
              <a:t>exiled</a:t>
            </a:r>
            <a:r>
              <a:rPr lang="en-GB" sz="110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10" name="TextBox 9">
            <a:extLst>
              <a:ext uri="{FF2B5EF4-FFF2-40B4-BE49-F238E27FC236}">
                <a16:creationId xmlns:a16="http://schemas.microsoft.com/office/drawing/2014/main" id="{55BD8EF3-CEC2-4BAB-7B24-67E3BEF77EA4}"/>
              </a:ext>
            </a:extLst>
          </p:cNvPr>
          <p:cNvSpPr txBox="1"/>
          <p:nvPr/>
        </p:nvSpPr>
        <p:spPr>
          <a:xfrm>
            <a:off x="8418701" y="5093148"/>
            <a:ext cx="1788427" cy="600164"/>
          </a:xfrm>
          <a:prstGeom prst="rect">
            <a:avLst/>
          </a:prstGeom>
          <a:noFill/>
        </p:spPr>
        <p:txBody>
          <a:bodyPr wrap="square" rtlCol="0">
            <a:spAutoFit/>
          </a:bodyPr>
          <a:lstStyle/>
          <a:p>
            <a:pPr algn="ctr"/>
            <a:r>
              <a:rPr lang="en-GB" sz="1100">
                <a:effectLst/>
                <a:latin typeface="Georgia" panose="02040502050405020303" pitchFamily="18" charset="0"/>
              </a:rPr>
              <a:t>During his time in the French army, he was known for his bravery. </a:t>
            </a:r>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What two leadership roles was James II given by his brother?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364484"/>
            <a:ext cx="3038176" cy="430887"/>
          </a:xfrm>
          <a:prstGeom prst="rect">
            <a:avLst/>
          </a:prstGeom>
          <a:noFill/>
        </p:spPr>
        <p:txBody>
          <a:bodyPr wrap="square" rtlCol="0">
            <a:spAutoFit/>
          </a:bodyPr>
          <a:lstStyle/>
          <a:p>
            <a:r>
              <a:rPr lang="en-GB" sz="1100">
                <a:effectLst/>
                <a:latin typeface="Georgia" panose="02040502050405020303" pitchFamily="18" charset="0"/>
              </a:rPr>
              <a:t>Why do you think James II chose to wear armour in his portrait?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37602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What objects has the painter included that show his different roles, past and present?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368466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MARY II</a:t>
            </a:r>
          </a:p>
        </p:txBody>
      </p:sp>
      <p:pic>
        <p:nvPicPr>
          <p:cNvPr id="9" name="Picture 8" descr="A painting of a woman in period clothing. She wears a blue dress and red royal robes.">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1689 - 1694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1662 - 1694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lIns="91440" tIns="45720" rIns="91440" bIns="45720" rtlCol="0" anchor="t">
            <a:spAutoFit/>
          </a:bodyPr>
          <a:lstStyle/>
          <a:p>
            <a:r>
              <a:rPr lang="en-GB" sz="1300">
                <a:solidFill>
                  <a:srgbClr val="9D691F"/>
                </a:solidFill>
                <a:effectLst/>
                <a:latin typeface="Georgia"/>
                <a:ea typeface="Open Sans"/>
                <a:cs typeface="Open Sans"/>
              </a:rPr>
              <a:t>The only queen in British history who ruled jointly with her husband</a:t>
            </a:r>
            <a:r>
              <a:rPr lang="en-GB" sz="1300">
                <a:solidFill>
                  <a:srgbClr val="9D691F"/>
                </a:solidFill>
                <a:latin typeface="Georgia"/>
                <a:ea typeface="Open Sans"/>
                <a:cs typeface="Open Sans"/>
              </a:rPr>
              <a:t> </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308598"/>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Mary’s father was James II, and her mother was Anne Hyde. Her uncle, King Charles II ordered that she should be brought up a </a:t>
            </a:r>
            <a:r>
              <a:rPr lang="en-GB" sz="1100" b="1" dirty="0">
                <a:effectLst/>
                <a:latin typeface="Georgia" panose="02040502050405020303" pitchFamily="18" charset="0"/>
                <a:ea typeface="Open Sans" panose="020B0606030504020204" pitchFamily="34" charset="0"/>
                <a:cs typeface="Open Sans" panose="020B0606030504020204" pitchFamily="34" charset="0"/>
              </a:rPr>
              <a:t>Protestant</a:t>
            </a:r>
            <a:r>
              <a:rPr lang="en-GB" sz="1100" dirty="0">
                <a:effectLst/>
                <a:latin typeface="Georgia" panose="02040502050405020303" pitchFamily="18" charset="0"/>
                <a:ea typeface="Open Sans" panose="020B0606030504020204" pitchFamily="34" charset="0"/>
                <a:cs typeface="Open Sans" panose="020B0606030504020204" pitchFamily="34" charset="0"/>
              </a:rPr>
              <a:t>. She learned Dutch and French.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She married her cousin William, Prince of the Netherlands. She was 15 and he was 27. She cried throughout their wedding and left England to live in the Netherlands. She became popular with the Dutch people and was described as gentle and cheerful.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In England, her father King James II was unpopular, and people were worried about a new </a:t>
            </a:r>
            <a:r>
              <a:rPr lang="en-GB" sz="1100" b="1" dirty="0">
                <a:effectLst/>
                <a:latin typeface="Georgia" panose="02040502050405020303" pitchFamily="18" charset="0"/>
                <a:ea typeface="Open Sans" panose="020B0606030504020204" pitchFamily="34" charset="0"/>
                <a:cs typeface="Open Sans" panose="020B0606030504020204" pitchFamily="34" charset="0"/>
              </a:rPr>
              <a:t>Catholic dynasty</a:t>
            </a:r>
            <a:r>
              <a:rPr lang="en-GB" sz="1100" dirty="0">
                <a:effectLst/>
                <a:latin typeface="Georgia" panose="02040502050405020303" pitchFamily="18" charset="0"/>
                <a:ea typeface="Open Sans" panose="020B0606030504020204" pitchFamily="34" charset="0"/>
                <a:cs typeface="Open Sans" panose="020B0606030504020204" pitchFamily="34" charset="0"/>
              </a:rPr>
              <a:t>. As a result, in 1688, Mary was invited to become queen instead. She refused to unless William also ruled as king alongside her. She thought of him as a more experienced ruler. However, as part of this arrangement their power as king and queen would be limited by </a:t>
            </a:r>
            <a:r>
              <a:rPr lang="en-GB" sz="1100" b="1" dirty="0">
                <a:effectLst/>
                <a:latin typeface="Georgia" panose="02040502050405020303" pitchFamily="18" charset="0"/>
                <a:ea typeface="Open Sans" panose="020B0606030504020204" pitchFamily="34" charset="0"/>
                <a:cs typeface="Open Sans" panose="020B0606030504020204" pitchFamily="34" charset="0"/>
              </a:rPr>
              <a:t>Parliament</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7FDCA623-41AE-09A9-EEB1-715DEABC66F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4041" y="3478223"/>
            <a:ext cx="2292935" cy="2292935"/>
          </a:xfrm>
          <a:prstGeom prst="rect">
            <a:avLst/>
          </a:prstGeom>
        </p:spPr>
      </p:pic>
      <p:pic>
        <p:nvPicPr>
          <p:cNvPr id="4" name="Picture 3">
            <a:extLst>
              <a:ext uri="{FF2B5EF4-FFF2-40B4-BE49-F238E27FC236}">
                <a16:creationId xmlns:a16="http://schemas.microsoft.com/office/drawing/2014/main" id="{F51E5F43-91A2-170C-BE85-C0B3E7927C2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05702" y="4589887"/>
            <a:ext cx="1902217" cy="1902217"/>
          </a:xfrm>
          <a:prstGeom prst="rect">
            <a:avLst/>
          </a:prstGeom>
        </p:spPr>
      </p:pic>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2123658"/>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As queen, she preferred to leave politics to William, but she was a firm and capable ruler when he was away fighting in Ireland.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Mary and William bought Nottingham House in 1689 and transformed it into Kensington Palace. They also hired Sir Christopher Wren to build a new palace at Hampton Court.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died suddenly of </a:t>
            </a:r>
            <a:r>
              <a:rPr lang="en-GB" sz="1100" b="1">
                <a:effectLst/>
                <a:latin typeface="Georgia" panose="02040502050405020303" pitchFamily="18" charset="0"/>
                <a:ea typeface="Open Sans" panose="020B0606030504020204" pitchFamily="34" charset="0"/>
                <a:cs typeface="Open Sans" panose="020B0606030504020204" pitchFamily="34" charset="0"/>
              </a:rPr>
              <a:t>smallpox</a:t>
            </a:r>
            <a:r>
              <a:rPr lang="en-GB" sz="1100">
                <a:effectLst/>
                <a:latin typeface="Georgia" panose="02040502050405020303" pitchFamily="18" charset="0"/>
                <a:ea typeface="Open Sans" panose="020B0606030504020204" pitchFamily="34" charset="0"/>
                <a:cs typeface="Open Sans" panose="020B0606030504020204" pitchFamily="34" charset="0"/>
              </a:rPr>
              <a:t> at Kensington Palace in 1694.  Huge crowds lined up to see her coffin when it was placed in Banqueting Hall before her funeral. </a:t>
            </a:r>
          </a:p>
        </p:txBody>
      </p:sp>
      <p:sp>
        <p:nvSpPr>
          <p:cNvPr id="12" name="TextBox 11">
            <a:extLst>
              <a:ext uri="{FF2B5EF4-FFF2-40B4-BE49-F238E27FC236}">
                <a16:creationId xmlns:a16="http://schemas.microsoft.com/office/drawing/2014/main" id="{2396F6EA-E44D-51A4-6541-86574A7ADB8E}"/>
              </a:ext>
            </a:extLst>
          </p:cNvPr>
          <p:cNvSpPr txBox="1"/>
          <p:nvPr/>
        </p:nvSpPr>
        <p:spPr>
          <a:xfrm>
            <a:off x="9632466" y="4324320"/>
            <a:ext cx="2076084" cy="600164"/>
          </a:xfrm>
          <a:prstGeom prst="rect">
            <a:avLst/>
          </a:prstGeom>
          <a:noFill/>
        </p:spPr>
        <p:txBody>
          <a:bodyPr wrap="square" rtlCol="0">
            <a:spAutoFit/>
          </a:bodyPr>
          <a:lstStyle/>
          <a:p>
            <a:pPr algn="ctr"/>
            <a:r>
              <a:rPr lang="en-GB" sz="1100">
                <a:effectLst/>
                <a:latin typeface="Georgia" panose="02040502050405020303" pitchFamily="18" charset="0"/>
              </a:rPr>
              <a:t>Had a large collection of ceramics that she displayed at Kensington Palace. </a:t>
            </a:r>
          </a:p>
        </p:txBody>
      </p:sp>
      <p:sp>
        <p:nvSpPr>
          <p:cNvPr id="6" name="TextBox 5">
            <a:extLst>
              <a:ext uri="{FF2B5EF4-FFF2-40B4-BE49-F238E27FC236}">
                <a16:creationId xmlns:a16="http://schemas.microsoft.com/office/drawing/2014/main" id="{9CD016D1-BADA-18ED-8E1E-B2E8431A63F5}"/>
              </a:ext>
            </a:extLst>
          </p:cNvPr>
          <p:cNvSpPr txBox="1"/>
          <p:nvPr/>
        </p:nvSpPr>
        <p:spPr>
          <a:xfrm>
            <a:off x="8044266" y="5262858"/>
            <a:ext cx="1837613" cy="577081"/>
          </a:xfrm>
          <a:prstGeom prst="rect">
            <a:avLst/>
          </a:prstGeom>
          <a:noFill/>
        </p:spPr>
        <p:txBody>
          <a:bodyPr wrap="square" lIns="91440" tIns="45720" rIns="91440" bIns="45720" rtlCol="0" anchor="t">
            <a:spAutoFit/>
          </a:bodyPr>
          <a:lstStyle/>
          <a:p>
            <a:pPr algn="ctr"/>
            <a:r>
              <a:rPr lang="en-GB" sz="1050" dirty="0">
                <a:effectLst/>
                <a:latin typeface="Georgia"/>
              </a:rPr>
              <a:t>As a girl, took leading roles in ballet performances </a:t>
            </a:r>
            <a:br>
              <a:rPr lang="en-GB" sz="1050" dirty="0">
                <a:latin typeface="Georgia"/>
              </a:rPr>
            </a:br>
            <a:r>
              <a:rPr lang="en-GB" sz="1050" dirty="0">
                <a:effectLst/>
                <a:latin typeface="Georgia"/>
              </a:rPr>
              <a:t>at court.</a:t>
            </a:r>
            <a:r>
              <a:rPr lang="en-GB" sz="1050" dirty="0">
                <a:latin typeface="Georgia"/>
              </a:rPr>
              <a:t> </a:t>
            </a:r>
            <a:endParaRPr lang="en-GB" sz="1050" dirty="0">
              <a:effectLst/>
              <a:latin typeface="Georgia" panose="02040502050405020303" pitchFamily="18" charset="0"/>
            </a:endParaRPr>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916113"/>
            <a:ext cx="3038176" cy="430887"/>
          </a:xfrm>
          <a:prstGeom prst="rect">
            <a:avLst/>
          </a:prstGeom>
          <a:noFill/>
        </p:spPr>
        <p:txBody>
          <a:bodyPr wrap="square" rtlCol="0">
            <a:spAutoFit/>
          </a:bodyPr>
          <a:lstStyle/>
          <a:p>
            <a:r>
              <a:rPr lang="en-GB" sz="1100">
                <a:effectLst/>
                <a:latin typeface="Georgia" panose="02040502050405020303" pitchFamily="18" charset="0"/>
              </a:rPr>
              <a:t>What evidence is there in the biography that Mary was popular with the English public?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2765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444494"/>
            <a:ext cx="3038176" cy="261610"/>
          </a:xfrm>
          <a:prstGeom prst="rect">
            <a:avLst/>
          </a:prstGeom>
          <a:noFill/>
        </p:spPr>
        <p:txBody>
          <a:bodyPr wrap="square" rtlCol="0">
            <a:spAutoFit/>
          </a:bodyPr>
          <a:lstStyle/>
          <a:p>
            <a:r>
              <a:rPr lang="en-GB" sz="1100">
                <a:effectLst/>
                <a:latin typeface="Georgia" panose="02040502050405020303" pitchFamily="18" charset="0"/>
              </a:rPr>
              <a:t>Why do you think she was popular?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45603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77588"/>
            <a:ext cx="3038176" cy="261610"/>
          </a:xfrm>
          <a:prstGeom prst="rect">
            <a:avLst/>
          </a:prstGeom>
          <a:noFill/>
        </p:spPr>
        <p:txBody>
          <a:bodyPr wrap="square" rtlCol="0">
            <a:spAutoFit/>
          </a:bodyPr>
          <a:lstStyle/>
          <a:p>
            <a:r>
              <a:rPr lang="en-GB" sz="1100">
                <a:effectLst/>
                <a:latin typeface="Georgia" panose="02040502050405020303" pitchFamily="18" charset="0"/>
              </a:rPr>
              <a:t>How is Mary portrayed in her portrait?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8912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6788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186171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WILLIAM III</a:t>
            </a:r>
          </a:p>
        </p:txBody>
      </p:sp>
      <p:pic>
        <p:nvPicPr>
          <p:cNvPr id="9" name="Picture 8" descr="a painting of a man in period clothing. He wears dark coloured armour and holds a helmet. He has a gold sash around his waist.">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1689 - 1702</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1650 - 1702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The Netherlands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lIns="91440" tIns="45720" rIns="91440" bIns="45720" rtlCol="0" anchor="t">
            <a:spAutoFit/>
          </a:bodyPr>
          <a:lstStyle/>
          <a:p>
            <a:r>
              <a:rPr lang="en-GB" sz="1300">
                <a:solidFill>
                  <a:srgbClr val="9D691F"/>
                </a:solidFill>
                <a:effectLst/>
                <a:latin typeface="Georgia"/>
                <a:ea typeface="Open Sans"/>
                <a:cs typeface="Open Sans"/>
              </a:rPr>
              <a:t>The only king in British history who ruled </a:t>
            </a:r>
            <a:br>
              <a:rPr lang="en-GB" sz="1300">
                <a:solidFill>
                  <a:srgbClr val="9D691F"/>
                </a:solidFill>
                <a:latin typeface="Georgia"/>
                <a:ea typeface="Open Sans"/>
                <a:cs typeface="Open Sans"/>
              </a:rPr>
            </a:br>
            <a:r>
              <a:rPr lang="en-GB" sz="1300">
                <a:solidFill>
                  <a:srgbClr val="9D691F"/>
                </a:solidFill>
                <a:effectLst/>
                <a:latin typeface="Georgia"/>
                <a:ea typeface="Open Sans"/>
                <a:cs typeface="Open Sans"/>
              </a:rPr>
              <a:t>jointly with his wife</a:t>
            </a:r>
            <a:r>
              <a:rPr lang="en-GB" sz="1300">
                <a:solidFill>
                  <a:srgbClr val="9D691F"/>
                </a:solidFill>
                <a:latin typeface="Georgia"/>
                <a:ea typeface="Open Sans"/>
                <a:cs typeface="Open Sans"/>
              </a:rPr>
              <a:t> </a:t>
            </a:r>
            <a:endPar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William was a Prince. His mother was Mary, the eldest daughter of Charles I and his father was a ruler of the Netherlands. He married his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cousin Mary in 1677. She was the daughter of King James II.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He fought in wars in Europe against the French King, Louis XIV. Louis wanted to expand </a:t>
            </a:r>
            <a:r>
              <a:rPr lang="en-GB" sz="1100" b="1">
                <a:effectLst/>
                <a:latin typeface="Georgia" panose="02040502050405020303" pitchFamily="18" charset="0"/>
                <a:ea typeface="Open Sans" panose="020B0606030504020204" pitchFamily="34" charset="0"/>
                <a:cs typeface="Open Sans" panose="020B0606030504020204" pitchFamily="34" charset="0"/>
              </a:rPr>
              <a:t>Catholic</a:t>
            </a:r>
            <a:r>
              <a:rPr lang="en-GB" sz="1100">
                <a:effectLst/>
                <a:latin typeface="Georgia" panose="02040502050405020303" pitchFamily="18" charset="0"/>
                <a:ea typeface="Open Sans" panose="020B0606030504020204" pitchFamily="34" charset="0"/>
                <a:cs typeface="Open Sans" panose="020B0606030504020204" pitchFamily="34" charset="0"/>
              </a:rPr>
              <a:t> territories and William was seen as a protector of the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faith.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In England, King James II was unpopular, and people were worried about a new </a:t>
            </a:r>
            <a:r>
              <a:rPr lang="en-GB" sz="1100" b="1">
                <a:effectLst/>
                <a:latin typeface="Georgia" panose="02040502050405020303" pitchFamily="18" charset="0"/>
                <a:ea typeface="Open Sans" panose="020B0606030504020204" pitchFamily="34" charset="0"/>
                <a:cs typeface="Open Sans" panose="020B0606030504020204" pitchFamily="34" charset="0"/>
              </a:rPr>
              <a:t>Catholic dynasty</a:t>
            </a:r>
            <a:r>
              <a:rPr lang="en-GB" sz="1100">
                <a:effectLst/>
                <a:latin typeface="Georgia" panose="02040502050405020303" pitchFamily="18" charset="0"/>
                <a:ea typeface="Open Sans" panose="020B0606030504020204" pitchFamily="34" charset="0"/>
                <a:cs typeface="Open Sans" panose="020B0606030504020204" pitchFamily="34" charset="0"/>
              </a:rPr>
              <a:t>. As a result, in 1688, William and Mary were invited to become rulers instead. As part of this arrangement, their power as king and queen would be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limited by </a:t>
            </a:r>
            <a:r>
              <a:rPr lang="en-GB" sz="1100" b="1">
                <a:effectLst/>
                <a:latin typeface="Georgia" panose="02040502050405020303" pitchFamily="18" charset="0"/>
                <a:ea typeface="Open Sans" panose="020B0606030504020204" pitchFamily="34" charset="0"/>
                <a:cs typeface="Open Sans" panose="020B0606030504020204" pitchFamily="34" charset="0"/>
              </a:rPr>
              <a:t>Parliament</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To do this, William sailed his ships to England and landed his army in Devon. They marched towards London and were joined by other supporters.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292935"/>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King James II fled to France and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Parliament</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declared William and Mary as joint rulers. This is known as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The Glorious Revolution</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because it avoided violence in England. However, it did lead to violence in Ireland.   </a:t>
            </a:r>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William and Mary bought Nottingham House in 1689 and transformed it into Kensington Palace.  At the time Kensington was surrounded by countryside. They also hired Sir Christopher Wren to build a new palace at Hampton Court. William was very sad when Mary died in 1694 and did not remarry. He died in Kensington Palace in 1702 after a riding accident at Hampton Court Palace.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2562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85015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75594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DF00DBB-6DBE-6B40-0951-998E84398F5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357" y="4664632"/>
            <a:ext cx="1720495" cy="1720495"/>
          </a:xfrm>
          <a:prstGeom prst="rect">
            <a:avLst/>
          </a:prstGeom>
        </p:spPr>
      </p:pic>
      <p:sp>
        <p:nvSpPr>
          <p:cNvPr id="6" name="TextBox 5">
            <a:extLst>
              <a:ext uri="{FF2B5EF4-FFF2-40B4-BE49-F238E27FC236}">
                <a16:creationId xmlns:a16="http://schemas.microsoft.com/office/drawing/2014/main" id="{0AA82303-5FE5-E708-2106-413D3AA4FC6F}"/>
              </a:ext>
            </a:extLst>
          </p:cNvPr>
          <p:cNvSpPr txBox="1"/>
          <p:nvPr/>
        </p:nvSpPr>
        <p:spPr>
          <a:xfrm>
            <a:off x="8067447" y="5309435"/>
            <a:ext cx="1682493" cy="430887"/>
          </a:xfrm>
          <a:prstGeom prst="rect">
            <a:avLst/>
          </a:prstGeom>
          <a:noFill/>
        </p:spPr>
        <p:txBody>
          <a:bodyPr wrap="square" rtlCol="0">
            <a:spAutoFit/>
          </a:bodyPr>
          <a:lstStyle/>
          <a:p>
            <a:pPr algn="ctr"/>
            <a:r>
              <a:rPr lang="en-GB" sz="1050" dirty="0">
                <a:effectLst/>
                <a:latin typeface="Georgia" panose="02040502050405020303" pitchFamily="18" charset="0"/>
              </a:rPr>
              <a:t>He was happier on the battlefield than at court. </a:t>
            </a:r>
          </a:p>
        </p:txBody>
      </p:sp>
      <p:pic>
        <p:nvPicPr>
          <p:cNvPr id="7" name="Picture 6">
            <a:extLst>
              <a:ext uri="{FF2B5EF4-FFF2-40B4-BE49-F238E27FC236}">
                <a16:creationId xmlns:a16="http://schemas.microsoft.com/office/drawing/2014/main" id="{E5E86823-62C6-7759-512A-620B6388CBEA}"/>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27010" y="3636488"/>
            <a:ext cx="2292935" cy="2292935"/>
          </a:xfrm>
          <a:prstGeom prst="rect">
            <a:avLst/>
          </a:prstGeom>
        </p:spPr>
      </p:pic>
      <p:sp>
        <p:nvSpPr>
          <p:cNvPr id="21" name="TextBox 20">
            <a:extLst>
              <a:ext uri="{FF2B5EF4-FFF2-40B4-BE49-F238E27FC236}">
                <a16:creationId xmlns:a16="http://schemas.microsoft.com/office/drawing/2014/main" id="{D3105CCE-1D9D-1CB4-D74A-7921BE0F1C5C}"/>
              </a:ext>
            </a:extLst>
          </p:cNvPr>
          <p:cNvSpPr txBox="1"/>
          <p:nvPr/>
        </p:nvSpPr>
        <p:spPr>
          <a:xfrm>
            <a:off x="9535018" y="4506810"/>
            <a:ext cx="2292935" cy="600164"/>
          </a:xfrm>
          <a:prstGeom prst="rect">
            <a:avLst/>
          </a:prstGeom>
          <a:noFill/>
        </p:spPr>
        <p:txBody>
          <a:bodyPr wrap="square" rtlCol="0">
            <a:spAutoFit/>
          </a:bodyPr>
          <a:lstStyle/>
          <a:p>
            <a:pPr algn="ctr"/>
            <a:r>
              <a:rPr lang="en-GB" sz="1100">
                <a:effectLst/>
                <a:latin typeface="Georgia" panose="02040502050405020303" pitchFamily="18" charset="0"/>
              </a:rPr>
              <a:t>He suffered from asthma so disliked the dust and dirt of central London.</a:t>
            </a:r>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14079"/>
            <a:ext cx="3044132" cy="600164"/>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The portrait is of William at the time of his marriage. How do you think he wanted to be portrayed? </a:t>
            </a: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838618"/>
            <a:ext cx="3038176" cy="430887"/>
          </a:xfrm>
          <a:prstGeom prst="rect">
            <a:avLst/>
          </a:prstGeom>
          <a:noFill/>
        </p:spPr>
        <p:txBody>
          <a:bodyPr wrap="square" rtlCol="0">
            <a:spAutoFit/>
          </a:bodyPr>
          <a:lstStyle/>
          <a:p>
            <a:r>
              <a:rPr lang="en-GB" sz="1100">
                <a:effectLst/>
                <a:latin typeface="Georgia" panose="02040502050405020303" pitchFamily="18" charset="0"/>
              </a:rPr>
              <a:t>Why do you think he made Kensington Palace one of the main royal residences? </a:t>
            </a:r>
          </a:p>
        </p:txBody>
      </p:sp>
    </p:spTree>
    <p:extLst>
      <p:ext uri="{BB962C8B-B14F-4D97-AF65-F5344CB8AC3E}">
        <p14:creationId xmlns:p14="http://schemas.microsoft.com/office/powerpoint/2010/main" val="34336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ANNE</a:t>
            </a:r>
          </a:p>
        </p:txBody>
      </p:sp>
      <p:pic>
        <p:nvPicPr>
          <p:cNvPr id="9" name="Picture 8" descr="A painting of a woman in period clothing. She wears a gold coloured dress and cloak.">
            <a:hlinkClick r:id="rId4"/>
            <a:extLst>
              <a:ext uri="{FF2B5EF4-FFF2-40B4-BE49-F238E27FC236}">
                <a16:creationId xmlns:a16="http://schemas.microsoft.com/office/drawing/2014/main" id="{FB4AAD1C-9DE3-CF7F-8522-9817C59E69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1702 - 1714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1665 - 1714  </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hard-working queen and the last Stuart monarch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DCA623-41AE-09A9-EEB1-715DEABC66F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0621" y="4274534"/>
            <a:ext cx="2084563" cy="2084563"/>
          </a:xfrm>
          <a:prstGeom prst="rect">
            <a:avLst/>
          </a:prstGeom>
        </p:spPr>
      </p:pic>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396F6EA-E44D-51A4-6541-86574A7ADB8E}"/>
              </a:ext>
              <a:ext uri="{C183D7F6-B498-43B3-948B-1728B52AA6E4}">
                <adec:decorative xmlns:adec="http://schemas.microsoft.com/office/drawing/2017/decorative" val="0"/>
              </a:ext>
            </a:extLst>
          </p:cNvPr>
          <p:cNvSpPr txBox="1"/>
          <p:nvPr/>
        </p:nvSpPr>
        <p:spPr>
          <a:xfrm>
            <a:off x="8059193" y="5005303"/>
            <a:ext cx="1887418" cy="600164"/>
          </a:xfrm>
          <a:prstGeom prst="rect">
            <a:avLst/>
          </a:prstGeom>
          <a:noFill/>
        </p:spPr>
        <p:txBody>
          <a:bodyPr wrap="square" rtlCol="0">
            <a:spAutoFit/>
          </a:bodyPr>
          <a:lstStyle/>
          <a:p>
            <a:pPr algn="ctr"/>
            <a:r>
              <a:rPr lang="en-GB" sz="1100" dirty="0">
                <a:effectLst/>
                <a:latin typeface="Georgia" panose="02040502050405020303" pitchFamily="18" charset="0"/>
              </a:rPr>
              <a:t>She used the King’s State Apartments at Kensington Palace, not the Queen’s. </a:t>
            </a:r>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87509"/>
            <a:ext cx="3560619" cy="3477875"/>
          </a:xfrm>
          <a:prstGeom prst="rect">
            <a:avLst/>
          </a:prstGeom>
          <a:noFill/>
        </p:spPr>
        <p:txBody>
          <a:bodyPr wrap="square" rtlCol="0">
            <a:spAutoFit/>
          </a:bodyPr>
          <a:lstStyle/>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Anne was the younger daughter of James II, and she was sister to Mary II. Her uncle, King Charles II ordered that she should be brought up a </a:t>
            </a:r>
            <a:r>
              <a:rPr lang="en-GB" sz="1100" b="1">
                <a:effectLst/>
                <a:latin typeface="Georgia" panose="02040502050405020303" pitchFamily="18" charset="0"/>
                <a:ea typeface="Open Sans" panose="020B0606030504020204" pitchFamily="34" charset="0"/>
                <a:cs typeface="Open Sans" panose="020B0606030504020204" pitchFamily="34" charset="0"/>
              </a:rPr>
              <a:t>Protestant</a:t>
            </a:r>
            <a:r>
              <a:rPr lang="en-GB" sz="1100">
                <a:effectLst/>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effectLst/>
                <a:latin typeface="Georgia" panose="02040502050405020303" pitchFamily="18" charset="0"/>
                <a:ea typeface="Open Sans" panose="020B0606030504020204" pitchFamily="34" charset="0"/>
                <a:cs typeface="Open Sans" panose="020B0606030504020204" pitchFamily="34" charset="0"/>
              </a:rPr>
              <a:t>She married Prince George of Denmark in 1683. He was said to be a dull man, but they were both devoted to each other. Anne had at least 17 pregnancies but suffered many losses. Only one of her children, William, lived more than two years, but he died of </a:t>
            </a:r>
            <a:r>
              <a:rPr lang="en-GB" sz="1100" b="1">
                <a:effectLst/>
                <a:latin typeface="Georgia" panose="02040502050405020303" pitchFamily="18" charset="0"/>
                <a:ea typeface="Open Sans" panose="020B0606030504020204" pitchFamily="34" charset="0"/>
                <a:cs typeface="Open Sans" panose="020B0606030504020204" pitchFamily="34" charset="0"/>
              </a:rPr>
              <a:t>smallpox</a:t>
            </a:r>
            <a:r>
              <a:rPr lang="en-GB" sz="1100">
                <a:effectLst/>
                <a:latin typeface="Georgia" panose="02040502050405020303" pitchFamily="18" charset="0"/>
                <a:ea typeface="Open Sans" panose="020B0606030504020204" pitchFamily="34" charset="0"/>
                <a:cs typeface="Open Sans" panose="020B0606030504020204" pitchFamily="34" charset="0"/>
              </a:rPr>
              <a:t> in 1700 aged 11.  </a:t>
            </a:r>
          </a:p>
          <a:p>
            <a:pPr defTabSz="144000"/>
            <a:endParaRPr lang="en-GB" sz="110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Became queen when her brother-in-law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William III died.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Dedicated and hard-working monarch.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Met her </a:t>
            </a:r>
            <a:r>
              <a:rPr lang="en-GB" sz="1100" b="1">
                <a:effectLst/>
                <a:latin typeface="Georgia" panose="02040502050405020303" pitchFamily="18" charset="0"/>
                <a:ea typeface="Open Sans" panose="020B0606030504020204" pitchFamily="34" charset="0"/>
                <a:cs typeface="Open Sans" panose="020B0606030504020204" pitchFamily="34" charset="0"/>
              </a:rPr>
              <a:t>ministers</a:t>
            </a:r>
            <a:r>
              <a:rPr lang="en-GB" sz="1100">
                <a:effectLst/>
                <a:latin typeface="Georgia" panose="02040502050405020303" pitchFamily="18" charset="0"/>
                <a:ea typeface="Open Sans" panose="020B0606030504020204" pitchFamily="34" charset="0"/>
                <a:cs typeface="Open Sans" panose="020B0606030504020204" pitchFamily="34" charset="0"/>
              </a:rPr>
              <a:t> every day.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Shy but able to be confident when needed. </a:t>
            </a:r>
          </a:p>
          <a:p>
            <a:pPr marL="171450" indent="-171450" defTabSz="144000">
              <a:buFont typeface="Arial" panose="020B0604020202020204" pitchFamily="34" charset="0"/>
              <a:buChar char="•"/>
            </a:pPr>
            <a:r>
              <a:rPr lang="en-GB" sz="1100">
                <a:effectLst/>
                <a:latin typeface="Georgia" panose="02040502050405020303" pitchFamily="18" charset="0"/>
                <a:ea typeface="Open Sans" panose="020B0606030504020204" pitchFamily="34" charset="0"/>
                <a:cs typeface="Open Sans" panose="020B0606030504020204" pitchFamily="34" charset="0"/>
              </a:rPr>
              <a:t>A good public speaker. </a:t>
            </a:r>
          </a:p>
          <a:p>
            <a:pPr marL="171450" indent="-171450" defTabSz="144000">
              <a:buFont typeface="Arial" panose="020B0604020202020204" pitchFamily="34" charset="0"/>
              <a:buChar char="•"/>
            </a:pPr>
            <a:endParaRPr lang="en-GB" sz="110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a:latin typeface="Georgia" panose="02040502050405020303" pitchFamily="18" charset="0"/>
                <a:ea typeface="Open Sans" panose="020B0606030504020204" pitchFamily="34" charset="0"/>
                <a:cs typeface="Open Sans" panose="020B0606030504020204" pitchFamily="34" charset="0"/>
              </a:rPr>
              <a:t>She was a popular queen and supported the Acts of Union in 1707. </a:t>
            </a:r>
            <a:endParaRPr lang="en-US" sz="110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12327" y="1387509"/>
            <a:ext cx="3618440" cy="2970044"/>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The Acts of Union united the kingdoms </a:t>
            </a:r>
            <a:r>
              <a:rPr lang="en-GB" sz="1100" dirty="0">
                <a:effectLst/>
                <a:latin typeface="Georgia" panose="02040502050405020303" pitchFamily="18" charset="0"/>
                <a:ea typeface="Open Sans" panose="020B0606030504020204" pitchFamily="34" charset="0"/>
                <a:cs typeface="Open Sans" panose="020B0606030504020204" pitchFamily="34" charset="0"/>
              </a:rPr>
              <a:t>of Scotland and England (which included Wales at the time).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Her female friends were very important to her. One of her friends, Sarah Churchill, became extremely wealthy and powerful through Anne. Sarah’s husband was given title Duke of Marlborough. They built a magnificent country home called Blenheim Palace.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Anne improved the gardens at Kensington Palace including constructing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Orangery</a:t>
            </a:r>
            <a:r>
              <a:rPr lang="en-GB" sz="1100" dirty="0">
                <a:effectLst/>
                <a:latin typeface="Georgia" panose="02040502050405020303" pitchFamily="18" charset="0"/>
                <a:ea typeface="Open Sans" panose="020B0606030504020204" pitchFamily="34" charset="0"/>
                <a:cs typeface="Open Sans" panose="020B0606030504020204" pitchFamily="34" charset="0"/>
              </a:rPr>
              <a:t>. She also completed the building of the new palace at Hampton Court. She enjoyed hunting in the Palace grounds.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a:ea typeface="Open Sans"/>
                <a:cs typeface="Open Sans"/>
              </a:rPr>
              <a:t>Her beloved husband George died from severe asthma in 1708. She died at Kensington Palace eight </a:t>
            </a:r>
            <a:br>
              <a:rPr lang="en-GB" sz="1100" dirty="0">
                <a:latin typeface="Georgia"/>
                <a:ea typeface="Open Sans"/>
                <a:cs typeface="Open Sans"/>
              </a:rPr>
            </a:br>
            <a:r>
              <a:rPr lang="en-GB" sz="1100" dirty="0">
                <a:effectLst/>
                <a:latin typeface="Georgia"/>
                <a:ea typeface="Open Sans"/>
                <a:cs typeface="Open Sans"/>
              </a:rPr>
              <a:t>years later.</a:t>
            </a:r>
            <a:r>
              <a:rPr lang="en-GB" sz="1100" dirty="0">
                <a:latin typeface="Georgia"/>
                <a:ea typeface="Open Sans"/>
                <a:cs typeface="Open Sans"/>
              </a:rPr>
              <a:t>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9924DEBA-A16F-3519-90D8-A9DB94B5F11F}"/>
              </a:ext>
            </a:extLst>
          </p:cNvPr>
          <p:cNvSpPr txBox="1"/>
          <p:nvPr/>
        </p:nvSpPr>
        <p:spPr>
          <a:xfrm>
            <a:off x="9482170" y="4308668"/>
            <a:ext cx="2440412" cy="600164"/>
          </a:xfrm>
          <a:prstGeom prst="rect">
            <a:avLst/>
          </a:prstGeom>
          <a:noFill/>
        </p:spPr>
        <p:txBody>
          <a:bodyPr wrap="square">
            <a:spAutoFit/>
          </a:bodyPr>
          <a:lstStyle/>
          <a:p>
            <a:pPr algn="r"/>
            <a:r>
              <a:rPr lang="en-GB" sz="1100" i="1">
                <a:solidFill>
                  <a:srgbClr val="9D691F"/>
                </a:solidFill>
                <a:latin typeface="Georgia" panose="02040502050405020303" pitchFamily="18" charset="0"/>
              </a:rPr>
              <a:t>“</a:t>
            </a:r>
            <a:r>
              <a:rPr lang="en-GB" sz="1100" i="1">
                <a:solidFill>
                  <a:srgbClr val="9D691F"/>
                </a:solidFill>
                <a:effectLst/>
                <a:latin typeface="Georgia" panose="02040502050405020303" pitchFamily="18" charset="0"/>
              </a:rPr>
              <a:t>She pronounced this, as she did all her other speeches, with great weight and authority.”</a:t>
            </a:r>
          </a:p>
        </p:txBody>
      </p:sp>
      <p:sp>
        <p:nvSpPr>
          <p:cNvPr id="5" name="TextBox 4">
            <a:extLst>
              <a:ext uri="{FF2B5EF4-FFF2-40B4-BE49-F238E27FC236}">
                <a16:creationId xmlns:a16="http://schemas.microsoft.com/office/drawing/2014/main" id="{035AE7AE-C4A5-241E-D5D2-4694C06C502C}"/>
              </a:ext>
            </a:extLst>
          </p:cNvPr>
          <p:cNvSpPr txBox="1"/>
          <p:nvPr/>
        </p:nvSpPr>
        <p:spPr>
          <a:xfrm>
            <a:off x="10061037" y="4871956"/>
            <a:ext cx="1861545" cy="769441"/>
          </a:xfrm>
          <a:prstGeom prst="rect">
            <a:avLst/>
          </a:prstGeom>
          <a:noFill/>
        </p:spPr>
        <p:txBody>
          <a:bodyPr wrap="square" rtlCol="0">
            <a:spAutoFit/>
          </a:bodyPr>
          <a:lstStyle/>
          <a:p>
            <a:pPr algn="r"/>
            <a:r>
              <a:rPr lang="en-GB" sz="1100">
                <a:solidFill>
                  <a:srgbClr val="9D691F"/>
                </a:solidFill>
                <a:effectLst/>
                <a:latin typeface="Georgia" panose="02040502050405020303" pitchFamily="18" charset="0"/>
              </a:rPr>
              <a:t>Bishop Gilbert Burnet </a:t>
            </a:r>
            <a:br>
              <a:rPr lang="en-GB" sz="1100">
                <a:solidFill>
                  <a:srgbClr val="9D691F"/>
                </a:solidFill>
                <a:effectLst/>
                <a:latin typeface="Georgia" panose="02040502050405020303" pitchFamily="18" charset="0"/>
              </a:rPr>
            </a:br>
            <a:r>
              <a:rPr lang="en-GB" sz="1100">
                <a:solidFill>
                  <a:srgbClr val="9D691F"/>
                </a:solidFill>
                <a:effectLst/>
                <a:latin typeface="Georgia" panose="02040502050405020303" pitchFamily="18" charset="0"/>
              </a:rPr>
              <a:t>writing about </a:t>
            </a:r>
            <a:br>
              <a:rPr lang="en-GB" sz="1100">
                <a:solidFill>
                  <a:srgbClr val="9D691F"/>
                </a:solidFill>
                <a:effectLst/>
                <a:latin typeface="Georgia" panose="02040502050405020303" pitchFamily="18" charset="0"/>
              </a:rPr>
            </a:br>
            <a:r>
              <a:rPr lang="en-GB" sz="1100">
                <a:solidFill>
                  <a:srgbClr val="9D691F"/>
                </a:solidFill>
                <a:effectLst/>
                <a:latin typeface="Georgia" panose="02040502050405020303" pitchFamily="18" charset="0"/>
              </a:rPr>
              <a:t>Anne’s  first speech</a:t>
            </a:r>
            <a:br>
              <a:rPr lang="en-GB" sz="1100">
                <a:solidFill>
                  <a:srgbClr val="9D691F"/>
                </a:solidFill>
                <a:effectLst/>
                <a:latin typeface="Georgia" panose="02040502050405020303" pitchFamily="18" charset="0"/>
              </a:rPr>
            </a:br>
            <a:r>
              <a:rPr lang="en-GB" sz="1100">
                <a:solidFill>
                  <a:srgbClr val="9D691F"/>
                </a:solidFill>
                <a:effectLst/>
                <a:latin typeface="Georgia" panose="02040502050405020303" pitchFamily="18" charset="0"/>
              </a:rPr>
              <a:t>to Parliament. </a:t>
            </a:r>
          </a:p>
        </p:txBody>
      </p:sp>
      <p:sp>
        <p:nvSpPr>
          <p:cNvPr id="27" name="Rectangle 26">
            <a:extLst>
              <a:ext uri="{FF2B5EF4-FFF2-40B4-BE49-F238E27FC236}">
                <a16:creationId xmlns:a16="http://schemas.microsoft.com/office/drawing/2014/main" id="{B98082C3-5754-3D97-E6BF-94521064A965}"/>
              </a:ext>
              <a:ext uri="{C183D7F6-B498-43B3-948B-1728B52AA6E4}">
                <adec:decorative xmlns:adec="http://schemas.microsoft.com/office/drawing/2017/decorative" val="1"/>
              </a:ext>
            </a:extLst>
          </p:cNvPr>
          <p:cNvSpPr/>
          <p:nvPr/>
        </p:nvSpPr>
        <p:spPr>
          <a:xfrm>
            <a:off x="4290638" y="4817863"/>
            <a:ext cx="3560620" cy="15207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760C43B-56D3-1C0A-33BF-B7BD43DE76B0}"/>
              </a:ext>
            </a:extLst>
          </p:cNvPr>
          <p:cNvSpPr txBox="1"/>
          <p:nvPr/>
        </p:nvSpPr>
        <p:spPr>
          <a:xfrm>
            <a:off x="4646542" y="4890138"/>
            <a:ext cx="3038176" cy="430887"/>
          </a:xfrm>
          <a:prstGeom prst="rect">
            <a:avLst/>
          </a:prstGeom>
          <a:noFill/>
        </p:spPr>
        <p:txBody>
          <a:bodyPr wrap="square" rtlCol="0">
            <a:spAutoFit/>
          </a:bodyPr>
          <a:lstStyle/>
          <a:p>
            <a:r>
              <a:rPr lang="en-GB" sz="1100">
                <a:effectLst/>
                <a:latin typeface="Georgia" panose="02040502050405020303" pitchFamily="18" charset="0"/>
              </a:rPr>
              <a:t>What evidence is there that Anne was a hard-working monarch and a good public speaker? </a:t>
            </a:r>
          </a:p>
        </p:txBody>
      </p:sp>
      <p:sp>
        <p:nvSpPr>
          <p:cNvPr id="31" name="TextBox 30">
            <a:extLst>
              <a:ext uri="{FF2B5EF4-FFF2-40B4-BE49-F238E27FC236}">
                <a16:creationId xmlns:a16="http://schemas.microsoft.com/office/drawing/2014/main" id="{90AEEFA3-4C69-5296-ABD4-B93EA5D5DEBE}"/>
              </a:ext>
              <a:ext uri="{C183D7F6-B498-43B3-948B-1728B52AA6E4}">
                <adec:decorative xmlns:adec="http://schemas.microsoft.com/office/drawing/2017/decorative" val="1"/>
              </a:ext>
            </a:extLst>
          </p:cNvPr>
          <p:cNvSpPr txBox="1"/>
          <p:nvPr/>
        </p:nvSpPr>
        <p:spPr>
          <a:xfrm>
            <a:off x="4361154" y="490167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2" name="TextBox 31">
            <a:extLst>
              <a:ext uri="{FF2B5EF4-FFF2-40B4-BE49-F238E27FC236}">
                <a16:creationId xmlns:a16="http://schemas.microsoft.com/office/drawing/2014/main" id="{700EF7AB-D8DA-CC24-2EF3-D25CA99CF61F}"/>
              </a:ext>
            </a:extLst>
          </p:cNvPr>
          <p:cNvSpPr txBox="1"/>
          <p:nvPr/>
        </p:nvSpPr>
        <p:spPr>
          <a:xfrm>
            <a:off x="4640586" y="5444494"/>
            <a:ext cx="3038176" cy="261610"/>
          </a:xfrm>
          <a:prstGeom prst="rect">
            <a:avLst/>
          </a:prstGeom>
          <a:noFill/>
        </p:spPr>
        <p:txBody>
          <a:bodyPr wrap="square" rtlCol="0">
            <a:spAutoFit/>
          </a:bodyPr>
          <a:lstStyle/>
          <a:p>
            <a:r>
              <a:rPr lang="en-GB" sz="1100">
                <a:effectLst/>
                <a:latin typeface="Georgia" panose="02040502050405020303" pitchFamily="18" charset="0"/>
              </a:rPr>
              <a:t>What legacy did Anne leave to the country? </a:t>
            </a:r>
          </a:p>
        </p:txBody>
      </p:sp>
      <p:sp>
        <p:nvSpPr>
          <p:cNvPr id="33" name="TextBox 32">
            <a:extLst>
              <a:ext uri="{FF2B5EF4-FFF2-40B4-BE49-F238E27FC236}">
                <a16:creationId xmlns:a16="http://schemas.microsoft.com/office/drawing/2014/main" id="{43A811A9-668D-F919-0DF3-531AFE457BD8}"/>
              </a:ext>
              <a:ext uri="{C183D7F6-B498-43B3-948B-1728B52AA6E4}">
                <adec:decorative xmlns:adec="http://schemas.microsoft.com/office/drawing/2017/decorative" val="1"/>
              </a:ext>
            </a:extLst>
          </p:cNvPr>
          <p:cNvSpPr txBox="1"/>
          <p:nvPr/>
        </p:nvSpPr>
        <p:spPr>
          <a:xfrm>
            <a:off x="4355198" y="545603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4" name="TextBox 33">
            <a:extLst>
              <a:ext uri="{FF2B5EF4-FFF2-40B4-BE49-F238E27FC236}">
                <a16:creationId xmlns:a16="http://schemas.microsoft.com/office/drawing/2014/main" id="{374A7331-0E73-FEA1-FE94-F3C20509FD81}"/>
              </a:ext>
            </a:extLst>
          </p:cNvPr>
          <p:cNvSpPr txBox="1"/>
          <p:nvPr/>
        </p:nvSpPr>
        <p:spPr>
          <a:xfrm>
            <a:off x="4640586" y="5809008"/>
            <a:ext cx="3038176" cy="430887"/>
          </a:xfrm>
          <a:prstGeom prst="rect">
            <a:avLst/>
          </a:prstGeom>
          <a:noFill/>
        </p:spPr>
        <p:txBody>
          <a:bodyPr wrap="square" rtlCol="0">
            <a:spAutoFit/>
          </a:bodyPr>
          <a:lstStyle/>
          <a:p>
            <a:r>
              <a:rPr lang="en-GB" sz="1100">
                <a:effectLst/>
                <a:latin typeface="Georgia" panose="02040502050405020303" pitchFamily="18" charset="0"/>
              </a:rPr>
              <a:t>Compare Anne to her sister, Mary II. Were they similar as queens? </a:t>
            </a:r>
          </a:p>
        </p:txBody>
      </p:sp>
      <p:sp>
        <p:nvSpPr>
          <p:cNvPr id="35" name="TextBox 34">
            <a:extLst>
              <a:ext uri="{FF2B5EF4-FFF2-40B4-BE49-F238E27FC236}">
                <a16:creationId xmlns:a16="http://schemas.microsoft.com/office/drawing/2014/main" id="{F87805C0-596E-5425-5A8D-B971CDE773C9}"/>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39" name="Straight Connector 38">
            <a:extLst>
              <a:ext uri="{FF2B5EF4-FFF2-40B4-BE49-F238E27FC236}">
                <a16:creationId xmlns:a16="http://schemas.microsoft.com/office/drawing/2014/main" id="{06D1E6D8-360B-13A1-38D0-2AC7C0352B5B}"/>
              </a:ext>
              <a:ext uri="{C183D7F6-B498-43B3-948B-1728B52AA6E4}">
                <adec:decorative xmlns:adec="http://schemas.microsoft.com/office/drawing/2017/decorative" val="1"/>
              </a:ext>
            </a:extLst>
          </p:cNvPr>
          <p:cNvCxnSpPr>
            <a:cxnSpLocks/>
          </p:cNvCxnSpPr>
          <p:nvPr/>
        </p:nvCxnSpPr>
        <p:spPr>
          <a:xfrm>
            <a:off x="4421688" y="53564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21F28C-FCB9-3EA5-8108-3A1D00181812}"/>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140029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pic>
        <p:nvPicPr>
          <p:cNvPr id="2" name="Picture 1">
            <a:extLst>
              <a:ext uri="{FF2B5EF4-FFF2-40B4-BE49-F238E27FC236}">
                <a16:creationId xmlns:a16="http://schemas.microsoft.com/office/drawing/2014/main" id="{C7324B1E-98AB-702C-1A57-FF52295E107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6170" y="6220199"/>
            <a:ext cx="1409461" cy="637801"/>
          </a:xfrm>
          <a:prstGeom prst="rect">
            <a:avLst/>
          </a:prstGeom>
        </p:spPr>
      </p:pic>
      <p:sp>
        <p:nvSpPr>
          <p:cNvPr id="6" name="Title 5">
            <a:extLst>
              <a:ext uri="{FF2B5EF4-FFF2-40B4-BE49-F238E27FC236}">
                <a16:creationId xmlns:a16="http://schemas.microsoft.com/office/drawing/2014/main" id="{A83D6B94-8CD1-FCEA-CFD0-A9BE70495CF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TEMPLATE WORKSHEET</a:t>
            </a:r>
            <a:endParaRPr lang="en-GB">
              <a:solidFill>
                <a:srgbClr val="E6E6E6"/>
              </a:solidFill>
              <a:ea typeface="Calibri Light"/>
              <a:cs typeface="Calibri Light"/>
            </a:endParaRPr>
          </a:p>
        </p:txBody>
      </p:sp>
    </p:spTree>
    <p:extLst>
      <p:ext uri="{BB962C8B-B14F-4D97-AF65-F5344CB8AC3E}">
        <p14:creationId xmlns:p14="http://schemas.microsoft.com/office/powerpoint/2010/main" val="3803241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TMSDE-177636704-51341</_dlc_DocId>
    <_dlc_DocIdUrl xmlns="6a0bfff4-67be-4a96-b973-4401e8ac1668">
      <Url>https://historicroyalpalaces2.sharepoint.com/sites/TMS_Digital_Engagement_Workspace/_layouts/15/DocIdRedir.aspx?ID=TMSDE-177636704-51341</Url>
      <Description>TMSDE-177636704-51341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007E3C-B049-46A7-B813-2A5864946348}">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63A7D9-E739-49A1-9A4B-604AACF5982C}">
  <ds:schemaRefs>
    <ds:schemaRef ds:uri="http://schemas.microsoft.com/sharepoint/events"/>
  </ds:schemaRefs>
</ds:datastoreItem>
</file>

<file path=customXml/itemProps3.xml><?xml version="1.0" encoding="utf-8"?>
<ds:datastoreItem xmlns:ds="http://schemas.openxmlformats.org/officeDocument/2006/customXml" ds:itemID="{6954F59E-B603-4F15-9EAA-D4F8CDEB5E2C}">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311830fd-edab-4bb4-afbf-658c422cd60d"/>
    <ds:schemaRef ds:uri="http://schemas.microsoft.com/office/2006/documentManagement/types"/>
    <ds:schemaRef ds:uri="http://purl.org/dc/terms/"/>
    <ds:schemaRef ds:uri="http://www.w3.org/XML/1998/namespace"/>
    <ds:schemaRef ds:uri="c12aeb96-693d-4a38-af2e-b31719837d9a"/>
    <ds:schemaRef ds:uri="6a0bfff4-67be-4a96-b973-4401e8ac1668"/>
    <ds:schemaRef ds:uri="http://purl.org/dc/dcmitype/"/>
  </ds:schemaRefs>
</ds:datastoreItem>
</file>

<file path=customXml/itemProps4.xml><?xml version="1.0" encoding="utf-8"?>
<ds:datastoreItem xmlns:ds="http://schemas.openxmlformats.org/officeDocument/2006/customXml" ds:itemID="{4D7B2415-2BF8-4C76-87E5-45088287B1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4074</Words>
  <Application>Microsoft Office PowerPoint</Application>
  <PresentationFormat>Widescreen</PresentationFormat>
  <Paragraphs>325</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Georgia</vt:lpstr>
      <vt:lpstr>Open Sans Condensed</vt:lpstr>
      <vt:lpstr>Open Sans Condensed Light</vt:lpstr>
      <vt:lpstr>Office Theme</vt:lpstr>
      <vt:lpstr>HOW TO USE - NOTES FOR TEACHERS</vt:lpstr>
      <vt:lpstr>JAMES I</vt:lpstr>
      <vt:lpstr>CHARLES I</vt:lpstr>
      <vt:lpstr>CHARLES II</vt:lpstr>
      <vt:lpstr>JAMES II</vt:lpstr>
      <vt:lpstr>MARY II</vt:lpstr>
      <vt:lpstr>WILLIAM III</vt:lpstr>
      <vt:lpstr>ANNE</vt:lpstr>
      <vt:lpstr>TEMPLATE WORKSHEET</vt:lpstr>
      <vt:lpstr>VOCABULARY LIST</vt:lpstr>
      <vt:lpstr>VOCABULARY LIST 2 </vt:lpstr>
      <vt:lpstr>VOCABULARY LIST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1</cp:revision>
  <dcterms:created xsi:type="dcterms:W3CDTF">2023-08-03T09:37:27Z</dcterms:created>
  <dcterms:modified xsi:type="dcterms:W3CDTF">2024-04-25T10:23:03Z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302f1625-bd3b-4886-b38b-6f4f2aa7ad80</vt:lpwstr>
  </property>
  <property fmtid="{D5CDD505-2E9C-101B-9397-08002B2CF9AE}" pid="4" name="MediaServiceImageTags">
    <vt:lpwstr/>
  </property>
</Properties>
</file>