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6176" userDrawn="1">
          <p15:clr>
            <a:srgbClr val="A4A3A4"/>
          </p15:clr>
        </p15:guide>
        <p15:guide id="3" pos="3908" userDrawn="1">
          <p15:clr>
            <a:srgbClr val="A4A3A4"/>
          </p15:clr>
        </p15:guide>
        <p15:guide id="4" pos="2683" userDrawn="1">
          <p15:clr>
            <a:srgbClr val="A4A3A4"/>
          </p15:clr>
        </p15:guide>
        <p15:guide id="5" pos="7401" userDrawn="1">
          <p15:clr>
            <a:srgbClr val="A4A3A4"/>
          </p15:clr>
        </p15:guide>
        <p15:guide id="6" pos="5586" userDrawn="1">
          <p15:clr>
            <a:srgbClr val="A4A3A4"/>
          </p15:clr>
        </p15:guide>
        <p15:guide id="7" pos="5722" userDrawn="1">
          <p15:clr>
            <a:srgbClr val="A4A3A4"/>
          </p15:clr>
        </p15:guide>
        <p15:guide id="8" pos="4362" userDrawn="1">
          <p15:clr>
            <a:srgbClr val="A4A3A4"/>
          </p15:clr>
        </p15:guide>
        <p15:guide id="9" pos="4498" userDrawn="1">
          <p15:clr>
            <a:srgbClr val="A4A3A4"/>
          </p15:clr>
        </p15:guide>
        <p15:guide id="10" pos="279" userDrawn="1">
          <p15:clr>
            <a:srgbClr val="A4A3A4"/>
          </p15:clr>
        </p15:guide>
        <p15:guide id="11" orient="horz" pos="4178" userDrawn="1">
          <p15:clr>
            <a:srgbClr val="A4A3A4"/>
          </p15:clr>
        </p15:guide>
        <p15:guide id="12" orient="horz" pos="3748" userDrawn="1">
          <p15:clr>
            <a:srgbClr val="A4A3A4"/>
          </p15:clr>
        </p15:guide>
        <p15:guide id="13" pos="6312" userDrawn="1">
          <p15:clr>
            <a:srgbClr val="A4A3A4"/>
          </p15:clr>
        </p15:guide>
        <p15:guide id="14" pos="1481" userDrawn="1">
          <p15:clr>
            <a:srgbClr val="A4A3A4"/>
          </p15:clr>
        </p15:guide>
        <p15:guide id="15" pos="3885" userDrawn="1">
          <p15:clr>
            <a:srgbClr val="A4A3A4"/>
          </p15:clr>
        </p15:guide>
        <p15:guide id="16" pos="6289" userDrawn="1">
          <p15:clr>
            <a:srgbClr val="A4A3A4"/>
          </p15:clr>
        </p15:guide>
        <p15:guide id="17" pos="5087" userDrawn="1">
          <p15:clr>
            <a:srgbClr val="A4A3A4"/>
          </p15:clr>
        </p15:guide>
        <p15:guide id="18" orient="horz" pos="414" userDrawn="1">
          <p15:clr>
            <a:srgbClr val="A4A3A4"/>
          </p15:clr>
        </p15:guide>
        <p15:guide id="19" orient="horz" pos="572" userDrawn="1">
          <p15:clr>
            <a:srgbClr val="A4A3A4"/>
          </p15:clr>
        </p15:guide>
        <p15:guide id="20" orient="horz" pos="913" userDrawn="1">
          <p15:clr>
            <a:srgbClr val="A4A3A4"/>
          </p15:clr>
        </p15:guide>
        <p15:guide id="21" orient="horz" pos="2976" userDrawn="1">
          <p15:clr>
            <a:srgbClr val="A4A3A4"/>
          </p15:clr>
        </p15:guide>
        <p15:guide id="22" pos="3840" userDrawn="1">
          <p15:clr>
            <a:srgbClr val="A4A3A4"/>
          </p15:clr>
        </p15:guide>
        <p15:guide id="23" orient="horz" pos="187" userDrawn="1">
          <p15:clr>
            <a:srgbClr val="A4A3A4"/>
          </p15:clr>
        </p15:guide>
        <p15:guide id="24" orient="horz" pos="2546" userDrawn="1">
          <p15:clr>
            <a:srgbClr val="A4A3A4"/>
          </p15:clr>
        </p15:guide>
        <p15:guide id="25" orient="horz" pos="7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5A3"/>
    <a:srgbClr val="CC1632"/>
    <a:srgbClr val="3F265B"/>
    <a:srgbClr val="C587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DEB37-7E42-4032-8F20-148A43E52D04}" v="6" dt="2025-03-28T13:50:19.090"/>
    <p1510:client id="{3996A1E8-9527-51AB-3332-8EF76C6F3E71}" v="87" dt="2025-03-27T23:14:03.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49"/>
    <p:restoredTop sz="86380"/>
  </p:normalViewPr>
  <p:slideViewPr>
    <p:cSldViewPr snapToGrid="0">
      <p:cViewPr>
        <p:scale>
          <a:sx n="66" d="100"/>
          <a:sy n="66" d="100"/>
        </p:scale>
        <p:origin x="1044" y="744"/>
      </p:cViewPr>
      <p:guideLst>
        <p:guide orient="horz" pos="2137"/>
        <p:guide pos="6176"/>
        <p:guide pos="3908"/>
        <p:guide pos="2683"/>
        <p:guide pos="7401"/>
        <p:guide pos="5586"/>
        <p:guide pos="5722"/>
        <p:guide pos="4362"/>
        <p:guide pos="4498"/>
        <p:guide pos="279"/>
        <p:guide orient="horz" pos="4178"/>
        <p:guide orient="horz" pos="3748"/>
        <p:guide pos="6312"/>
        <p:guide pos="1481"/>
        <p:guide pos="3885"/>
        <p:guide pos="6289"/>
        <p:guide pos="5087"/>
        <p:guide orient="horz" pos="414"/>
        <p:guide orient="horz" pos="572"/>
        <p:guide orient="horz" pos="913"/>
        <p:guide orient="horz" pos="2976"/>
        <p:guide pos="3840"/>
        <p:guide orient="horz" pos="187"/>
        <p:guide orient="horz" pos="2546"/>
        <p:guide orient="horz" pos="75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0DFDEB37-7E42-4032-8F20-148A43E52D04}"/>
    <pc:docChg chg="custSel modSld">
      <pc:chgData name="Rosie Cooper" userId="bf124abb-9a2b-4602-9121-6ae61623fa8e" providerId="ADAL" clId="{0DFDEB37-7E42-4032-8F20-148A43E52D04}" dt="2025-03-28T13:52:55.672" v="416" actId="33553"/>
      <pc:docMkLst>
        <pc:docMk/>
      </pc:docMkLst>
      <pc:sldChg chg="addSp delSp modSp mod">
        <pc:chgData name="Rosie Cooper" userId="bf124abb-9a2b-4602-9121-6ae61623fa8e" providerId="ADAL" clId="{0DFDEB37-7E42-4032-8F20-148A43E52D04}" dt="2025-03-28T13:52:44.962" v="412" actId="33553"/>
        <pc:sldMkLst>
          <pc:docMk/>
          <pc:sldMk cId="4191014491" sldId="257"/>
        </pc:sldMkLst>
        <pc:spChg chg="del mod modVis">
          <ac:chgData name="Rosie Cooper" userId="bf124abb-9a2b-4602-9121-6ae61623fa8e" providerId="ADAL" clId="{0DFDEB37-7E42-4032-8F20-148A43E52D04}" dt="2025-03-28T13:52:35.262" v="410" actId="478"/>
          <ac:spMkLst>
            <pc:docMk/>
            <pc:sldMk cId="4191014491" sldId="257"/>
            <ac:spMk id="4" creationId="{E988BD15-0354-2841-EF07-92BCCCE197A5}"/>
          </ac:spMkLst>
        </pc:spChg>
        <pc:spChg chg="add del mod">
          <ac:chgData name="Rosie Cooper" userId="bf124abb-9a2b-4602-9121-6ae61623fa8e" providerId="ADAL" clId="{0DFDEB37-7E42-4032-8F20-148A43E52D04}" dt="2025-03-28T13:52:41.404" v="411" actId="478"/>
          <ac:spMkLst>
            <pc:docMk/>
            <pc:sldMk cId="4191014491" sldId="257"/>
            <ac:spMk id="7" creationId="{A95FF280-79E2-C98F-D0A8-F5F8CBAA204A}"/>
          </ac:spMkLst>
        </pc:spChg>
        <pc:spChg chg="mod">
          <ac:chgData name="Rosie Cooper" userId="bf124abb-9a2b-4602-9121-6ae61623fa8e" providerId="ADAL" clId="{0DFDEB37-7E42-4032-8F20-148A43E52D04}" dt="2025-03-28T13:49:20.350" v="14" actId="20577"/>
          <ac:spMkLst>
            <pc:docMk/>
            <pc:sldMk cId="4191014491" sldId="257"/>
            <ac:spMk id="17" creationId="{C268FC8D-EA78-8316-F459-0215FCFBD543}"/>
          </ac:spMkLst>
        </pc:spChg>
        <pc:spChg chg="mod">
          <ac:chgData name="Rosie Cooper" userId="bf124abb-9a2b-4602-9121-6ae61623fa8e" providerId="ADAL" clId="{0DFDEB37-7E42-4032-8F20-148A43E52D04}" dt="2025-03-28T13:52:44.962" v="412" actId="33553"/>
          <ac:spMkLst>
            <pc:docMk/>
            <pc:sldMk cId="4191014491" sldId="257"/>
            <ac:spMk id="34" creationId="{732C9630-0E20-8479-5E8C-92C0B168317E}"/>
          </ac:spMkLst>
        </pc:spChg>
      </pc:sldChg>
      <pc:sldChg chg="addSp delSp modSp mod">
        <pc:chgData name="Rosie Cooper" userId="bf124abb-9a2b-4602-9121-6ae61623fa8e" providerId="ADAL" clId="{0DFDEB37-7E42-4032-8F20-148A43E52D04}" dt="2025-03-28T13:52:55.672" v="416" actId="33553"/>
        <pc:sldMkLst>
          <pc:docMk/>
          <pc:sldMk cId="2653748676" sldId="258"/>
        </pc:sldMkLst>
        <pc:spChg chg="mod">
          <ac:chgData name="Rosie Cooper" userId="bf124abb-9a2b-4602-9121-6ae61623fa8e" providerId="ADAL" clId="{0DFDEB37-7E42-4032-8F20-148A43E52D04}" dt="2025-03-28T13:52:29.578" v="408" actId="962"/>
          <ac:spMkLst>
            <pc:docMk/>
            <pc:sldMk cId="2653748676" sldId="258"/>
            <ac:spMk id="2" creationId="{4BDF63D0-DA15-2A16-391E-BDA0AD2AF499}"/>
          </ac:spMkLst>
        </pc:spChg>
        <pc:spChg chg="mod">
          <ac:chgData name="Rosie Cooper" userId="bf124abb-9a2b-4602-9121-6ae61623fa8e" providerId="ADAL" clId="{0DFDEB37-7E42-4032-8F20-148A43E52D04}" dt="2025-03-28T13:52:28.330" v="407" actId="962"/>
          <ac:spMkLst>
            <pc:docMk/>
            <pc:sldMk cId="2653748676" sldId="258"/>
            <ac:spMk id="3" creationId="{78159748-F427-6A97-53CA-846C15125886}"/>
          </ac:spMkLst>
        </pc:spChg>
        <pc:spChg chg="del mod modVis">
          <ac:chgData name="Rosie Cooper" userId="bf124abb-9a2b-4602-9121-6ae61623fa8e" providerId="ADAL" clId="{0DFDEB37-7E42-4032-8F20-148A43E52D04}" dt="2025-03-28T13:52:48.842" v="414" actId="478"/>
          <ac:spMkLst>
            <pc:docMk/>
            <pc:sldMk cId="2653748676" sldId="258"/>
            <ac:spMk id="4" creationId="{DAC506B4-80DB-2F7C-778A-D5A7028BAAC4}"/>
          </ac:spMkLst>
        </pc:spChg>
        <pc:spChg chg="add del mod">
          <ac:chgData name="Rosie Cooper" userId="bf124abb-9a2b-4602-9121-6ae61623fa8e" providerId="ADAL" clId="{0DFDEB37-7E42-4032-8F20-148A43E52D04}" dt="2025-03-28T13:52:53.248" v="415" actId="478"/>
          <ac:spMkLst>
            <pc:docMk/>
            <pc:sldMk cId="2653748676" sldId="258"/>
            <ac:spMk id="13" creationId="{D447A2A6-8BF2-A5D6-0160-58830501BCBE}"/>
          </ac:spMkLst>
        </pc:spChg>
        <pc:spChg chg="mod topLvl">
          <ac:chgData name="Rosie Cooper" userId="bf124abb-9a2b-4602-9121-6ae61623fa8e" providerId="ADAL" clId="{0DFDEB37-7E42-4032-8F20-148A43E52D04}" dt="2025-03-28T13:49:55.296" v="81" actId="165"/>
          <ac:spMkLst>
            <pc:docMk/>
            <pc:sldMk cId="2653748676" sldId="258"/>
            <ac:spMk id="16" creationId="{6F1D1D68-60B8-DA18-F392-88F7414D7658}"/>
          </ac:spMkLst>
        </pc:spChg>
        <pc:spChg chg="mod topLvl">
          <ac:chgData name="Rosie Cooper" userId="bf124abb-9a2b-4602-9121-6ae61623fa8e" providerId="ADAL" clId="{0DFDEB37-7E42-4032-8F20-148A43E52D04}" dt="2025-03-28T13:51:57.078" v="403" actId="20577"/>
          <ac:spMkLst>
            <pc:docMk/>
            <pc:sldMk cId="2653748676" sldId="258"/>
            <ac:spMk id="30" creationId="{1D878AAE-A0EE-BE18-6A2C-BBAF11A4C930}"/>
          </ac:spMkLst>
        </pc:spChg>
        <pc:spChg chg="mod topLvl">
          <ac:chgData name="Rosie Cooper" userId="bf124abb-9a2b-4602-9121-6ae61623fa8e" providerId="ADAL" clId="{0DFDEB37-7E42-4032-8F20-148A43E52D04}" dt="2025-03-28T13:49:55.296" v="81" actId="165"/>
          <ac:spMkLst>
            <pc:docMk/>
            <pc:sldMk cId="2653748676" sldId="258"/>
            <ac:spMk id="33" creationId="{4B5A00BD-CE0E-E390-1038-C16627AAF6E1}"/>
          </ac:spMkLst>
        </pc:spChg>
        <pc:spChg chg="mod topLvl">
          <ac:chgData name="Rosie Cooper" userId="bf124abb-9a2b-4602-9121-6ae61623fa8e" providerId="ADAL" clId="{0DFDEB37-7E42-4032-8F20-148A43E52D04}" dt="2025-03-28T13:50:02.712" v="86" actId="165"/>
          <ac:spMkLst>
            <pc:docMk/>
            <pc:sldMk cId="2653748676" sldId="258"/>
            <ac:spMk id="34" creationId="{D7E4A9B6-B839-604A-052F-D0DC5D91E3DC}"/>
          </ac:spMkLst>
        </pc:spChg>
        <pc:spChg chg="mod topLvl">
          <ac:chgData name="Rosie Cooper" userId="bf124abb-9a2b-4602-9121-6ae61623fa8e" providerId="ADAL" clId="{0DFDEB37-7E42-4032-8F20-148A43E52D04}" dt="2025-03-28T13:50:06.319" v="87" actId="165"/>
          <ac:spMkLst>
            <pc:docMk/>
            <pc:sldMk cId="2653748676" sldId="258"/>
            <ac:spMk id="35" creationId="{41F7739A-60DE-5F89-E5AE-75B4924301D9}"/>
          </ac:spMkLst>
        </pc:spChg>
        <pc:spChg chg="mod topLvl">
          <ac:chgData name="Rosie Cooper" userId="bf124abb-9a2b-4602-9121-6ae61623fa8e" providerId="ADAL" clId="{0DFDEB37-7E42-4032-8F20-148A43E52D04}" dt="2025-03-28T13:50:08.965" v="88" actId="165"/>
          <ac:spMkLst>
            <pc:docMk/>
            <pc:sldMk cId="2653748676" sldId="258"/>
            <ac:spMk id="36" creationId="{31509D55-C78A-FC54-DFB3-7E5B6B431047}"/>
          </ac:spMkLst>
        </pc:spChg>
        <pc:spChg chg="mod topLvl">
          <ac:chgData name="Rosie Cooper" userId="bf124abb-9a2b-4602-9121-6ae61623fa8e" providerId="ADAL" clId="{0DFDEB37-7E42-4032-8F20-148A43E52D04}" dt="2025-03-28T13:50:19.090" v="89" actId="165"/>
          <ac:spMkLst>
            <pc:docMk/>
            <pc:sldMk cId="2653748676" sldId="258"/>
            <ac:spMk id="37" creationId="{62286B8D-A1E3-01E3-0BB9-F2BD8E22908C}"/>
          </ac:spMkLst>
        </pc:spChg>
        <pc:spChg chg="mod topLvl">
          <ac:chgData name="Rosie Cooper" userId="bf124abb-9a2b-4602-9121-6ae61623fa8e" providerId="ADAL" clId="{0DFDEB37-7E42-4032-8F20-148A43E52D04}" dt="2025-03-28T13:49:52" v="80" actId="165"/>
          <ac:spMkLst>
            <pc:docMk/>
            <pc:sldMk cId="2653748676" sldId="258"/>
            <ac:spMk id="38" creationId="{DE770084-CA8A-CB3B-5A46-695F6B72FFDD}"/>
          </ac:spMkLst>
        </pc:spChg>
        <pc:spChg chg="mod topLvl">
          <ac:chgData name="Rosie Cooper" userId="bf124abb-9a2b-4602-9121-6ae61623fa8e" providerId="ADAL" clId="{0DFDEB37-7E42-4032-8F20-148A43E52D04}" dt="2025-03-28T13:49:52" v="80" actId="165"/>
          <ac:spMkLst>
            <pc:docMk/>
            <pc:sldMk cId="2653748676" sldId="258"/>
            <ac:spMk id="39" creationId="{CAE1B15A-152A-C488-A178-F1D0DDABFC65}"/>
          </ac:spMkLst>
        </pc:spChg>
        <pc:spChg chg="mod topLvl">
          <ac:chgData name="Rosie Cooper" userId="bf124abb-9a2b-4602-9121-6ae61623fa8e" providerId="ADAL" clId="{0DFDEB37-7E42-4032-8F20-148A43E52D04}" dt="2025-03-28T13:49:55.296" v="81" actId="165"/>
          <ac:spMkLst>
            <pc:docMk/>
            <pc:sldMk cId="2653748676" sldId="258"/>
            <ac:spMk id="40" creationId="{3B200B8B-F068-0720-9128-54F5CE82E105}"/>
          </ac:spMkLst>
        </pc:spChg>
        <pc:spChg chg="mod topLvl">
          <ac:chgData name="Rosie Cooper" userId="bf124abb-9a2b-4602-9121-6ae61623fa8e" providerId="ADAL" clId="{0DFDEB37-7E42-4032-8F20-148A43E52D04}" dt="2025-03-28T13:50:02.712" v="86" actId="165"/>
          <ac:spMkLst>
            <pc:docMk/>
            <pc:sldMk cId="2653748676" sldId="258"/>
            <ac:spMk id="41" creationId="{C17C64B9-CDAE-1C0C-40FD-86F04ECAB403}"/>
          </ac:spMkLst>
        </pc:spChg>
        <pc:spChg chg="mod topLvl">
          <ac:chgData name="Rosie Cooper" userId="bf124abb-9a2b-4602-9121-6ae61623fa8e" providerId="ADAL" clId="{0DFDEB37-7E42-4032-8F20-148A43E52D04}" dt="2025-03-28T13:50:02.712" v="86" actId="165"/>
          <ac:spMkLst>
            <pc:docMk/>
            <pc:sldMk cId="2653748676" sldId="258"/>
            <ac:spMk id="42" creationId="{8E74FA18-D6B0-9347-7E34-F361B2E7415F}"/>
          </ac:spMkLst>
        </pc:spChg>
        <pc:spChg chg="mod topLvl">
          <ac:chgData name="Rosie Cooper" userId="bf124abb-9a2b-4602-9121-6ae61623fa8e" providerId="ADAL" clId="{0DFDEB37-7E42-4032-8F20-148A43E52D04}" dt="2025-03-28T13:50:06.319" v="87" actId="165"/>
          <ac:spMkLst>
            <pc:docMk/>
            <pc:sldMk cId="2653748676" sldId="258"/>
            <ac:spMk id="43" creationId="{D8786539-287E-123F-A106-789C4FA97497}"/>
          </ac:spMkLst>
        </pc:spChg>
        <pc:spChg chg="mod topLvl">
          <ac:chgData name="Rosie Cooper" userId="bf124abb-9a2b-4602-9121-6ae61623fa8e" providerId="ADAL" clId="{0DFDEB37-7E42-4032-8F20-148A43E52D04}" dt="2025-03-28T13:50:06.319" v="87" actId="165"/>
          <ac:spMkLst>
            <pc:docMk/>
            <pc:sldMk cId="2653748676" sldId="258"/>
            <ac:spMk id="44" creationId="{4B73DAC7-6994-40CA-64B0-8C5A3BFCCF6A}"/>
          </ac:spMkLst>
        </pc:spChg>
        <pc:spChg chg="mod topLvl">
          <ac:chgData name="Rosie Cooper" userId="bf124abb-9a2b-4602-9121-6ae61623fa8e" providerId="ADAL" clId="{0DFDEB37-7E42-4032-8F20-148A43E52D04}" dt="2025-03-28T13:50:08.965" v="88" actId="165"/>
          <ac:spMkLst>
            <pc:docMk/>
            <pc:sldMk cId="2653748676" sldId="258"/>
            <ac:spMk id="45" creationId="{EB5D1AD1-2107-3A21-E1EB-3657DB3EB6E5}"/>
          </ac:spMkLst>
        </pc:spChg>
        <pc:spChg chg="mod topLvl">
          <ac:chgData name="Rosie Cooper" userId="bf124abb-9a2b-4602-9121-6ae61623fa8e" providerId="ADAL" clId="{0DFDEB37-7E42-4032-8F20-148A43E52D04}" dt="2025-03-28T13:50:08.965" v="88" actId="165"/>
          <ac:spMkLst>
            <pc:docMk/>
            <pc:sldMk cId="2653748676" sldId="258"/>
            <ac:spMk id="46" creationId="{30415952-06D2-009D-ACC2-1454BED75BBE}"/>
          </ac:spMkLst>
        </pc:spChg>
        <pc:spChg chg="mod topLvl">
          <ac:chgData name="Rosie Cooper" userId="bf124abb-9a2b-4602-9121-6ae61623fa8e" providerId="ADAL" clId="{0DFDEB37-7E42-4032-8F20-148A43E52D04}" dt="2025-03-28T13:50:19.090" v="89" actId="165"/>
          <ac:spMkLst>
            <pc:docMk/>
            <pc:sldMk cId="2653748676" sldId="258"/>
            <ac:spMk id="47" creationId="{CB8B6DD1-6DA0-52E9-6B11-410ED7CE27C0}"/>
          </ac:spMkLst>
        </pc:spChg>
        <pc:spChg chg="mod topLvl">
          <ac:chgData name="Rosie Cooper" userId="bf124abb-9a2b-4602-9121-6ae61623fa8e" providerId="ADAL" clId="{0DFDEB37-7E42-4032-8F20-148A43E52D04}" dt="2025-03-28T13:50:19.090" v="89" actId="165"/>
          <ac:spMkLst>
            <pc:docMk/>
            <pc:sldMk cId="2653748676" sldId="258"/>
            <ac:spMk id="48" creationId="{3AAA2BF1-E90B-24B9-9BBC-3F7B25990BD4}"/>
          </ac:spMkLst>
        </pc:spChg>
        <pc:spChg chg="mod">
          <ac:chgData name="Rosie Cooper" userId="bf124abb-9a2b-4602-9121-6ae61623fa8e" providerId="ADAL" clId="{0DFDEB37-7E42-4032-8F20-148A43E52D04}" dt="2025-03-28T13:52:19.205" v="406" actId="6549"/>
          <ac:spMkLst>
            <pc:docMk/>
            <pc:sldMk cId="2653748676" sldId="258"/>
            <ac:spMk id="52" creationId="{0A3B2F5A-0860-A53F-AED3-3833DAA0F47C}"/>
          </ac:spMkLst>
        </pc:spChg>
        <pc:spChg chg="mod">
          <ac:chgData name="Rosie Cooper" userId="bf124abb-9a2b-4602-9121-6ae61623fa8e" providerId="ADAL" clId="{0DFDEB37-7E42-4032-8F20-148A43E52D04}" dt="2025-03-28T13:52:55.672" v="416" actId="33553"/>
          <ac:spMkLst>
            <pc:docMk/>
            <pc:sldMk cId="2653748676" sldId="258"/>
            <ac:spMk id="53" creationId="{31ED1ED2-DB5B-DFDB-1D13-B4407508DE18}"/>
          </ac:spMkLst>
        </pc:spChg>
        <pc:grpChg chg="del">
          <ac:chgData name="Rosie Cooper" userId="bf124abb-9a2b-4602-9121-6ae61623fa8e" providerId="ADAL" clId="{0DFDEB37-7E42-4032-8F20-148A43E52D04}" dt="2025-03-28T13:49:52" v="80" actId="165"/>
          <ac:grpSpMkLst>
            <pc:docMk/>
            <pc:sldMk cId="2653748676" sldId="258"/>
            <ac:grpSpMk id="7" creationId="{3BDA4374-A5F8-C2A0-86C5-265896F10C50}"/>
          </ac:grpSpMkLst>
        </pc:grpChg>
        <pc:grpChg chg="del">
          <ac:chgData name="Rosie Cooper" userId="bf124abb-9a2b-4602-9121-6ae61623fa8e" providerId="ADAL" clId="{0DFDEB37-7E42-4032-8F20-148A43E52D04}" dt="2025-03-28T13:49:55.296" v="81" actId="165"/>
          <ac:grpSpMkLst>
            <pc:docMk/>
            <pc:sldMk cId="2653748676" sldId="258"/>
            <ac:grpSpMk id="8" creationId="{BC56697D-A854-85D6-F57D-482FCC5FE16A}"/>
          </ac:grpSpMkLst>
        </pc:grpChg>
        <pc:grpChg chg="del">
          <ac:chgData name="Rosie Cooper" userId="bf124abb-9a2b-4602-9121-6ae61623fa8e" providerId="ADAL" clId="{0DFDEB37-7E42-4032-8F20-148A43E52D04}" dt="2025-03-28T13:50:02.712" v="86" actId="165"/>
          <ac:grpSpMkLst>
            <pc:docMk/>
            <pc:sldMk cId="2653748676" sldId="258"/>
            <ac:grpSpMk id="9" creationId="{CB28152F-40DF-87F4-FFB6-4871C4621E1D}"/>
          </ac:grpSpMkLst>
        </pc:grpChg>
        <pc:grpChg chg="del">
          <ac:chgData name="Rosie Cooper" userId="bf124abb-9a2b-4602-9121-6ae61623fa8e" providerId="ADAL" clId="{0DFDEB37-7E42-4032-8F20-148A43E52D04}" dt="2025-03-28T13:50:06.319" v="87" actId="165"/>
          <ac:grpSpMkLst>
            <pc:docMk/>
            <pc:sldMk cId="2653748676" sldId="258"/>
            <ac:grpSpMk id="10" creationId="{C4DD882E-7676-2501-EB20-901997835A08}"/>
          </ac:grpSpMkLst>
        </pc:grpChg>
        <pc:grpChg chg="del">
          <ac:chgData name="Rosie Cooper" userId="bf124abb-9a2b-4602-9121-6ae61623fa8e" providerId="ADAL" clId="{0DFDEB37-7E42-4032-8F20-148A43E52D04}" dt="2025-03-28T13:50:08.965" v="88" actId="165"/>
          <ac:grpSpMkLst>
            <pc:docMk/>
            <pc:sldMk cId="2653748676" sldId="258"/>
            <ac:grpSpMk id="11" creationId="{BEBAF3A6-14DA-6F05-7114-58AED6B8343A}"/>
          </ac:grpSpMkLst>
        </pc:grpChg>
        <pc:grpChg chg="del">
          <ac:chgData name="Rosie Cooper" userId="bf124abb-9a2b-4602-9121-6ae61623fa8e" providerId="ADAL" clId="{0DFDEB37-7E42-4032-8F20-148A43E52D04}" dt="2025-03-28T13:50:19.090" v="89" actId="165"/>
          <ac:grpSpMkLst>
            <pc:docMk/>
            <pc:sldMk cId="2653748676" sldId="258"/>
            <ac:grpSpMk id="12" creationId="{1C466E0E-EF14-8119-189C-4CFC8BCA9EE9}"/>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B0341-C8CE-8D4B-91C2-9A9206E861F0}"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EC70E-6A82-294B-81F9-5DA11C706A45}" type="slidenum">
              <a:rPr lang="en-US" smtClean="0"/>
              <a:t>‹#›</a:t>
            </a:fld>
            <a:endParaRPr lang="en-US"/>
          </a:p>
        </p:txBody>
      </p:sp>
    </p:spTree>
    <p:extLst>
      <p:ext uri="{BB962C8B-B14F-4D97-AF65-F5344CB8AC3E}">
        <p14:creationId xmlns:p14="http://schemas.microsoft.com/office/powerpoint/2010/main" val="1818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EC70E-6A82-294B-81F9-5DA11C706A45}" type="slidenum">
              <a:rPr lang="en-US" smtClean="0"/>
              <a:t>1</a:t>
            </a:fld>
            <a:endParaRPr lang="en-US"/>
          </a:p>
        </p:txBody>
      </p:sp>
    </p:spTree>
    <p:extLst>
      <p:ext uri="{BB962C8B-B14F-4D97-AF65-F5344CB8AC3E}">
        <p14:creationId xmlns:p14="http://schemas.microsoft.com/office/powerpoint/2010/main" val="166432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3EC70E-6A82-294B-81F9-5DA11C706A45}" type="slidenum">
              <a:rPr lang="en-US" smtClean="0"/>
              <a:t>2</a:t>
            </a:fld>
            <a:endParaRPr lang="en-US"/>
          </a:p>
        </p:txBody>
      </p:sp>
    </p:spTree>
    <p:extLst>
      <p:ext uri="{BB962C8B-B14F-4D97-AF65-F5344CB8AC3E}">
        <p14:creationId xmlns:p14="http://schemas.microsoft.com/office/powerpoint/2010/main" val="198047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4703-82CD-8318-008B-64553787AD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1FB1F9E-A126-5322-9A9E-DD0425D99A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1659353-CFBA-A07C-3602-335AF11201F3}"/>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AF98CE74-E67C-667B-C937-70B42EC7E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4C106-EB49-96F3-1348-C4FC008C6292}"/>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419419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5FFC-E534-9D98-7C85-ECB4352ABEA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5AEAB85-572B-3F3B-57DF-084B742182B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FCF59B-26EA-540A-665A-8318DA901AC3}"/>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2B2801B3-833D-8B6D-E025-73AC4EF38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BD152-5450-AE12-187C-C9F9788ED47B}"/>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71684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D4AAF4-CE06-1145-5708-9B8A10ADA08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00D048-A2B0-9E73-1323-A2484E7AC0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360346-6A4D-FB54-9F86-EC83B1CAB13E}"/>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02645F56-48A5-100C-26FC-95169C922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9B5BA-EDB9-5AD7-5EC3-3951177A327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69400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E043-7F87-D347-CBCF-89E013CE6E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5829CD-4DD2-4042-49BB-53E037B532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0EE288-90FF-AB9C-982F-1D93A86E3153}"/>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75E140EC-1185-A893-1428-1BF2E410E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A6208-A27B-1CE8-7184-9CFAF3F2C7B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75425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3DDC-F8A6-38D1-75CC-13CEBC61DA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3AF46C9-9523-1C40-0857-D057289484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5E9770F-1217-1BD0-7F23-1CC144F80EC6}"/>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ED203BFA-DAC5-F4A3-FEB8-DA801AAB5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B45A6-950F-9200-D31B-59111AED4701}"/>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78431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BBB0-0E13-B46A-87CF-4985A061D5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66EBDC-950D-5E2E-ECA2-B99E72283BA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136DCEF-DED3-86C1-82F7-4D05A9966FE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D49C427-33E5-FCCC-727C-5EBD72E2AE84}"/>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6" name="Footer Placeholder 5">
            <a:extLst>
              <a:ext uri="{FF2B5EF4-FFF2-40B4-BE49-F238E27FC236}">
                <a16:creationId xmlns:a16="http://schemas.microsoft.com/office/drawing/2014/main" id="{821F69AC-182E-E6C7-9964-1FDA4DA87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FA916-DFB6-C180-9CD3-FF0C2526F945}"/>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96230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50F2-C4EC-EF0C-C918-2B5CE93EA09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D6A352-1546-D768-E0FE-99B2D4A4F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701B20-AC72-379B-67F5-07C4EAE5E3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B8E3210-95C0-CA5E-12F0-8F8A39E6E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1A874A1-A5A8-4D90-690B-F51273010C2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FB4A011-ED2A-D8B4-1A51-9B013638847E}"/>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8" name="Footer Placeholder 7">
            <a:extLst>
              <a:ext uri="{FF2B5EF4-FFF2-40B4-BE49-F238E27FC236}">
                <a16:creationId xmlns:a16="http://schemas.microsoft.com/office/drawing/2014/main" id="{8E404E6C-70CB-3496-255F-5E51933CAF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277F90-5953-8B8D-F339-F5DF4B71BAD4}"/>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60482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80F6-743A-0C53-62AF-F48A2F27F35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B3E9CDC-C362-EC16-CCD1-733C1C68F85D}"/>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4" name="Footer Placeholder 3">
            <a:extLst>
              <a:ext uri="{FF2B5EF4-FFF2-40B4-BE49-F238E27FC236}">
                <a16:creationId xmlns:a16="http://schemas.microsoft.com/office/drawing/2014/main" id="{E49E9856-9875-9F72-E59A-1645264666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A808A9-5BB0-EBCE-F9B3-3BF23FEDAE5F}"/>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66985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C457C-84D4-8F17-6DCB-10DDD297D98C}"/>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3" name="Footer Placeholder 2">
            <a:extLst>
              <a:ext uri="{FF2B5EF4-FFF2-40B4-BE49-F238E27FC236}">
                <a16:creationId xmlns:a16="http://schemas.microsoft.com/office/drawing/2014/main" id="{E8DD942D-D86D-9176-EF04-2B1C5B2A2C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B737BC-3C21-96C7-A294-CB911A5F93B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406399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6E14-6155-3DE1-790D-1902926256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E7051BA-BEDF-BD9F-FE63-5295700F3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2BB29D6-01A2-F127-5EC4-EC8EB499C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F17525-CC94-B715-CE69-6E3C7BBB5D2C}"/>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6" name="Footer Placeholder 5">
            <a:extLst>
              <a:ext uri="{FF2B5EF4-FFF2-40B4-BE49-F238E27FC236}">
                <a16:creationId xmlns:a16="http://schemas.microsoft.com/office/drawing/2014/main" id="{C478B884-7F25-DEB9-056A-2E02992857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2A826D-9495-95D4-5704-D9C6FFE08C19}"/>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64362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73BC-CDB5-C679-6A23-06DD768B73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33550A6-8B26-461F-B26E-94EE7D952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2D531C-2B42-CE5D-2F69-4B7B36506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6D43A9-69F9-EEC1-8B38-E0DE00B39D59}"/>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6" name="Footer Placeholder 5">
            <a:extLst>
              <a:ext uri="{FF2B5EF4-FFF2-40B4-BE49-F238E27FC236}">
                <a16:creationId xmlns:a16="http://schemas.microsoft.com/office/drawing/2014/main" id="{EE689A0F-5D14-20D6-2126-01F49A44F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A07AA-59C2-2EC0-29D6-3155902F85A8}"/>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53243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5FBA21-B0DA-9C67-9A0C-D0A4E033E5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6D5B32C-EE66-2CE9-04EC-266C4293DF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BDF805-0212-383F-8539-31A71EF77B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CFD1A66C-1352-6D62-CF44-28BC5E70AE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34D26D-8DC9-FE76-4125-87F239041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2E70E-CBD8-A240-936C-95856E8EBB69}" type="slidenum">
              <a:rPr lang="en-US" smtClean="0"/>
              <a:t>‹#›</a:t>
            </a:fld>
            <a:endParaRPr lang="en-US"/>
          </a:p>
        </p:txBody>
      </p:sp>
    </p:spTree>
    <p:extLst>
      <p:ext uri="{BB962C8B-B14F-4D97-AF65-F5344CB8AC3E}">
        <p14:creationId xmlns:p14="http://schemas.microsoft.com/office/powerpoint/2010/main" val="3483844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937A8D-843C-9721-0899-D044028183E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33058" cy="6908121"/>
          </a:xfrm>
          <a:prstGeom prst="rect">
            <a:avLst/>
          </a:prstGeom>
        </p:spPr>
      </p:pic>
      <p:pic>
        <p:nvPicPr>
          <p:cNvPr id="11" name="Picture 10">
            <a:extLst>
              <a:ext uri="{FF2B5EF4-FFF2-40B4-BE49-F238E27FC236}">
                <a16:creationId xmlns:a16="http://schemas.microsoft.com/office/drawing/2014/main" id="{B8E86604-8EA5-DEB3-04AC-5FB1074709DE}"/>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310" y="-121023"/>
            <a:ext cx="4036215" cy="7029144"/>
          </a:xfrm>
          <a:prstGeom prst="rect">
            <a:avLst/>
          </a:prstGeom>
        </p:spPr>
      </p:pic>
      <p:sp>
        <p:nvSpPr>
          <p:cNvPr id="16" name="TextBox 15">
            <a:extLst>
              <a:ext uri="{FF2B5EF4-FFF2-40B4-BE49-F238E27FC236}">
                <a16:creationId xmlns:a16="http://schemas.microsoft.com/office/drawing/2014/main" id="{6F1D1D68-60B8-DA18-F392-88F7414D7658}"/>
              </a:ext>
            </a:extLst>
          </p:cNvPr>
          <p:cNvSpPr txBox="1"/>
          <p:nvPr/>
        </p:nvSpPr>
        <p:spPr>
          <a:xfrm>
            <a:off x="-35527" y="4109852"/>
            <a:ext cx="4039398" cy="1374735"/>
          </a:xfrm>
          <a:prstGeom prst="rect">
            <a:avLst/>
          </a:prstGeom>
          <a:noFill/>
        </p:spPr>
        <p:txBody>
          <a:bodyPr wrap="square" lIns="91440" tIns="45720" rIns="91440" bIns="45720" rtlCol="0" anchor="t">
            <a:spAutoFit/>
          </a:bodyPr>
          <a:lstStyle/>
          <a:p>
            <a:pPr algn="ctr">
              <a:lnSpc>
                <a:spcPts val="5000"/>
              </a:lnSpc>
            </a:pPr>
            <a:r>
              <a:rPr lang="en-US" sz="4800" b="1" dirty="0">
                <a:solidFill>
                  <a:schemeClr val="bg1"/>
                </a:solidFill>
                <a:latin typeface="Gill Sans Nova Cond"/>
                <a:ea typeface="Open Sans Condensed" panose="020B0306030504020204" pitchFamily="34" charset="0"/>
                <a:cs typeface="Open Sans Condensed" panose="020B0306030504020204" pitchFamily="34" charset="0"/>
              </a:rPr>
              <a:t>INA SARAH </a:t>
            </a:r>
          </a:p>
          <a:p>
            <a:pPr algn="ctr">
              <a:lnSpc>
                <a:spcPts val="5000"/>
              </a:lnSpc>
            </a:pPr>
            <a:r>
              <a:rPr lang="en-US" sz="4800" b="1" dirty="0">
                <a:solidFill>
                  <a:schemeClr val="bg1"/>
                </a:solidFill>
                <a:latin typeface="Gill Sans Nova Cond"/>
                <a:ea typeface="Open Sans Condensed" panose="020B0306030504020204" pitchFamily="34" charset="0"/>
                <a:cs typeface="Open Sans Condensed" panose="020B0306030504020204" pitchFamily="34" charset="0"/>
              </a:rPr>
              <a:t>FORBES BONETTA</a:t>
            </a:r>
          </a:p>
        </p:txBody>
      </p:sp>
      <p:sp>
        <p:nvSpPr>
          <p:cNvPr id="34" name="Title 33">
            <a:extLst>
              <a:ext uri="{FF2B5EF4-FFF2-40B4-BE49-F238E27FC236}">
                <a16:creationId xmlns:a16="http://schemas.microsoft.com/office/drawing/2014/main" id="{732C9630-0E20-8479-5E8C-92C0B168317E}"/>
              </a:ext>
            </a:extLst>
          </p:cNvPr>
          <p:cNvSpPr txBox="1">
            <a:spLocks noGrp="1"/>
          </p:cNvSpPr>
          <p:nvPr>
            <p:ph type="title" idx="4294967295"/>
          </p:nvPr>
        </p:nvSpPr>
        <p:spPr>
          <a:xfrm>
            <a:off x="-35528" y="5834394"/>
            <a:ext cx="403939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Gill Sans Nova Cond"/>
                <a:ea typeface="Open Sans Condensed" panose="020B0306030504020204" pitchFamily="34" charset="0"/>
                <a:cs typeface="Open Sans Condensed" panose="020B0306030504020204" pitchFamily="34" charset="0"/>
              </a:rPr>
              <a:t>WATCH-ALONG GUIDE</a:t>
            </a:r>
          </a:p>
        </p:txBody>
      </p:sp>
      <p:pic>
        <p:nvPicPr>
          <p:cNvPr id="2" name="Content Placeholder 4">
            <a:extLst>
              <a:ext uri="{FF2B5EF4-FFF2-40B4-BE49-F238E27FC236}">
                <a16:creationId xmlns:a16="http://schemas.microsoft.com/office/drawing/2014/main" id="{E68158AB-8765-EBEA-2C02-24BD20B52BDA}"/>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3103" y="418536"/>
            <a:ext cx="2855421" cy="3460778"/>
          </a:xfrm>
          <a:prstGeom prst="rect">
            <a:avLst/>
          </a:prstGeom>
        </p:spPr>
      </p:pic>
      <p:sp>
        <p:nvSpPr>
          <p:cNvPr id="37" name="TextBox 36">
            <a:extLst>
              <a:ext uri="{FF2B5EF4-FFF2-40B4-BE49-F238E27FC236}">
                <a16:creationId xmlns:a16="http://schemas.microsoft.com/office/drawing/2014/main" id="{9BC7600D-EBEB-A4AC-4A92-D2037F807A12}"/>
              </a:ext>
            </a:extLst>
          </p:cNvPr>
          <p:cNvSpPr txBox="1"/>
          <p:nvPr/>
        </p:nvSpPr>
        <p:spPr>
          <a:xfrm>
            <a:off x="6068904" y="194397"/>
            <a:ext cx="4039399" cy="400110"/>
          </a:xfrm>
          <a:prstGeom prst="rect">
            <a:avLst/>
          </a:prstGeom>
          <a:noFill/>
        </p:spPr>
        <p:txBody>
          <a:bodyPr wrap="square" lIns="91440" tIns="45720" rIns="91440" bIns="45720" rtlCol="0" anchor="t">
            <a:spAutoFit/>
          </a:bodyPr>
          <a:lstStyle/>
          <a:p>
            <a:pPr algn="ctr"/>
            <a:r>
              <a:rPr lang="en-US" sz="2000" b="1" dirty="0">
                <a:solidFill>
                  <a:srgbClr val="3365A3"/>
                </a:solidFill>
                <a:latin typeface="Gill Sans Nova Cond"/>
                <a:ea typeface="Open Sans Condensed" panose="020B0306030504020204" pitchFamily="34" charset="0"/>
                <a:cs typeface="Open Sans Condensed" panose="020B0306030504020204" pitchFamily="34" charset="0"/>
              </a:rPr>
              <a:t>BEFORE WATCHING</a:t>
            </a:r>
          </a:p>
        </p:txBody>
      </p:sp>
      <p:sp>
        <p:nvSpPr>
          <p:cNvPr id="22" name="TextBox 21">
            <a:extLst>
              <a:ext uri="{FF2B5EF4-FFF2-40B4-BE49-F238E27FC236}">
                <a16:creationId xmlns:a16="http://schemas.microsoft.com/office/drawing/2014/main" id="{A9216EF2-CF39-70ED-2313-78D3CE7254B3}"/>
              </a:ext>
            </a:extLst>
          </p:cNvPr>
          <p:cNvSpPr txBox="1"/>
          <p:nvPr/>
        </p:nvSpPr>
        <p:spPr>
          <a:xfrm>
            <a:off x="4250740" y="717426"/>
            <a:ext cx="2506601" cy="338554"/>
          </a:xfrm>
          <a:prstGeom prst="rect">
            <a:avLst/>
          </a:prstGeom>
          <a:noFill/>
        </p:spPr>
        <p:txBody>
          <a:bodyPr wrap="square" rtlCol="0">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KEY THEMES</a:t>
            </a:r>
          </a:p>
        </p:txBody>
      </p:sp>
      <p:sp>
        <p:nvSpPr>
          <p:cNvPr id="17" name="TextBox 16">
            <a:extLst>
              <a:ext uri="{FF2B5EF4-FFF2-40B4-BE49-F238E27FC236}">
                <a16:creationId xmlns:a16="http://schemas.microsoft.com/office/drawing/2014/main" id="{C268FC8D-EA78-8316-F459-0215FCFBD543}"/>
              </a:ext>
            </a:extLst>
          </p:cNvPr>
          <p:cNvSpPr txBox="1"/>
          <p:nvPr/>
        </p:nvSpPr>
        <p:spPr>
          <a:xfrm>
            <a:off x="4245332" y="1034282"/>
            <a:ext cx="2746018" cy="3816429"/>
          </a:xfrm>
          <a:prstGeom prst="rect">
            <a:avLst/>
          </a:prstGeom>
          <a:noFill/>
        </p:spPr>
        <p:txBody>
          <a:bodyPr wrap="square" rtlCol="0">
            <a:spAutoFit/>
          </a:bodyPr>
          <a:lstStyle/>
          <a:p>
            <a:r>
              <a:rPr lang="en-GB" sz="1100" dirty="0">
                <a:effectLst/>
                <a:latin typeface="Georgia" panose="02040502050405020303" pitchFamily="18" charset="0"/>
              </a:rPr>
              <a:t>Ina Sarah Forbes </a:t>
            </a:r>
            <a:r>
              <a:rPr lang="en-GB" sz="1100" dirty="0" err="1">
                <a:effectLst/>
                <a:latin typeface="Georgia" panose="02040502050405020303" pitchFamily="18" charset="0"/>
              </a:rPr>
              <a:t>Bonetta</a:t>
            </a:r>
            <a:r>
              <a:rPr lang="en-GB" sz="1100" dirty="0">
                <a:latin typeface="Georgia" panose="02040502050405020303" pitchFamily="18" charset="0"/>
              </a:rPr>
              <a:t> </a:t>
            </a:r>
            <a:r>
              <a:rPr lang="en-GB" sz="1100" dirty="0">
                <a:effectLst/>
                <a:latin typeface="Georgia" panose="02040502050405020303" pitchFamily="18" charset="0"/>
              </a:rPr>
              <a:t>is a significant individual because of her extraordinary life story. She was born in </a:t>
            </a:r>
            <a:r>
              <a:rPr lang="en-GB" sz="1100" dirty="0">
                <a:latin typeface="Georgia" panose="02040502050405020303" pitchFamily="18" charset="0"/>
              </a:rPr>
              <a:t>West Africa</a:t>
            </a:r>
            <a:r>
              <a:rPr lang="en-GB" sz="1100" dirty="0">
                <a:effectLst/>
                <a:latin typeface="Georgia" panose="02040502050405020303" pitchFamily="18" charset="0"/>
              </a:rPr>
              <a:t>, an are that is now Nigeria, but was taken to England as a child where she became Queen Victoria’s goddaughter. She faced many challenges and had little control over many aspects of her life. However, she was a very talented and intelligent woman. She is most commonly known as Sarah Forbes </a:t>
            </a:r>
            <a:r>
              <a:rPr lang="en-GB" sz="1100" dirty="0" err="1">
                <a:effectLst/>
                <a:latin typeface="Georgia" panose="02040502050405020303" pitchFamily="18" charset="0"/>
              </a:rPr>
              <a:t>Bonetta</a:t>
            </a:r>
            <a:r>
              <a:rPr lang="en-GB" sz="1100" dirty="0">
                <a:effectLst/>
                <a:latin typeface="Georgia" panose="02040502050405020303" pitchFamily="18" charset="0"/>
              </a:rPr>
              <a:t> but when she got married, she chose to sign her marriage certificate with her birth name, Ina. Because of that, we have chosen to use the name ‘Ina’ in these resources. </a:t>
            </a:r>
            <a:endParaRPr lang="en-GB" sz="1100" dirty="0"/>
          </a:p>
          <a:p>
            <a:endParaRPr lang="en-GB" sz="800" dirty="0">
              <a:effectLst/>
              <a:latin typeface="Georgia" panose="02040502050405020303" pitchFamily="18" charset="0"/>
            </a:endParaRPr>
          </a:p>
          <a:p>
            <a:r>
              <a:rPr lang="en-GB" sz="1100" dirty="0">
                <a:effectLst/>
                <a:latin typeface="Georgia" panose="02040502050405020303" pitchFamily="18" charset="0"/>
              </a:rPr>
              <a:t>This video can be used to explore how African people were viewed and treated during the Victorian period. Ina’s intelligence and talent helped challenge some people’s negative opinions about African people at the time. </a:t>
            </a:r>
            <a:endParaRPr lang="en-GB" sz="1100" dirty="0"/>
          </a:p>
        </p:txBody>
      </p:sp>
      <p:sp>
        <p:nvSpPr>
          <p:cNvPr id="39" name="TextBox 38">
            <a:extLst>
              <a:ext uri="{FF2B5EF4-FFF2-40B4-BE49-F238E27FC236}">
                <a16:creationId xmlns:a16="http://schemas.microsoft.com/office/drawing/2014/main" id="{360F0D0B-5217-BD6A-6D96-FB9AA08DDE42}"/>
              </a:ext>
            </a:extLst>
          </p:cNvPr>
          <p:cNvSpPr txBox="1"/>
          <p:nvPr/>
        </p:nvSpPr>
        <p:spPr>
          <a:xfrm>
            <a:off x="7125056" y="717426"/>
            <a:ext cx="2506601" cy="338554"/>
          </a:xfrm>
          <a:prstGeom prst="rect">
            <a:avLst/>
          </a:prstGeom>
          <a:noFill/>
        </p:spPr>
        <p:txBody>
          <a:bodyPr wrap="square" rtlCol="0">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WIDER HISTORICAL THEMES</a:t>
            </a:r>
          </a:p>
        </p:txBody>
      </p:sp>
      <p:sp>
        <p:nvSpPr>
          <p:cNvPr id="20" name="TextBox 19">
            <a:extLst>
              <a:ext uri="{FF2B5EF4-FFF2-40B4-BE49-F238E27FC236}">
                <a16:creationId xmlns:a16="http://schemas.microsoft.com/office/drawing/2014/main" id="{3460F4AE-70FA-42A0-567B-F010899EE75F}"/>
              </a:ext>
            </a:extLst>
          </p:cNvPr>
          <p:cNvSpPr txBox="1"/>
          <p:nvPr/>
        </p:nvSpPr>
        <p:spPr>
          <a:xfrm>
            <a:off x="7125056" y="1039921"/>
            <a:ext cx="2754286" cy="4909036"/>
          </a:xfrm>
          <a:prstGeom prst="rect">
            <a:avLst/>
          </a:prstGeom>
          <a:noFill/>
        </p:spPr>
        <p:txBody>
          <a:bodyPr wrap="square" rtlCol="0">
            <a:spAutoFit/>
          </a:bodyPr>
          <a:lstStyle/>
          <a:p>
            <a:r>
              <a:rPr lang="en-GB" sz="1100" i="1" dirty="0">
                <a:effectLst/>
                <a:latin typeface="Georgia" panose="02040502050405020303" pitchFamily="18" charset="0"/>
              </a:rPr>
              <a:t>Society </a:t>
            </a:r>
            <a:r>
              <a:rPr lang="en-GB" sz="1100" dirty="0">
                <a:effectLst/>
                <a:latin typeface="Georgia" panose="02040502050405020303" pitchFamily="18" charset="0"/>
              </a:rPr>
              <a:t>| In Victorian times, some people had the wrong idea that African people were not equal to others. As part of this, Black people were sometimes seen as ‘scientific objects’ or ‘curiosities’. Ina’s life shows how these beliefs affected people, even those who lived in comfort. </a:t>
            </a:r>
            <a:endParaRPr lang="en-GB" sz="1100" dirty="0"/>
          </a:p>
          <a:p>
            <a:endParaRPr lang="en-GB" sz="800" dirty="0">
              <a:effectLst/>
              <a:latin typeface="Georgia" panose="02040502050405020303" pitchFamily="18" charset="0"/>
            </a:endParaRPr>
          </a:p>
          <a:p>
            <a:r>
              <a:rPr lang="en-GB" sz="1100" dirty="0">
                <a:effectLst/>
                <a:latin typeface="Georgia" panose="02040502050405020303" pitchFamily="18" charset="0"/>
              </a:rPr>
              <a:t>Her story also shows the big gap between the rich and the poor. While Ina received a good education and lived comfortably, most people in Britain worked long hours in tough jobs. </a:t>
            </a:r>
          </a:p>
          <a:p>
            <a:endParaRPr lang="en-GB" sz="800" dirty="0">
              <a:latin typeface="Georgia" panose="02040502050405020303" pitchFamily="18" charset="0"/>
            </a:endParaRPr>
          </a:p>
          <a:p>
            <a:r>
              <a:rPr lang="en-GB" sz="1100" dirty="0">
                <a:effectLst/>
                <a:latin typeface="Georgia" panose="02040502050405020303" pitchFamily="18" charset="0"/>
              </a:rPr>
              <a:t>In the video, Ina says “But a lot of children did not have these opportunities and were not able to have lessons like I did.”</a:t>
            </a:r>
          </a:p>
          <a:p>
            <a:r>
              <a:rPr lang="en-GB" sz="1100" dirty="0">
                <a:effectLst/>
                <a:latin typeface="Georgia" panose="02040502050405020303" pitchFamily="18" charset="0"/>
              </a:rPr>
              <a:t> </a:t>
            </a:r>
          </a:p>
          <a:p>
            <a:r>
              <a:rPr lang="en-GB" sz="1100" i="1" dirty="0">
                <a:effectLst/>
                <a:latin typeface="Georgia" panose="02040502050405020303" pitchFamily="18" charset="0"/>
              </a:rPr>
              <a:t>Photography </a:t>
            </a:r>
            <a:r>
              <a:rPr lang="en-GB" sz="1100" dirty="0">
                <a:effectLst/>
                <a:latin typeface="Georgia" panose="02040502050405020303" pitchFamily="18" charset="0"/>
              </a:rPr>
              <a:t>| Photography of Black</a:t>
            </a:r>
            <a:br>
              <a:rPr lang="en-GB" sz="1100" dirty="0">
                <a:effectLst/>
                <a:latin typeface="Georgia" panose="02040502050405020303" pitchFamily="18" charset="0"/>
              </a:rPr>
            </a:br>
            <a:r>
              <a:rPr lang="en-GB" sz="1100" dirty="0">
                <a:effectLst/>
                <a:latin typeface="Georgia" panose="02040502050405020303" pitchFamily="18" charset="0"/>
              </a:rPr>
              <a:t>people from this time is potentially problematic. </a:t>
            </a:r>
          </a:p>
          <a:p>
            <a:endParaRPr lang="en-GB" sz="800" dirty="0">
              <a:latin typeface="Georgia" panose="02040502050405020303" pitchFamily="18" charset="0"/>
            </a:endParaRPr>
          </a:p>
          <a:p>
            <a:r>
              <a:rPr lang="en-GB" sz="1100" dirty="0">
                <a:effectLst/>
                <a:latin typeface="Georgia" panose="02040502050405020303" pitchFamily="18" charset="0"/>
              </a:rPr>
              <a:t>Black people were sometimes photographed as ‘curiosities’. Often, they were not given a choice or able to refuse being photographed. </a:t>
            </a:r>
            <a:endParaRPr lang="en-GB" sz="1100" dirty="0"/>
          </a:p>
          <a:p>
            <a:endParaRPr lang="en-GB" sz="1100" dirty="0"/>
          </a:p>
          <a:p>
            <a:endParaRPr lang="en-GB" sz="1100" dirty="0"/>
          </a:p>
        </p:txBody>
      </p:sp>
      <p:sp>
        <p:nvSpPr>
          <p:cNvPr id="43" name="TextBox 42">
            <a:extLst>
              <a:ext uri="{FF2B5EF4-FFF2-40B4-BE49-F238E27FC236}">
                <a16:creationId xmlns:a16="http://schemas.microsoft.com/office/drawing/2014/main" id="{1008EEE8-5F90-BF9E-7A10-9DB4993BA272}"/>
              </a:ext>
            </a:extLst>
          </p:cNvPr>
          <p:cNvSpPr txBox="1"/>
          <p:nvPr/>
        </p:nvSpPr>
        <p:spPr>
          <a:xfrm>
            <a:off x="4250740" y="4838025"/>
            <a:ext cx="2506601" cy="338554"/>
          </a:xfrm>
          <a:prstGeom prst="rect">
            <a:avLst/>
          </a:prstGeom>
          <a:noFill/>
        </p:spPr>
        <p:txBody>
          <a:bodyPr wrap="square" rtlCol="0">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SOURCES USED IN THE VIDEO</a:t>
            </a:r>
          </a:p>
        </p:txBody>
      </p:sp>
      <p:sp>
        <p:nvSpPr>
          <p:cNvPr id="40" name="TextBox 39">
            <a:extLst>
              <a:ext uri="{FF2B5EF4-FFF2-40B4-BE49-F238E27FC236}">
                <a16:creationId xmlns:a16="http://schemas.microsoft.com/office/drawing/2014/main" id="{A95A2337-639D-E27F-D7CB-38C4D7939750}"/>
              </a:ext>
            </a:extLst>
          </p:cNvPr>
          <p:cNvSpPr txBox="1"/>
          <p:nvPr/>
        </p:nvSpPr>
        <p:spPr>
          <a:xfrm>
            <a:off x="4252587" y="5139431"/>
            <a:ext cx="2754286" cy="1785104"/>
          </a:xfrm>
          <a:prstGeom prst="rect">
            <a:avLst/>
          </a:prstGeom>
          <a:noFill/>
        </p:spPr>
        <p:txBody>
          <a:bodyPr wrap="square" rtlCol="0">
            <a:spAutoFit/>
          </a:bodyPr>
          <a:lstStyle/>
          <a:p>
            <a:r>
              <a:rPr lang="en-GB" sz="1100" i="1" dirty="0">
                <a:effectLst/>
                <a:latin typeface="Georgia" panose="02040502050405020303" pitchFamily="18" charset="0"/>
              </a:rPr>
              <a:t>Portraits </a:t>
            </a:r>
            <a:r>
              <a:rPr lang="en-GB" sz="1100" dirty="0">
                <a:effectLst/>
                <a:latin typeface="Georgia" panose="02040502050405020303" pitchFamily="18" charset="0"/>
              </a:rPr>
              <a:t>| The video features several photographs of Ina, taken when photography was a new technology during the Victorian period. </a:t>
            </a:r>
          </a:p>
          <a:p>
            <a:endParaRPr lang="en-GB" sz="800" dirty="0"/>
          </a:p>
          <a:p>
            <a:r>
              <a:rPr lang="en-GB" sz="1100" i="1" dirty="0">
                <a:effectLst/>
                <a:latin typeface="Georgia" panose="02040502050405020303" pitchFamily="18" charset="0"/>
              </a:rPr>
              <a:t>Documents </a:t>
            </a:r>
            <a:r>
              <a:rPr lang="en-GB" sz="1100" dirty="0">
                <a:effectLst/>
                <a:latin typeface="Georgia" panose="02040502050405020303" pitchFamily="18" charset="0"/>
              </a:rPr>
              <a:t>| The video includes Ina’s marriage certificate, which reveals that she used her original birth name for this important document. </a:t>
            </a:r>
            <a:endParaRPr lang="en-GB" sz="1100" dirty="0"/>
          </a:p>
          <a:p>
            <a:endParaRPr lang="en-GB" sz="1100" dirty="0"/>
          </a:p>
        </p:txBody>
      </p:sp>
      <p:sp>
        <p:nvSpPr>
          <p:cNvPr id="21" name="TextBox 20">
            <a:extLst>
              <a:ext uri="{FF2B5EF4-FFF2-40B4-BE49-F238E27FC236}">
                <a16:creationId xmlns:a16="http://schemas.microsoft.com/office/drawing/2014/main" id="{FBFEAC3A-D75D-00A8-57FB-8090CB198DD9}"/>
              </a:ext>
            </a:extLst>
          </p:cNvPr>
          <p:cNvSpPr txBox="1"/>
          <p:nvPr/>
        </p:nvSpPr>
        <p:spPr>
          <a:xfrm>
            <a:off x="10013048" y="2810596"/>
            <a:ext cx="1812240" cy="3308598"/>
          </a:xfrm>
          <a:prstGeom prst="rect">
            <a:avLst/>
          </a:prstGeom>
          <a:noFill/>
        </p:spPr>
        <p:txBody>
          <a:bodyPr wrap="square" rtlCol="0">
            <a:spAutoFit/>
          </a:bodyPr>
          <a:lstStyle/>
          <a:p>
            <a:r>
              <a:rPr lang="en-GB" sz="1100" b="1" dirty="0">
                <a:solidFill>
                  <a:srgbClr val="3870B7"/>
                </a:solidFill>
                <a:effectLst/>
                <a:latin typeface="Georgia" panose="02040502050405020303" pitchFamily="18" charset="0"/>
              </a:rPr>
              <a:t>Celebrity </a:t>
            </a:r>
            <a:endParaRPr lang="en-GB" sz="1100" dirty="0"/>
          </a:p>
          <a:p>
            <a:r>
              <a:rPr lang="en-GB" sz="1100" i="1" dirty="0">
                <a:effectLst/>
                <a:latin typeface="Georgia" panose="02040502050405020303" pitchFamily="18" charset="0"/>
              </a:rPr>
              <a:t>A famous person. </a:t>
            </a:r>
            <a:endParaRPr lang="en-GB" sz="1100" dirty="0"/>
          </a:p>
          <a:p>
            <a:endParaRPr lang="en-GB" sz="800" b="1" dirty="0">
              <a:solidFill>
                <a:srgbClr val="3870B7"/>
              </a:solidFill>
              <a:effectLst/>
              <a:latin typeface="Georgia" panose="02040502050405020303" pitchFamily="18" charset="0"/>
            </a:endParaRPr>
          </a:p>
          <a:p>
            <a:r>
              <a:rPr lang="en-GB" sz="1100" b="1" dirty="0">
                <a:solidFill>
                  <a:srgbClr val="3870B7"/>
                </a:solidFill>
                <a:effectLst/>
                <a:latin typeface="Georgia" panose="02040502050405020303" pitchFamily="18" charset="0"/>
              </a:rPr>
              <a:t>(British) Empire </a:t>
            </a:r>
            <a:endParaRPr lang="en-GB" sz="1100" dirty="0"/>
          </a:p>
          <a:p>
            <a:r>
              <a:rPr lang="en-GB" sz="1100" i="1" dirty="0">
                <a:effectLst/>
                <a:latin typeface="Georgia" panose="02040502050405020303" pitchFamily="18" charset="0"/>
              </a:rPr>
              <a:t>A group of countries ruled by one king, queen, or government. During Queen Victoria’s time, Britain ruled many countries around the world. </a:t>
            </a:r>
          </a:p>
          <a:p>
            <a:endParaRPr lang="en-GB" sz="800" dirty="0"/>
          </a:p>
          <a:p>
            <a:r>
              <a:rPr lang="en-GB" sz="1100" b="1" dirty="0">
                <a:solidFill>
                  <a:srgbClr val="3870B7"/>
                </a:solidFill>
                <a:effectLst/>
                <a:latin typeface="Georgia" panose="02040502050405020303" pitchFamily="18" charset="0"/>
              </a:rPr>
              <a:t>Goddaughter </a:t>
            </a:r>
            <a:endParaRPr lang="en-GB" sz="1100" dirty="0"/>
          </a:p>
          <a:p>
            <a:r>
              <a:rPr lang="en-GB" sz="1100" i="1" dirty="0">
                <a:effectLst/>
                <a:latin typeface="Georgia" panose="02040502050405020303" pitchFamily="18" charset="0"/>
              </a:rPr>
              <a:t>A child who has godparents. A godparent is a special adult chosen to guide and support a child as they grow up, especially in their faith. </a:t>
            </a:r>
            <a:endParaRPr lang="en-GB" sz="1100" dirty="0"/>
          </a:p>
        </p:txBody>
      </p:sp>
      <p:sp>
        <p:nvSpPr>
          <p:cNvPr id="3" name="Rectangle 2">
            <a:extLst>
              <a:ext uri="{FF2B5EF4-FFF2-40B4-BE49-F238E27FC236}">
                <a16:creationId xmlns:a16="http://schemas.microsoft.com/office/drawing/2014/main" id="{69850380-E2C0-6073-8521-BDBC410D4D14}"/>
              </a:ext>
              <a:ext uri="{C183D7F6-B498-43B3-948B-1728B52AA6E4}">
                <adec:decorative xmlns:adec="http://schemas.microsoft.com/office/drawing/2017/decorative" val="1"/>
              </a:ext>
            </a:extLst>
          </p:cNvPr>
          <p:cNvSpPr/>
          <p:nvPr/>
        </p:nvSpPr>
        <p:spPr>
          <a:xfrm>
            <a:off x="4330172" y="287875"/>
            <a:ext cx="2794884"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D93EF4A-96AA-75C8-699A-8D7B217893A5}"/>
              </a:ext>
              <a:ext uri="{C183D7F6-B498-43B3-948B-1728B52AA6E4}">
                <adec:decorative xmlns:adec="http://schemas.microsoft.com/office/drawing/2017/decorative" val="1"/>
              </a:ext>
            </a:extLst>
          </p:cNvPr>
          <p:cNvSpPr/>
          <p:nvPr/>
        </p:nvSpPr>
        <p:spPr>
          <a:xfrm>
            <a:off x="3108325" y="5935508"/>
            <a:ext cx="447675"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3139F11-4FCD-224D-19E2-8F4E1CA815DA}"/>
              </a:ext>
              <a:ext uri="{C183D7F6-B498-43B3-948B-1728B52AA6E4}">
                <adec:decorative xmlns:adec="http://schemas.microsoft.com/office/drawing/2017/decorative" val="1"/>
              </a:ext>
            </a:extLst>
          </p:cNvPr>
          <p:cNvSpPr/>
          <p:nvPr/>
        </p:nvSpPr>
        <p:spPr>
          <a:xfrm>
            <a:off x="392113" y="5926672"/>
            <a:ext cx="447675"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1EA8757-8944-DC4C-5F62-FF18D86B0CF2}"/>
              </a:ext>
              <a:ext uri="{C183D7F6-B498-43B3-948B-1728B52AA6E4}">
                <adec:decorative xmlns:adec="http://schemas.microsoft.com/office/drawing/2017/decorative" val="1"/>
              </a:ext>
            </a:extLst>
          </p:cNvPr>
          <p:cNvSpPr/>
          <p:nvPr/>
        </p:nvSpPr>
        <p:spPr>
          <a:xfrm>
            <a:off x="9030404" y="287875"/>
            <a:ext cx="2794884"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3C038F4-62ED-B6EF-8007-8F5BA00FFBD4}"/>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6200000">
            <a:off x="-248730" y="176639"/>
            <a:ext cx="4429782" cy="3770869"/>
          </a:xfrm>
          <a:prstGeom prst="rect">
            <a:avLst/>
          </a:prstGeom>
        </p:spPr>
      </p:pic>
      <p:pic>
        <p:nvPicPr>
          <p:cNvPr id="9" name="Picture 8" descr="An illustrative icon of Great Britain &amp; Ireland. ">
            <a:extLst>
              <a:ext uri="{FF2B5EF4-FFF2-40B4-BE49-F238E27FC236}">
                <a16:creationId xmlns:a16="http://schemas.microsoft.com/office/drawing/2014/main" id="{763D9CAF-7A6A-F249-126D-0015F60A2F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84648" y="486673"/>
            <a:ext cx="2086302" cy="2390657"/>
          </a:xfrm>
          <a:prstGeom prst="rect">
            <a:avLst/>
          </a:prstGeom>
        </p:spPr>
      </p:pic>
    </p:spTree>
    <p:extLst>
      <p:ext uri="{BB962C8B-B14F-4D97-AF65-F5344CB8AC3E}">
        <p14:creationId xmlns:p14="http://schemas.microsoft.com/office/powerpoint/2010/main" val="419101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937A8D-843C-9721-0899-D044028183E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33058" cy="6908121"/>
          </a:xfrm>
          <a:prstGeom prst="rect">
            <a:avLst/>
          </a:prstGeom>
        </p:spPr>
      </p:pic>
      <p:sp>
        <p:nvSpPr>
          <p:cNvPr id="53" name="Title 52">
            <a:extLst>
              <a:ext uri="{FF2B5EF4-FFF2-40B4-BE49-F238E27FC236}">
                <a16:creationId xmlns:a16="http://schemas.microsoft.com/office/drawing/2014/main" id="{31ED1ED2-DB5B-DFDB-1D13-B4407508DE18}"/>
              </a:ext>
            </a:extLst>
          </p:cNvPr>
          <p:cNvSpPr txBox="1">
            <a:spLocks noGrp="1"/>
          </p:cNvSpPr>
          <p:nvPr>
            <p:ph type="title" idx="4294967295"/>
          </p:nvPr>
        </p:nvSpPr>
        <p:spPr>
          <a:xfrm>
            <a:off x="4089006" y="192193"/>
            <a:ext cx="403939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65A3"/>
                </a:solidFill>
                <a:effectLst/>
                <a:uLnTx/>
                <a:uFillTx/>
                <a:latin typeface="Gill Sans Nova Cond"/>
                <a:ea typeface="Open Sans Condensed" panose="020B0306030504020204" pitchFamily="34" charset="0"/>
                <a:cs typeface="Open Sans Condensed" panose="020B0306030504020204" pitchFamily="34" charset="0"/>
              </a:rPr>
              <a:t>WHILE WATCHING</a:t>
            </a:r>
          </a:p>
        </p:txBody>
      </p:sp>
      <p:sp>
        <p:nvSpPr>
          <p:cNvPr id="39" name="TextBox 38">
            <a:extLst>
              <a:ext uri="{FF2B5EF4-FFF2-40B4-BE49-F238E27FC236}">
                <a16:creationId xmlns:a16="http://schemas.microsoft.com/office/drawing/2014/main" id="{CAE1B15A-152A-C488-A178-F1D0DDABFC65}"/>
              </a:ext>
            </a:extLst>
          </p:cNvPr>
          <p:cNvSpPr txBox="1"/>
          <p:nvPr/>
        </p:nvSpPr>
        <p:spPr>
          <a:xfrm>
            <a:off x="352639" y="571729"/>
            <a:ext cx="811282"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00:36</a:t>
            </a:r>
          </a:p>
        </p:txBody>
      </p:sp>
      <p:sp>
        <p:nvSpPr>
          <p:cNvPr id="38" name="TextBox 37">
            <a:extLst>
              <a:ext uri="{FF2B5EF4-FFF2-40B4-BE49-F238E27FC236}">
                <a16:creationId xmlns:a16="http://schemas.microsoft.com/office/drawing/2014/main" id="{DE770084-CA8A-CB3B-5A46-695F6B72FFDD}"/>
              </a:ext>
            </a:extLst>
          </p:cNvPr>
          <p:cNvSpPr txBox="1"/>
          <p:nvPr/>
        </p:nvSpPr>
        <p:spPr>
          <a:xfrm>
            <a:off x="350672" y="822471"/>
            <a:ext cx="2506601" cy="338554"/>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LEAVING WEST AFRICA</a:t>
            </a:r>
          </a:p>
        </p:txBody>
      </p:sp>
      <p:sp>
        <p:nvSpPr>
          <p:cNvPr id="30" name="TextBox 29">
            <a:extLst>
              <a:ext uri="{FF2B5EF4-FFF2-40B4-BE49-F238E27FC236}">
                <a16:creationId xmlns:a16="http://schemas.microsoft.com/office/drawing/2014/main" id="{1D878AAE-A0EE-BE18-6A2C-BBAF11A4C930}"/>
              </a:ext>
            </a:extLst>
          </p:cNvPr>
          <p:cNvSpPr txBox="1"/>
          <p:nvPr/>
        </p:nvSpPr>
        <p:spPr>
          <a:xfrm>
            <a:off x="354040" y="1104734"/>
            <a:ext cx="1923897" cy="1954381"/>
          </a:xfrm>
          <a:prstGeom prst="rect">
            <a:avLst/>
          </a:prstGeom>
          <a:noFill/>
        </p:spPr>
        <p:txBody>
          <a:bodyPr wrap="square" rtlCol="0">
            <a:spAutoFit/>
          </a:bodyPr>
          <a:lstStyle/>
          <a:p>
            <a:r>
              <a:rPr lang="en-GB" sz="1100" dirty="0">
                <a:effectLst/>
                <a:latin typeface="Georgia" panose="02040502050405020303" pitchFamily="18" charset="0"/>
              </a:rPr>
              <a:t>Discuss that Ina did not choose to leave her home in </a:t>
            </a:r>
            <a:r>
              <a:rPr lang="en-GB" sz="1100" dirty="0">
                <a:latin typeface="Georgia" panose="02040502050405020303" pitchFamily="18" charset="0"/>
              </a:rPr>
              <a:t>West Africa</a:t>
            </a:r>
            <a:r>
              <a:rPr lang="en-GB" sz="1100" dirty="0">
                <a:effectLst/>
                <a:latin typeface="Georgia" panose="02040502050405020303" pitchFamily="18" charset="0"/>
              </a:rPr>
              <a:t>, nor did she choose to be renamed Sarah Forbes </a:t>
            </a:r>
            <a:r>
              <a:rPr lang="en-GB" sz="1100" dirty="0" err="1">
                <a:effectLst/>
                <a:latin typeface="Georgia" panose="02040502050405020303" pitchFamily="18" charset="0"/>
              </a:rPr>
              <a:t>Bonetta</a:t>
            </a:r>
            <a:r>
              <a:rPr lang="en-GB" sz="1100" dirty="0">
                <a:effectLst/>
                <a:latin typeface="Georgia" panose="02040502050405020303" pitchFamily="18" charset="0"/>
              </a:rPr>
              <a:t>. </a:t>
            </a:r>
          </a:p>
          <a:p>
            <a:endParaRPr lang="en-GB" sz="1100" dirty="0">
              <a:latin typeface="Georgia" panose="02040502050405020303" pitchFamily="18" charset="0"/>
            </a:endParaRPr>
          </a:p>
          <a:p>
            <a:r>
              <a:rPr lang="en-GB" sz="1100" dirty="0">
                <a:latin typeface="Georgia" panose="02040502050405020303" pitchFamily="18" charset="0"/>
              </a:rPr>
              <a:t>NB The area Ina was born in was not called Nigeria at the time, but we know it as that today.</a:t>
            </a:r>
            <a:endParaRPr lang="en-GB" sz="1100" dirty="0"/>
          </a:p>
          <a:p>
            <a:r>
              <a:rPr lang="en-GB" sz="1100" dirty="0">
                <a:effectLst/>
                <a:latin typeface="Georgia" panose="02040502050405020303" pitchFamily="18" charset="0"/>
              </a:rPr>
              <a:t> </a:t>
            </a:r>
            <a:endParaRPr lang="en-GB" sz="1100" dirty="0"/>
          </a:p>
        </p:txBody>
      </p:sp>
      <p:sp>
        <p:nvSpPr>
          <p:cNvPr id="40" name="TextBox 39">
            <a:extLst>
              <a:ext uri="{FF2B5EF4-FFF2-40B4-BE49-F238E27FC236}">
                <a16:creationId xmlns:a16="http://schemas.microsoft.com/office/drawing/2014/main" id="{3B200B8B-F068-0720-9128-54F5CE82E105}"/>
              </a:ext>
            </a:extLst>
          </p:cNvPr>
          <p:cNvSpPr txBox="1"/>
          <p:nvPr/>
        </p:nvSpPr>
        <p:spPr>
          <a:xfrm>
            <a:off x="2257409" y="576592"/>
            <a:ext cx="684142"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1:20</a:t>
            </a:r>
          </a:p>
        </p:txBody>
      </p:sp>
      <p:sp>
        <p:nvSpPr>
          <p:cNvPr id="16" name="TextBox 15">
            <a:extLst>
              <a:ext uri="{FF2B5EF4-FFF2-40B4-BE49-F238E27FC236}">
                <a16:creationId xmlns:a16="http://schemas.microsoft.com/office/drawing/2014/main" id="{6F1D1D68-60B8-DA18-F392-88F7414D7658}"/>
              </a:ext>
            </a:extLst>
          </p:cNvPr>
          <p:cNvSpPr txBox="1"/>
          <p:nvPr/>
        </p:nvSpPr>
        <p:spPr>
          <a:xfrm>
            <a:off x="2263827" y="832571"/>
            <a:ext cx="1921385" cy="338554"/>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LACK OF CONTROL</a:t>
            </a:r>
          </a:p>
        </p:txBody>
      </p:sp>
      <p:sp>
        <p:nvSpPr>
          <p:cNvPr id="33" name="TextBox 32">
            <a:extLst>
              <a:ext uri="{FF2B5EF4-FFF2-40B4-BE49-F238E27FC236}">
                <a16:creationId xmlns:a16="http://schemas.microsoft.com/office/drawing/2014/main" id="{4B5A00BD-CE0E-E390-1038-C16627AAF6E1}"/>
              </a:ext>
            </a:extLst>
          </p:cNvPr>
          <p:cNvSpPr txBox="1"/>
          <p:nvPr/>
        </p:nvSpPr>
        <p:spPr>
          <a:xfrm>
            <a:off x="2263827" y="1097240"/>
            <a:ext cx="1931810" cy="1338828"/>
          </a:xfrm>
          <a:prstGeom prst="rect">
            <a:avLst/>
          </a:prstGeom>
          <a:noFill/>
        </p:spPr>
        <p:txBody>
          <a:bodyPr wrap="square" rtlCol="0">
            <a:spAutoFit/>
          </a:bodyPr>
          <a:lstStyle/>
          <a:p>
            <a:r>
              <a:rPr lang="en-GB" sz="1100" i="1" dirty="0">
                <a:effectLst/>
                <a:latin typeface="Georgia" panose="02040502050405020303" pitchFamily="18" charset="0"/>
              </a:rPr>
              <a:t>Do you like it when people take photographs of you, even if they don’t ask first?</a:t>
            </a:r>
          </a:p>
          <a:p>
            <a:r>
              <a:rPr lang="en-GB" sz="800" i="1" dirty="0">
                <a:effectLst/>
                <a:latin typeface="Georgia" panose="02040502050405020303" pitchFamily="18" charset="0"/>
              </a:rPr>
              <a:t> </a:t>
            </a:r>
            <a:endParaRPr lang="en-GB" sz="800" dirty="0"/>
          </a:p>
          <a:p>
            <a:r>
              <a:rPr lang="en-GB" sz="1000" dirty="0">
                <a:effectLst/>
                <a:latin typeface="Georgia" panose="02040502050405020303" pitchFamily="18" charset="0"/>
              </a:rPr>
              <a:t>Ina did not have control over many parts of her life. Being photographed was not always a choice for Ina. </a:t>
            </a:r>
            <a:endParaRPr lang="en-GB" sz="1000" dirty="0"/>
          </a:p>
        </p:txBody>
      </p:sp>
      <p:sp>
        <p:nvSpPr>
          <p:cNvPr id="42" name="TextBox 41">
            <a:extLst>
              <a:ext uri="{FF2B5EF4-FFF2-40B4-BE49-F238E27FC236}">
                <a16:creationId xmlns:a16="http://schemas.microsoft.com/office/drawing/2014/main" id="{8E74FA18-D6B0-9347-7E34-F361B2E7415F}"/>
              </a:ext>
            </a:extLst>
          </p:cNvPr>
          <p:cNvSpPr txBox="1"/>
          <p:nvPr/>
        </p:nvSpPr>
        <p:spPr>
          <a:xfrm>
            <a:off x="4161321" y="576798"/>
            <a:ext cx="867879"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1:44</a:t>
            </a:r>
          </a:p>
        </p:txBody>
      </p:sp>
      <p:sp>
        <p:nvSpPr>
          <p:cNvPr id="41" name="TextBox 40">
            <a:extLst>
              <a:ext uri="{FF2B5EF4-FFF2-40B4-BE49-F238E27FC236}">
                <a16:creationId xmlns:a16="http://schemas.microsoft.com/office/drawing/2014/main" id="{C17C64B9-CDAE-1C0C-40FD-86F04ECAB403}"/>
              </a:ext>
            </a:extLst>
          </p:cNvPr>
          <p:cNvSpPr txBox="1"/>
          <p:nvPr/>
        </p:nvSpPr>
        <p:spPr>
          <a:xfrm>
            <a:off x="4170719" y="827842"/>
            <a:ext cx="1441497" cy="338554"/>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SOCIETY</a:t>
            </a:r>
          </a:p>
        </p:txBody>
      </p:sp>
      <p:sp>
        <p:nvSpPr>
          <p:cNvPr id="34" name="TextBox 33">
            <a:extLst>
              <a:ext uri="{FF2B5EF4-FFF2-40B4-BE49-F238E27FC236}">
                <a16:creationId xmlns:a16="http://schemas.microsoft.com/office/drawing/2014/main" id="{D7E4A9B6-B839-604A-052F-D0DC5D91E3DC}"/>
              </a:ext>
            </a:extLst>
          </p:cNvPr>
          <p:cNvSpPr txBox="1"/>
          <p:nvPr/>
        </p:nvSpPr>
        <p:spPr>
          <a:xfrm>
            <a:off x="4175153" y="1103429"/>
            <a:ext cx="1920847" cy="1815882"/>
          </a:xfrm>
          <a:prstGeom prst="rect">
            <a:avLst/>
          </a:prstGeom>
          <a:noFill/>
        </p:spPr>
        <p:txBody>
          <a:bodyPr wrap="square" rtlCol="0">
            <a:spAutoFit/>
          </a:bodyPr>
          <a:lstStyle/>
          <a:p>
            <a:r>
              <a:rPr lang="en-GB" sz="1100" i="1" dirty="0">
                <a:effectLst/>
                <a:latin typeface="Georgia" panose="02040502050405020303" pitchFamily="18" charset="0"/>
              </a:rPr>
              <a:t>Did children in the Victorian period have the same opportunities as children today? </a:t>
            </a:r>
          </a:p>
          <a:p>
            <a:endParaRPr lang="en-GB" sz="800" dirty="0"/>
          </a:p>
          <a:p>
            <a:r>
              <a:rPr lang="en-GB" sz="1000" dirty="0">
                <a:effectLst/>
                <a:latin typeface="Georgia" panose="02040502050405020303" pitchFamily="18" charset="0"/>
              </a:rPr>
              <a:t>Many children did not have access to education. Some had to work in difficult jobs. There was a large gap between the lives of the wealthy and the poor. </a:t>
            </a:r>
            <a:endParaRPr lang="en-GB" sz="1000" dirty="0"/>
          </a:p>
        </p:txBody>
      </p:sp>
      <p:sp>
        <p:nvSpPr>
          <p:cNvPr id="44" name="TextBox 43">
            <a:extLst>
              <a:ext uri="{FF2B5EF4-FFF2-40B4-BE49-F238E27FC236}">
                <a16:creationId xmlns:a16="http://schemas.microsoft.com/office/drawing/2014/main" id="{4B73DAC7-6994-40CA-64B0-8C5A3BFCCF6A}"/>
              </a:ext>
            </a:extLst>
          </p:cNvPr>
          <p:cNvSpPr txBox="1"/>
          <p:nvPr/>
        </p:nvSpPr>
        <p:spPr>
          <a:xfrm>
            <a:off x="6082453" y="576923"/>
            <a:ext cx="867879"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3:00</a:t>
            </a:r>
          </a:p>
        </p:txBody>
      </p:sp>
      <p:sp>
        <p:nvSpPr>
          <p:cNvPr id="43" name="TextBox 42">
            <a:extLst>
              <a:ext uri="{FF2B5EF4-FFF2-40B4-BE49-F238E27FC236}">
                <a16:creationId xmlns:a16="http://schemas.microsoft.com/office/drawing/2014/main" id="{D8786539-287E-123F-A106-789C4FA97497}"/>
              </a:ext>
            </a:extLst>
          </p:cNvPr>
          <p:cNvSpPr txBox="1"/>
          <p:nvPr/>
        </p:nvSpPr>
        <p:spPr>
          <a:xfrm>
            <a:off x="6069447" y="826221"/>
            <a:ext cx="1913559" cy="338554"/>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RECLAIMING HER NAME</a:t>
            </a:r>
          </a:p>
        </p:txBody>
      </p:sp>
      <p:sp>
        <p:nvSpPr>
          <p:cNvPr id="35" name="TextBox 34">
            <a:extLst>
              <a:ext uri="{FF2B5EF4-FFF2-40B4-BE49-F238E27FC236}">
                <a16:creationId xmlns:a16="http://schemas.microsoft.com/office/drawing/2014/main" id="{41F7739A-60DE-5F89-E5AE-75B4924301D9}"/>
              </a:ext>
            </a:extLst>
          </p:cNvPr>
          <p:cNvSpPr txBox="1"/>
          <p:nvPr/>
        </p:nvSpPr>
        <p:spPr>
          <a:xfrm>
            <a:off x="6068469" y="1103300"/>
            <a:ext cx="1931810" cy="769441"/>
          </a:xfrm>
          <a:prstGeom prst="rect">
            <a:avLst/>
          </a:prstGeom>
          <a:noFill/>
        </p:spPr>
        <p:txBody>
          <a:bodyPr wrap="square" rtlCol="0">
            <a:spAutoFit/>
          </a:bodyPr>
          <a:lstStyle/>
          <a:p>
            <a:r>
              <a:rPr lang="en-GB" sz="1100" dirty="0">
                <a:effectLst/>
                <a:latin typeface="Georgia" panose="02040502050405020303" pitchFamily="18" charset="0"/>
              </a:rPr>
              <a:t>Discuss why she may have chosen to sign her name as ‘Ina’ when most people probably knew her as Sarah. </a:t>
            </a:r>
            <a:endParaRPr lang="en-GB" sz="1100" dirty="0"/>
          </a:p>
        </p:txBody>
      </p:sp>
      <p:sp>
        <p:nvSpPr>
          <p:cNvPr id="46" name="TextBox 45">
            <a:extLst>
              <a:ext uri="{FF2B5EF4-FFF2-40B4-BE49-F238E27FC236}">
                <a16:creationId xmlns:a16="http://schemas.microsoft.com/office/drawing/2014/main" id="{30415952-06D2-009D-ACC2-1454BED75BBE}"/>
              </a:ext>
            </a:extLst>
          </p:cNvPr>
          <p:cNvSpPr txBox="1"/>
          <p:nvPr/>
        </p:nvSpPr>
        <p:spPr>
          <a:xfrm>
            <a:off x="7984165" y="575704"/>
            <a:ext cx="1423718"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3:25</a:t>
            </a:r>
          </a:p>
        </p:txBody>
      </p:sp>
      <p:sp>
        <p:nvSpPr>
          <p:cNvPr id="45" name="TextBox 44">
            <a:extLst>
              <a:ext uri="{FF2B5EF4-FFF2-40B4-BE49-F238E27FC236}">
                <a16:creationId xmlns:a16="http://schemas.microsoft.com/office/drawing/2014/main" id="{EB5D1AD1-2107-3A21-E1EB-3657DB3EB6E5}"/>
              </a:ext>
            </a:extLst>
          </p:cNvPr>
          <p:cNvSpPr txBox="1"/>
          <p:nvPr/>
        </p:nvSpPr>
        <p:spPr>
          <a:xfrm>
            <a:off x="7986982" y="824409"/>
            <a:ext cx="1708347" cy="338554"/>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THE PIANO</a:t>
            </a:r>
          </a:p>
        </p:txBody>
      </p:sp>
      <p:sp>
        <p:nvSpPr>
          <p:cNvPr id="36" name="TextBox 35">
            <a:extLst>
              <a:ext uri="{FF2B5EF4-FFF2-40B4-BE49-F238E27FC236}">
                <a16:creationId xmlns:a16="http://schemas.microsoft.com/office/drawing/2014/main" id="{31509D55-C78A-FC54-DFB3-7E5B6B431047}"/>
              </a:ext>
            </a:extLst>
          </p:cNvPr>
          <p:cNvSpPr txBox="1"/>
          <p:nvPr/>
        </p:nvSpPr>
        <p:spPr>
          <a:xfrm>
            <a:off x="7996266" y="1098217"/>
            <a:ext cx="1931810" cy="1938992"/>
          </a:xfrm>
          <a:prstGeom prst="rect">
            <a:avLst/>
          </a:prstGeom>
          <a:noFill/>
        </p:spPr>
        <p:txBody>
          <a:bodyPr wrap="square" rtlCol="0">
            <a:spAutoFit/>
          </a:bodyPr>
          <a:lstStyle/>
          <a:p>
            <a:r>
              <a:rPr lang="en-GB" sz="1100" i="1" dirty="0">
                <a:effectLst/>
                <a:latin typeface="Georgia" panose="02040502050405020303" pitchFamily="18" charset="0"/>
              </a:rPr>
              <a:t>How does this object help tell Ina’s story? </a:t>
            </a:r>
          </a:p>
          <a:p>
            <a:endParaRPr lang="en-GB" sz="800" dirty="0"/>
          </a:p>
          <a:p>
            <a:r>
              <a:rPr lang="en-GB" sz="1000" dirty="0">
                <a:effectLst/>
                <a:latin typeface="Georgia" panose="02040502050405020303" pitchFamily="18" charset="0"/>
              </a:rPr>
              <a:t>Ina received a good education and was known as a talented pianist. Playing music may have given her a sense of control over her life. Her skills also helped challenge the wrong idea some people had that African people were not equal to others. </a:t>
            </a:r>
            <a:endParaRPr lang="en-GB" sz="1000" dirty="0"/>
          </a:p>
        </p:txBody>
      </p:sp>
      <p:sp>
        <p:nvSpPr>
          <p:cNvPr id="48" name="TextBox 47">
            <a:extLst>
              <a:ext uri="{FF2B5EF4-FFF2-40B4-BE49-F238E27FC236}">
                <a16:creationId xmlns:a16="http://schemas.microsoft.com/office/drawing/2014/main" id="{3AAA2BF1-E90B-24B9-9BBC-3F7B25990BD4}"/>
              </a:ext>
            </a:extLst>
          </p:cNvPr>
          <p:cNvSpPr txBox="1"/>
          <p:nvPr/>
        </p:nvSpPr>
        <p:spPr>
          <a:xfrm>
            <a:off x="9894937" y="580438"/>
            <a:ext cx="1423718"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END</a:t>
            </a:r>
          </a:p>
        </p:txBody>
      </p:sp>
      <p:sp>
        <p:nvSpPr>
          <p:cNvPr id="47" name="TextBox 46">
            <a:extLst>
              <a:ext uri="{FF2B5EF4-FFF2-40B4-BE49-F238E27FC236}">
                <a16:creationId xmlns:a16="http://schemas.microsoft.com/office/drawing/2014/main" id="{CB8B6DD1-6DA0-52E9-6B11-410ED7CE27C0}"/>
              </a:ext>
            </a:extLst>
          </p:cNvPr>
          <p:cNvSpPr txBox="1"/>
          <p:nvPr/>
        </p:nvSpPr>
        <p:spPr>
          <a:xfrm>
            <a:off x="9888519" y="819518"/>
            <a:ext cx="1693816" cy="338554"/>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REMEMBERING INA</a:t>
            </a:r>
          </a:p>
        </p:txBody>
      </p:sp>
      <p:sp>
        <p:nvSpPr>
          <p:cNvPr id="37" name="TextBox 36">
            <a:extLst>
              <a:ext uri="{FF2B5EF4-FFF2-40B4-BE49-F238E27FC236}">
                <a16:creationId xmlns:a16="http://schemas.microsoft.com/office/drawing/2014/main" id="{62286B8D-A1E3-01E3-0BB9-F2BD8E22908C}"/>
              </a:ext>
            </a:extLst>
          </p:cNvPr>
          <p:cNvSpPr txBox="1"/>
          <p:nvPr/>
        </p:nvSpPr>
        <p:spPr>
          <a:xfrm>
            <a:off x="9887285" y="1085946"/>
            <a:ext cx="1931810" cy="2246769"/>
          </a:xfrm>
          <a:prstGeom prst="rect">
            <a:avLst/>
          </a:prstGeom>
          <a:noFill/>
        </p:spPr>
        <p:txBody>
          <a:bodyPr wrap="square" rtlCol="0">
            <a:spAutoFit/>
          </a:bodyPr>
          <a:lstStyle/>
          <a:p>
            <a:r>
              <a:rPr lang="en-GB" sz="1100" i="1" dirty="0">
                <a:effectLst/>
                <a:latin typeface="Georgia" panose="02040502050405020303" pitchFamily="18" charset="0"/>
              </a:rPr>
              <a:t>How should we remember Ina today?</a:t>
            </a:r>
          </a:p>
          <a:p>
            <a:r>
              <a:rPr lang="en-GB" sz="800" i="1" dirty="0">
                <a:effectLst/>
                <a:latin typeface="Georgia" panose="02040502050405020303" pitchFamily="18" charset="0"/>
              </a:rPr>
              <a:t> </a:t>
            </a:r>
            <a:endParaRPr lang="en-GB" sz="800" dirty="0"/>
          </a:p>
          <a:p>
            <a:r>
              <a:rPr lang="en-GB" sz="1000" dirty="0">
                <a:effectLst/>
                <a:latin typeface="Georgia" panose="02040502050405020303" pitchFamily="18" charset="0"/>
              </a:rPr>
              <a:t>We should remember Ina today because despite facing many challenges and having little control over her life, she showed intelligence and resilience. </a:t>
            </a:r>
          </a:p>
          <a:p>
            <a:endParaRPr lang="en-GB" sz="800" dirty="0"/>
          </a:p>
          <a:p>
            <a:r>
              <a:rPr lang="en-GB" sz="1000" dirty="0">
                <a:effectLst/>
                <a:latin typeface="Georgia" panose="02040502050405020303" pitchFamily="18" charset="0"/>
              </a:rPr>
              <a:t>Her life is also an important glimpse into how some African people were treated during the Victorian period. </a:t>
            </a:r>
            <a:endParaRPr lang="en-GB" sz="1000" dirty="0"/>
          </a:p>
        </p:txBody>
      </p:sp>
      <p:sp>
        <p:nvSpPr>
          <p:cNvPr id="55" name="TextBox 54">
            <a:extLst>
              <a:ext uri="{FF2B5EF4-FFF2-40B4-BE49-F238E27FC236}">
                <a16:creationId xmlns:a16="http://schemas.microsoft.com/office/drawing/2014/main" id="{EF7526AE-D2D0-763D-C55D-C6578C4A6305}"/>
              </a:ext>
            </a:extLst>
          </p:cNvPr>
          <p:cNvSpPr txBox="1"/>
          <p:nvPr/>
        </p:nvSpPr>
        <p:spPr>
          <a:xfrm>
            <a:off x="4100156" y="3951113"/>
            <a:ext cx="4039399" cy="400110"/>
          </a:xfrm>
          <a:prstGeom prst="rect">
            <a:avLst/>
          </a:prstGeom>
          <a:noFill/>
        </p:spPr>
        <p:txBody>
          <a:bodyPr wrap="square" rtlCol="0">
            <a:spAutoFit/>
          </a:bodyPr>
          <a:lstStyle/>
          <a:p>
            <a:pPr algn="ctr"/>
            <a:r>
              <a:rPr lang="en-US" sz="2000" b="1" dirty="0">
                <a:solidFill>
                  <a:srgbClr val="3365A3"/>
                </a:solidFill>
                <a:latin typeface="Gill Sans Nova Cond"/>
                <a:ea typeface="Open Sans Condensed" panose="020B0306030504020204" pitchFamily="34" charset="0"/>
                <a:cs typeface="Open Sans Condensed" panose="020B0306030504020204" pitchFamily="34" charset="0"/>
              </a:rPr>
              <a:t>AFTER WATCHING</a:t>
            </a:r>
          </a:p>
        </p:txBody>
      </p:sp>
      <p:sp>
        <p:nvSpPr>
          <p:cNvPr id="14" name="TextBox 13">
            <a:extLst>
              <a:ext uri="{FF2B5EF4-FFF2-40B4-BE49-F238E27FC236}">
                <a16:creationId xmlns:a16="http://schemas.microsoft.com/office/drawing/2014/main" id="{B2297589-5050-7914-6656-DB0CD71950DC}"/>
              </a:ext>
            </a:extLst>
          </p:cNvPr>
          <p:cNvSpPr txBox="1"/>
          <p:nvPr/>
        </p:nvSpPr>
        <p:spPr>
          <a:xfrm>
            <a:off x="367716" y="4383231"/>
            <a:ext cx="2019883" cy="338554"/>
          </a:xfrm>
          <a:prstGeom prst="rect">
            <a:avLst/>
          </a:prstGeom>
          <a:noFill/>
        </p:spPr>
        <p:txBody>
          <a:bodyPr wrap="square" rtlCol="0">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HOW DO WE KNOW?</a:t>
            </a:r>
          </a:p>
        </p:txBody>
      </p:sp>
      <p:sp>
        <p:nvSpPr>
          <p:cNvPr id="15" name="TextBox 14">
            <a:extLst>
              <a:ext uri="{FF2B5EF4-FFF2-40B4-BE49-F238E27FC236}">
                <a16:creationId xmlns:a16="http://schemas.microsoft.com/office/drawing/2014/main" id="{8870A835-A54D-B6D3-11A8-7EB36705887A}"/>
              </a:ext>
            </a:extLst>
          </p:cNvPr>
          <p:cNvSpPr txBox="1"/>
          <p:nvPr/>
        </p:nvSpPr>
        <p:spPr>
          <a:xfrm>
            <a:off x="363372" y="4653139"/>
            <a:ext cx="5262134" cy="1523494"/>
          </a:xfrm>
          <a:prstGeom prst="rect">
            <a:avLst/>
          </a:prstGeom>
          <a:noFill/>
        </p:spPr>
        <p:txBody>
          <a:bodyPr wrap="square" rtlCol="0">
            <a:spAutoFit/>
          </a:bodyPr>
          <a:lstStyle/>
          <a:p>
            <a:r>
              <a:rPr lang="en-GB" sz="1100" dirty="0">
                <a:effectLst/>
                <a:latin typeface="Georgia" panose="02040502050405020303" pitchFamily="18" charset="0"/>
              </a:rPr>
              <a:t>Introduce the idea of a </a:t>
            </a:r>
            <a:r>
              <a:rPr lang="en-GB" sz="1100" b="1" dirty="0">
                <a:effectLst/>
                <a:latin typeface="Georgia" panose="02040502050405020303" pitchFamily="18" charset="0"/>
              </a:rPr>
              <a:t>historical source</a:t>
            </a:r>
            <a:r>
              <a:rPr lang="en-GB" sz="1100" dirty="0">
                <a:effectLst/>
                <a:latin typeface="Georgia" panose="02040502050405020303" pitchFamily="18" charset="0"/>
              </a:rPr>
              <a:t>—something historians use to study the past. Explain that </a:t>
            </a:r>
            <a:r>
              <a:rPr lang="en-GB" sz="1100" b="1" dirty="0">
                <a:effectLst/>
                <a:latin typeface="Georgia" panose="02040502050405020303" pitchFamily="18" charset="0"/>
              </a:rPr>
              <a:t>evidence </a:t>
            </a:r>
            <a:r>
              <a:rPr lang="en-GB" sz="1100" dirty="0">
                <a:effectLst/>
                <a:latin typeface="Georgia" panose="02040502050405020303" pitchFamily="18" charset="0"/>
              </a:rPr>
              <a:t>is the information we get from these sources to understand and explain history. </a:t>
            </a:r>
            <a:endParaRPr lang="en-GB" sz="1100" dirty="0">
              <a:latin typeface="Georgia" panose="02040502050405020303" pitchFamily="18" charset="0"/>
            </a:endParaRPr>
          </a:p>
          <a:p>
            <a:endParaRPr lang="en-GB" sz="800" dirty="0">
              <a:effectLst/>
              <a:latin typeface="Georgia" panose="02040502050405020303" pitchFamily="18" charset="0"/>
            </a:endParaRPr>
          </a:p>
          <a:p>
            <a:r>
              <a:rPr lang="en-GB" sz="1100" dirty="0">
                <a:effectLst/>
                <a:latin typeface="Georgia" panose="02040502050405020303" pitchFamily="18" charset="0"/>
              </a:rPr>
              <a:t>A supporting PowerPoint presentation is available to help students study the sources shown in the video, including photographs and a marriage certificate. </a:t>
            </a:r>
            <a:endParaRPr lang="en-GB" sz="1100" dirty="0"/>
          </a:p>
          <a:p>
            <a:endParaRPr lang="en-GB" sz="800" dirty="0">
              <a:latin typeface="Georgia" panose="02040502050405020303" pitchFamily="18" charset="0"/>
            </a:endParaRPr>
          </a:p>
          <a:p>
            <a:r>
              <a:rPr lang="en-GB" sz="1100" dirty="0">
                <a:effectLst/>
                <a:latin typeface="Georgia" panose="02040502050405020303" pitchFamily="18" charset="0"/>
              </a:rPr>
              <a:t>These activities help students explore how sources shape what we know about historical figures. </a:t>
            </a:r>
            <a:endParaRPr lang="en-GB" sz="1100" dirty="0">
              <a:latin typeface="Georgia" panose="02040502050405020303" pitchFamily="18" charset="0"/>
            </a:endParaRPr>
          </a:p>
        </p:txBody>
      </p:sp>
      <p:sp>
        <p:nvSpPr>
          <p:cNvPr id="49" name="TextBox 48">
            <a:extLst>
              <a:ext uri="{FF2B5EF4-FFF2-40B4-BE49-F238E27FC236}">
                <a16:creationId xmlns:a16="http://schemas.microsoft.com/office/drawing/2014/main" id="{F3F0488A-90F4-96E5-DD0F-DF81749E2BC9}"/>
              </a:ext>
            </a:extLst>
          </p:cNvPr>
          <p:cNvSpPr txBox="1"/>
          <p:nvPr/>
        </p:nvSpPr>
        <p:spPr>
          <a:xfrm>
            <a:off x="6092853" y="4383230"/>
            <a:ext cx="2019883" cy="338554"/>
          </a:xfrm>
          <a:prstGeom prst="rect">
            <a:avLst/>
          </a:prstGeom>
          <a:noFill/>
        </p:spPr>
        <p:txBody>
          <a:bodyPr wrap="square" rtlCol="0">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KNOWLEDGE SUMMARY</a:t>
            </a:r>
          </a:p>
        </p:txBody>
      </p:sp>
      <p:sp>
        <p:nvSpPr>
          <p:cNvPr id="27" name="TextBox 26">
            <a:extLst>
              <a:ext uri="{FF2B5EF4-FFF2-40B4-BE49-F238E27FC236}">
                <a16:creationId xmlns:a16="http://schemas.microsoft.com/office/drawing/2014/main" id="{ACDD6163-759D-C4C0-72E1-40EF15144493}"/>
              </a:ext>
            </a:extLst>
          </p:cNvPr>
          <p:cNvSpPr txBox="1"/>
          <p:nvPr/>
        </p:nvSpPr>
        <p:spPr>
          <a:xfrm>
            <a:off x="6178550" y="4652841"/>
            <a:ext cx="5246749" cy="1785104"/>
          </a:xfrm>
          <a:prstGeom prst="rect">
            <a:avLst/>
          </a:prstGeom>
          <a:noFill/>
        </p:spPr>
        <p:txBody>
          <a:bodyPr wrap="square" rtlCol="0">
            <a:spAutoFit/>
          </a:bodyPr>
          <a:lstStyle/>
          <a:p>
            <a:pPr marL="171450" indent="-171450">
              <a:buFont typeface="Arial" panose="020B0604020202020204" pitchFamily="34" charset="0"/>
              <a:buChar char="•"/>
            </a:pPr>
            <a:r>
              <a:rPr lang="en-GB" sz="1100" dirty="0">
                <a:effectLst/>
                <a:latin typeface="Georgia" panose="02040502050405020303" pitchFamily="18" charset="0"/>
              </a:rPr>
              <a:t>Ina Sarah is a significant individual. </a:t>
            </a:r>
          </a:p>
          <a:p>
            <a:pPr marL="171450" indent="-171450">
              <a:buFont typeface="Arial" panose="020B0604020202020204" pitchFamily="34" charset="0"/>
              <a:buChar char="•"/>
            </a:pPr>
            <a:r>
              <a:rPr lang="en-GB" sz="1100" dirty="0">
                <a:effectLst/>
                <a:latin typeface="Georgia" panose="02040502050405020303" pitchFamily="18" charset="0"/>
              </a:rPr>
              <a:t>She was born in (</a:t>
            </a:r>
            <a:r>
              <a:rPr lang="en-GB" sz="1100">
                <a:effectLst/>
                <a:latin typeface="Georgia" panose="02040502050405020303" pitchFamily="18" charset="0"/>
              </a:rPr>
              <a:t>what is now) </a:t>
            </a:r>
            <a:r>
              <a:rPr lang="en-GB" sz="1100" dirty="0">
                <a:effectLst/>
                <a:latin typeface="Georgia" panose="02040502050405020303" pitchFamily="18" charset="0"/>
              </a:rPr>
              <a:t>Nigeria but was brought to Britain as a child and became Queen Victoria’s goddaughter.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She was highly intelligent and a talented musician.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However, she had little control over some aspects of her life.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During the Victorian period, African people were wrongly viewed as inferior. Ina’s intelligence and talents challenged these false beliefs.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By signing her marriage certificate with her birth name, Ina, she showed pride in her identity and heritage. </a:t>
            </a:r>
            <a:endParaRPr lang="en-GB" sz="1100" dirty="0"/>
          </a:p>
          <a:p>
            <a:pPr marL="171450" indent="-171450">
              <a:buFont typeface="Arial" panose="020B0604020202020204" pitchFamily="34" charset="0"/>
              <a:buChar char="•"/>
            </a:pPr>
            <a:endParaRPr lang="en-GB" sz="1100" dirty="0"/>
          </a:p>
        </p:txBody>
      </p:sp>
      <p:sp>
        <p:nvSpPr>
          <p:cNvPr id="52" name="TextBox 51">
            <a:extLst>
              <a:ext uri="{FF2B5EF4-FFF2-40B4-BE49-F238E27FC236}">
                <a16:creationId xmlns:a16="http://schemas.microsoft.com/office/drawing/2014/main" id="{0A3B2F5A-0860-A53F-AED3-3833DAA0F47C}"/>
              </a:ext>
            </a:extLst>
          </p:cNvPr>
          <p:cNvSpPr txBox="1"/>
          <p:nvPr/>
        </p:nvSpPr>
        <p:spPr>
          <a:xfrm>
            <a:off x="359774" y="6492635"/>
            <a:ext cx="8723936" cy="215444"/>
          </a:xfrm>
          <a:prstGeom prst="rect">
            <a:avLst/>
          </a:prstGeom>
          <a:noFill/>
        </p:spPr>
        <p:txBody>
          <a:bodyPr wrap="square" rtlCol="0">
            <a:spAutoFit/>
          </a:bodyPr>
          <a:lstStyle/>
          <a:p>
            <a:r>
              <a:rPr lang="en-GB" sz="800" dirty="0">
                <a:latin typeface="Georgia" panose="02040502050405020303" pitchFamily="18" charset="0"/>
              </a:rPr>
              <a:t>I</a:t>
            </a:r>
            <a:r>
              <a:rPr lang="en-GB" sz="800" dirty="0">
                <a:effectLst/>
                <a:latin typeface="Georgia" panose="02040502050405020303" pitchFamily="18" charset="0"/>
              </a:rPr>
              <a:t>mage credit: James Pinson </a:t>
            </a:r>
            <a:r>
              <a:rPr lang="en-GB" sz="800" dirty="0" err="1">
                <a:effectLst/>
                <a:latin typeface="Georgia" panose="02040502050405020303" pitchFamily="18" charset="0"/>
              </a:rPr>
              <a:t>Labulo</a:t>
            </a:r>
            <a:r>
              <a:rPr lang="en-GB" sz="800" dirty="0">
                <a:effectLst/>
                <a:latin typeface="Georgia" panose="02040502050405020303" pitchFamily="18" charset="0"/>
              </a:rPr>
              <a:t> Davies; Aina (Sarah Forbes </a:t>
            </a:r>
            <a:r>
              <a:rPr lang="en-GB" sz="800" dirty="0" err="1">
                <a:effectLst/>
                <a:latin typeface="Georgia" panose="02040502050405020303" pitchFamily="18" charset="0"/>
              </a:rPr>
              <a:t>Bonetta</a:t>
            </a:r>
            <a:r>
              <a:rPr lang="en-GB" sz="800" dirty="0">
                <a:effectLst/>
                <a:latin typeface="Georgia" panose="02040502050405020303" pitchFamily="18" charset="0"/>
              </a:rPr>
              <a:t> (later Davies) by Camille </a:t>
            </a:r>
            <a:r>
              <a:rPr lang="en-GB" sz="800" dirty="0" err="1">
                <a:effectLst/>
                <a:latin typeface="Georgia" panose="02040502050405020303" pitchFamily="18" charset="0"/>
              </a:rPr>
              <a:t>Silvy</a:t>
            </a:r>
            <a:r>
              <a:rPr lang="en-GB" sz="800" dirty="0">
                <a:effectLst/>
                <a:latin typeface="Georgia" panose="02040502050405020303" pitchFamily="18" charset="0"/>
              </a:rPr>
              <a:t> albumen print, 15 September 1862 © National Portrait Gallery, London </a:t>
            </a:r>
            <a:endParaRPr lang="en-GB" sz="800" dirty="0"/>
          </a:p>
        </p:txBody>
      </p:sp>
      <p:sp>
        <p:nvSpPr>
          <p:cNvPr id="2" name="Rectangle 1">
            <a:extLst>
              <a:ext uri="{FF2B5EF4-FFF2-40B4-BE49-F238E27FC236}">
                <a16:creationId xmlns:a16="http://schemas.microsoft.com/office/drawing/2014/main" id="{4BDF63D0-DA15-2A16-391E-BDA0AD2AF499}"/>
              </a:ext>
              <a:ext uri="{C183D7F6-B498-43B3-948B-1728B52AA6E4}">
                <adec:decorative xmlns:adec="http://schemas.microsoft.com/office/drawing/2017/decorative" val="1"/>
              </a:ext>
            </a:extLst>
          </p:cNvPr>
          <p:cNvSpPr/>
          <p:nvPr/>
        </p:nvSpPr>
        <p:spPr>
          <a:xfrm>
            <a:off x="453747" y="302038"/>
            <a:ext cx="4738184"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8159748-F427-6A97-53CA-846C15125886}"/>
              </a:ext>
              <a:ext uri="{C183D7F6-B498-43B3-948B-1728B52AA6E4}">
                <adec:decorative xmlns:adec="http://schemas.microsoft.com/office/drawing/2017/decorative" val="1"/>
              </a:ext>
            </a:extLst>
          </p:cNvPr>
          <p:cNvSpPr/>
          <p:nvPr/>
        </p:nvSpPr>
        <p:spPr>
          <a:xfrm>
            <a:off x="2729753" y="4057054"/>
            <a:ext cx="2462179"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15CE640-FCED-6B2A-367D-7EE3839FEF91}"/>
              </a:ext>
              <a:ext uri="{C183D7F6-B498-43B3-948B-1728B52AA6E4}">
                <adec:decorative xmlns:adec="http://schemas.microsoft.com/office/drawing/2017/decorative" val="1"/>
              </a:ext>
            </a:extLst>
          </p:cNvPr>
          <p:cNvSpPr/>
          <p:nvPr/>
        </p:nvSpPr>
        <p:spPr>
          <a:xfrm>
            <a:off x="7016401" y="300174"/>
            <a:ext cx="4738182"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6577806-28A1-EBA8-AB48-59848CB9A520}"/>
              </a:ext>
              <a:ext uri="{C183D7F6-B498-43B3-948B-1728B52AA6E4}">
                <adec:decorative xmlns:adec="http://schemas.microsoft.com/office/drawing/2017/decorative" val="1"/>
              </a:ext>
            </a:extLst>
          </p:cNvPr>
          <p:cNvSpPr/>
          <p:nvPr/>
        </p:nvSpPr>
        <p:spPr>
          <a:xfrm>
            <a:off x="7011222" y="4057054"/>
            <a:ext cx="4738185"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Illustration of Kensington Palace, birthplace of the future Queen Victoria.">
            <a:extLst>
              <a:ext uri="{FF2B5EF4-FFF2-40B4-BE49-F238E27FC236}">
                <a16:creationId xmlns:a16="http://schemas.microsoft.com/office/drawing/2014/main" id="{080BCB42-EE05-CEF2-13F4-107ADAAC9C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7667" y="2857166"/>
            <a:ext cx="2754098" cy="1802420"/>
          </a:xfrm>
          <a:prstGeom prst="rect">
            <a:avLst/>
          </a:prstGeom>
        </p:spPr>
      </p:pic>
    </p:spTree>
    <p:extLst>
      <p:ext uri="{BB962C8B-B14F-4D97-AF65-F5344CB8AC3E}">
        <p14:creationId xmlns:p14="http://schemas.microsoft.com/office/powerpoint/2010/main" val="2653748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939</Words>
  <Application>Microsoft Office PowerPoint</Application>
  <PresentationFormat>Widescreen</PresentationFormat>
  <Paragraphs>79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Georgia</vt:lpstr>
      <vt:lpstr>Gill Sans Nova Cond</vt:lpstr>
      <vt:lpstr>Office Theme</vt:lpstr>
      <vt:lpstr>WATCH-ALONG GUIDE</vt:lpstr>
      <vt:lpstr>WHILE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cwalsh26.307</dc:creator>
  <cp:lastModifiedBy>Rosie Cooper</cp:lastModifiedBy>
  <cp:revision>62</cp:revision>
  <dcterms:created xsi:type="dcterms:W3CDTF">2025-03-26T20:00:24Z</dcterms:created>
  <dcterms:modified xsi:type="dcterms:W3CDTF">2025-03-28T13:53:03Z</dcterms:modified>
</cp:coreProperties>
</file>