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6327"/>
  </p:normalViewPr>
  <p:slideViewPr>
    <p:cSldViewPr snapToGrid="0" showGuides="1">
      <p:cViewPr varScale="1">
        <p:scale>
          <a:sx n="118" d="100"/>
          <a:sy n="118" d="100"/>
        </p:scale>
        <p:origin x="808" y="20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5FE73-1C16-C0C1-63F1-92B88614010B}"/>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F0FE174B-F7F2-D715-41E8-2B10DEA71D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D718E99B-A7B7-AA44-6E13-9E9FBAB2BF19}"/>
              </a:ext>
            </a:extLst>
          </p:cNvPr>
          <p:cNvSpPr>
            <a:spLocks noGrp="1"/>
          </p:cNvSpPr>
          <p:nvPr>
            <p:ph type="dt" sz="half" idx="10"/>
          </p:nvPr>
        </p:nvSpPr>
        <p:spPr/>
        <p:txBody>
          <a:bodyPr/>
          <a:lstStyle/>
          <a:p>
            <a:fld id="{F841D64B-7DFC-F648-BDEE-690C4EAAC228}" type="datetimeFigureOut">
              <a:rPr lang="en-US" smtClean="0"/>
              <a:t>3/27/25</a:t>
            </a:fld>
            <a:endParaRPr lang="en-US"/>
          </a:p>
        </p:txBody>
      </p:sp>
      <p:sp>
        <p:nvSpPr>
          <p:cNvPr id="5" name="Footer Placeholder 4">
            <a:extLst>
              <a:ext uri="{FF2B5EF4-FFF2-40B4-BE49-F238E27FC236}">
                <a16:creationId xmlns:a16="http://schemas.microsoft.com/office/drawing/2014/main" id="{AC34043A-B1DE-9031-E26C-43CF69329B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BAC209-F8D6-1B23-3BBA-E1134590D61B}"/>
              </a:ext>
            </a:extLst>
          </p:cNvPr>
          <p:cNvSpPr>
            <a:spLocks noGrp="1"/>
          </p:cNvSpPr>
          <p:nvPr>
            <p:ph type="sldNum" sz="quarter" idx="12"/>
          </p:nvPr>
        </p:nvSpPr>
        <p:spPr/>
        <p:txBody>
          <a:bodyPr/>
          <a:lstStyle/>
          <a:p>
            <a:fld id="{B113BE1E-5778-1E40-835D-152DEB67BB45}" type="slidenum">
              <a:rPr lang="en-US" smtClean="0"/>
              <a:t>‹#›</a:t>
            </a:fld>
            <a:endParaRPr lang="en-US"/>
          </a:p>
        </p:txBody>
      </p:sp>
    </p:spTree>
    <p:extLst>
      <p:ext uri="{BB962C8B-B14F-4D97-AF65-F5344CB8AC3E}">
        <p14:creationId xmlns:p14="http://schemas.microsoft.com/office/powerpoint/2010/main" val="2568501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FBF06-2967-BC5D-7609-BCF2740B996E}"/>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25A5634E-F5B8-66E3-BDB5-FF293FAFABBD}"/>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5BC9C6C-0C50-62BE-F058-9CC7006EC0C0}"/>
              </a:ext>
            </a:extLst>
          </p:cNvPr>
          <p:cNvSpPr>
            <a:spLocks noGrp="1"/>
          </p:cNvSpPr>
          <p:nvPr>
            <p:ph type="dt" sz="half" idx="10"/>
          </p:nvPr>
        </p:nvSpPr>
        <p:spPr/>
        <p:txBody>
          <a:bodyPr/>
          <a:lstStyle/>
          <a:p>
            <a:fld id="{F841D64B-7DFC-F648-BDEE-690C4EAAC228}" type="datetimeFigureOut">
              <a:rPr lang="en-US" smtClean="0"/>
              <a:t>3/27/25</a:t>
            </a:fld>
            <a:endParaRPr lang="en-US"/>
          </a:p>
        </p:txBody>
      </p:sp>
      <p:sp>
        <p:nvSpPr>
          <p:cNvPr id="5" name="Footer Placeholder 4">
            <a:extLst>
              <a:ext uri="{FF2B5EF4-FFF2-40B4-BE49-F238E27FC236}">
                <a16:creationId xmlns:a16="http://schemas.microsoft.com/office/drawing/2014/main" id="{A13CD05F-1C5C-591A-7A72-A092BD724A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80A286-2456-FBFE-DAA6-104C443E4BA6}"/>
              </a:ext>
            </a:extLst>
          </p:cNvPr>
          <p:cNvSpPr>
            <a:spLocks noGrp="1"/>
          </p:cNvSpPr>
          <p:nvPr>
            <p:ph type="sldNum" sz="quarter" idx="12"/>
          </p:nvPr>
        </p:nvSpPr>
        <p:spPr/>
        <p:txBody>
          <a:bodyPr/>
          <a:lstStyle/>
          <a:p>
            <a:fld id="{B113BE1E-5778-1E40-835D-152DEB67BB45}" type="slidenum">
              <a:rPr lang="en-US" smtClean="0"/>
              <a:t>‹#›</a:t>
            </a:fld>
            <a:endParaRPr lang="en-US"/>
          </a:p>
        </p:txBody>
      </p:sp>
    </p:spTree>
    <p:extLst>
      <p:ext uri="{BB962C8B-B14F-4D97-AF65-F5344CB8AC3E}">
        <p14:creationId xmlns:p14="http://schemas.microsoft.com/office/powerpoint/2010/main" val="3606593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98B8EB0-97DA-DB8A-FD39-7E4952E92737}"/>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CEA2DE74-66B2-AFD7-5E5D-5DEC7DE538A2}"/>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7347063-1883-45C5-9F83-398E0001F2E8}"/>
              </a:ext>
            </a:extLst>
          </p:cNvPr>
          <p:cNvSpPr>
            <a:spLocks noGrp="1"/>
          </p:cNvSpPr>
          <p:nvPr>
            <p:ph type="dt" sz="half" idx="10"/>
          </p:nvPr>
        </p:nvSpPr>
        <p:spPr/>
        <p:txBody>
          <a:bodyPr/>
          <a:lstStyle/>
          <a:p>
            <a:fld id="{F841D64B-7DFC-F648-BDEE-690C4EAAC228}" type="datetimeFigureOut">
              <a:rPr lang="en-US" smtClean="0"/>
              <a:t>3/27/25</a:t>
            </a:fld>
            <a:endParaRPr lang="en-US"/>
          </a:p>
        </p:txBody>
      </p:sp>
      <p:sp>
        <p:nvSpPr>
          <p:cNvPr id="5" name="Footer Placeholder 4">
            <a:extLst>
              <a:ext uri="{FF2B5EF4-FFF2-40B4-BE49-F238E27FC236}">
                <a16:creationId xmlns:a16="http://schemas.microsoft.com/office/drawing/2014/main" id="{3BCA4FA6-5B43-2356-9964-93A3E3DB37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421F7D-553D-679F-61BD-CF2CFF98C048}"/>
              </a:ext>
            </a:extLst>
          </p:cNvPr>
          <p:cNvSpPr>
            <a:spLocks noGrp="1"/>
          </p:cNvSpPr>
          <p:nvPr>
            <p:ph type="sldNum" sz="quarter" idx="12"/>
          </p:nvPr>
        </p:nvSpPr>
        <p:spPr/>
        <p:txBody>
          <a:bodyPr/>
          <a:lstStyle/>
          <a:p>
            <a:fld id="{B113BE1E-5778-1E40-835D-152DEB67BB45}" type="slidenum">
              <a:rPr lang="en-US" smtClean="0"/>
              <a:t>‹#›</a:t>
            </a:fld>
            <a:endParaRPr lang="en-US"/>
          </a:p>
        </p:txBody>
      </p:sp>
    </p:spTree>
    <p:extLst>
      <p:ext uri="{BB962C8B-B14F-4D97-AF65-F5344CB8AC3E}">
        <p14:creationId xmlns:p14="http://schemas.microsoft.com/office/powerpoint/2010/main" val="122085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DE416-D79C-DE83-600D-12323CA636A9}"/>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5CB69CC0-EBFA-950C-B350-2B0BB2120732}"/>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CD07F2F-AD7E-0F5A-466B-EB2F441810F6}"/>
              </a:ext>
            </a:extLst>
          </p:cNvPr>
          <p:cNvSpPr>
            <a:spLocks noGrp="1"/>
          </p:cNvSpPr>
          <p:nvPr>
            <p:ph type="dt" sz="half" idx="10"/>
          </p:nvPr>
        </p:nvSpPr>
        <p:spPr/>
        <p:txBody>
          <a:bodyPr/>
          <a:lstStyle/>
          <a:p>
            <a:fld id="{F841D64B-7DFC-F648-BDEE-690C4EAAC228}" type="datetimeFigureOut">
              <a:rPr lang="en-US" smtClean="0"/>
              <a:t>3/27/25</a:t>
            </a:fld>
            <a:endParaRPr lang="en-US"/>
          </a:p>
        </p:txBody>
      </p:sp>
      <p:sp>
        <p:nvSpPr>
          <p:cNvPr id="5" name="Footer Placeholder 4">
            <a:extLst>
              <a:ext uri="{FF2B5EF4-FFF2-40B4-BE49-F238E27FC236}">
                <a16:creationId xmlns:a16="http://schemas.microsoft.com/office/drawing/2014/main" id="{F676B025-292A-435D-1631-9345CC6CB0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2BDFC7-BA35-8C0A-EAB1-F7169CEAB177}"/>
              </a:ext>
            </a:extLst>
          </p:cNvPr>
          <p:cNvSpPr>
            <a:spLocks noGrp="1"/>
          </p:cNvSpPr>
          <p:nvPr>
            <p:ph type="sldNum" sz="quarter" idx="12"/>
          </p:nvPr>
        </p:nvSpPr>
        <p:spPr/>
        <p:txBody>
          <a:bodyPr/>
          <a:lstStyle/>
          <a:p>
            <a:fld id="{B113BE1E-5778-1E40-835D-152DEB67BB45}" type="slidenum">
              <a:rPr lang="en-US" smtClean="0"/>
              <a:t>‹#›</a:t>
            </a:fld>
            <a:endParaRPr lang="en-US"/>
          </a:p>
        </p:txBody>
      </p:sp>
    </p:spTree>
    <p:extLst>
      <p:ext uri="{BB962C8B-B14F-4D97-AF65-F5344CB8AC3E}">
        <p14:creationId xmlns:p14="http://schemas.microsoft.com/office/powerpoint/2010/main" val="3245954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2B099-41A7-81D7-3F4E-B83F05CECE7A}"/>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BFF4121F-5902-76B4-DA49-374EDB1B1D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AEA7836-1D06-BD93-9C74-9CB26F4D2B31}"/>
              </a:ext>
            </a:extLst>
          </p:cNvPr>
          <p:cNvSpPr>
            <a:spLocks noGrp="1"/>
          </p:cNvSpPr>
          <p:nvPr>
            <p:ph type="dt" sz="half" idx="10"/>
          </p:nvPr>
        </p:nvSpPr>
        <p:spPr/>
        <p:txBody>
          <a:bodyPr/>
          <a:lstStyle/>
          <a:p>
            <a:fld id="{F841D64B-7DFC-F648-BDEE-690C4EAAC228}" type="datetimeFigureOut">
              <a:rPr lang="en-US" smtClean="0"/>
              <a:t>3/27/25</a:t>
            </a:fld>
            <a:endParaRPr lang="en-US"/>
          </a:p>
        </p:txBody>
      </p:sp>
      <p:sp>
        <p:nvSpPr>
          <p:cNvPr id="5" name="Footer Placeholder 4">
            <a:extLst>
              <a:ext uri="{FF2B5EF4-FFF2-40B4-BE49-F238E27FC236}">
                <a16:creationId xmlns:a16="http://schemas.microsoft.com/office/drawing/2014/main" id="{527160DB-A474-1E36-3EB8-CB3DC68CBD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507D81-D7D5-8099-AA13-31D34DED184E}"/>
              </a:ext>
            </a:extLst>
          </p:cNvPr>
          <p:cNvSpPr>
            <a:spLocks noGrp="1"/>
          </p:cNvSpPr>
          <p:nvPr>
            <p:ph type="sldNum" sz="quarter" idx="12"/>
          </p:nvPr>
        </p:nvSpPr>
        <p:spPr/>
        <p:txBody>
          <a:bodyPr/>
          <a:lstStyle/>
          <a:p>
            <a:fld id="{B113BE1E-5778-1E40-835D-152DEB67BB45}" type="slidenum">
              <a:rPr lang="en-US" smtClean="0"/>
              <a:t>‹#›</a:t>
            </a:fld>
            <a:endParaRPr lang="en-US"/>
          </a:p>
        </p:txBody>
      </p:sp>
    </p:spTree>
    <p:extLst>
      <p:ext uri="{BB962C8B-B14F-4D97-AF65-F5344CB8AC3E}">
        <p14:creationId xmlns:p14="http://schemas.microsoft.com/office/powerpoint/2010/main" val="246961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91E64-69BD-05B7-5C6C-105200ACB522}"/>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946F6A0E-0692-207F-6B5C-9CD3479D8445}"/>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A1D88155-7766-EF1D-53CA-020BE2736359}"/>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2166E3A2-1F7F-6CA5-DA76-739FB51B1A22}"/>
              </a:ext>
            </a:extLst>
          </p:cNvPr>
          <p:cNvSpPr>
            <a:spLocks noGrp="1"/>
          </p:cNvSpPr>
          <p:nvPr>
            <p:ph type="dt" sz="half" idx="10"/>
          </p:nvPr>
        </p:nvSpPr>
        <p:spPr/>
        <p:txBody>
          <a:bodyPr/>
          <a:lstStyle/>
          <a:p>
            <a:fld id="{F841D64B-7DFC-F648-BDEE-690C4EAAC228}" type="datetimeFigureOut">
              <a:rPr lang="en-US" smtClean="0"/>
              <a:t>3/27/25</a:t>
            </a:fld>
            <a:endParaRPr lang="en-US"/>
          </a:p>
        </p:txBody>
      </p:sp>
      <p:sp>
        <p:nvSpPr>
          <p:cNvPr id="6" name="Footer Placeholder 5">
            <a:extLst>
              <a:ext uri="{FF2B5EF4-FFF2-40B4-BE49-F238E27FC236}">
                <a16:creationId xmlns:a16="http://schemas.microsoft.com/office/drawing/2014/main" id="{264052DF-85F5-1D28-8136-D5B77C1532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7B6377-4362-F621-9CC8-32C0421DB848}"/>
              </a:ext>
            </a:extLst>
          </p:cNvPr>
          <p:cNvSpPr>
            <a:spLocks noGrp="1"/>
          </p:cNvSpPr>
          <p:nvPr>
            <p:ph type="sldNum" sz="quarter" idx="12"/>
          </p:nvPr>
        </p:nvSpPr>
        <p:spPr/>
        <p:txBody>
          <a:bodyPr/>
          <a:lstStyle/>
          <a:p>
            <a:fld id="{B113BE1E-5778-1E40-835D-152DEB67BB45}" type="slidenum">
              <a:rPr lang="en-US" smtClean="0"/>
              <a:t>‹#›</a:t>
            </a:fld>
            <a:endParaRPr lang="en-US"/>
          </a:p>
        </p:txBody>
      </p:sp>
    </p:spTree>
    <p:extLst>
      <p:ext uri="{BB962C8B-B14F-4D97-AF65-F5344CB8AC3E}">
        <p14:creationId xmlns:p14="http://schemas.microsoft.com/office/powerpoint/2010/main" val="2596191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D1A9C-6CC2-F3E0-E9B2-D374EE7EEA4D}"/>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E9F6A3B4-18A9-2BE1-F63D-C1661AB59F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236968F-347E-3566-D9B4-9B66289CFD94}"/>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8A648300-689E-D076-20AB-78E7AE0645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F8A3D5B5-EB27-6C96-AA55-31A21CDAC1CC}"/>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27A38FE0-3C4C-D02C-EF00-01B7EA1CD804}"/>
              </a:ext>
            </a:extLst>
          </p:cNvPr>
          <p:cNvSpPr>
            <a:spLocks noGrp="1"/>
          </p:cNvSpPr>
          <p:nvPr>
            <p:ph type="dt" sz="half" idx="10"/>
          </p:nvPr>
        </p:nvSpPr>
        <p:spPr/>
        <p:txBody>
          <a:bodyPr/>
          <a:lstStyle/>
          <a:p>
            <a:fld id="{F841D64B-7DFC-F648-BDEE-690C4EAAC228}" type="datetimeFigureOut">
              <a:rPr lang="en-US" smtClean="0"/>
              <a:t>3/27/25</a:t>
            </a:fld>
            <a:endParaRPr lang="en-US"/>
          </a:p>
        </p:txBody>
      </p:sp>
      <p:sp>
        <p:nvSpPr>
          <p:cNvPr id="8" name="Footer Placeholder 7">
            <a:extLst>
              <a:ext uri="{FF2B5EF4-FFF2-40B4-BE49-F238E27FC236}">
                <a16:creationId xmlns:a16="http://schemas.microsoft.com/office/drawing/2014/main" id="{8D9095B0-D5C3-A749-AE83-47C90C30E8E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05CD35E-3C6E-A19E-ED1B-ED467328897A}"/>
              </a:ext>
            </a:extLst>
          </p:cNvPr>
          <p:cNvSpPr>
            <a:spLocks noGrp="1"/>
          </p:cNvSpPr>
          <p:nvPr>
            <p:ph type="sldNum" sz="quarter" idx="12"/>
          </p:nvPr>
        </p:nvSpPr>
        <p:spPr/>
        <p:txBody>
          <a:bodyPr/>
          <a:lstStyle/>
          <a:p>
            <a:fld id="{B113BE1E-5778-1E40-835D-152DEB67BB45}" type="slidenum">
              <a:rPr lang="en-US" smtClean="0"/>
              <a:t>‹#›</a:t>
            </a:fld>
            <a:endParaRPr lang="en-US"/>
          </a:p>
        </p:txBody>
      </p:sp>
    </p:spTree>
    <p:extLst>
      <p:ext uri="{BB962C8B-B14F-4D97-AF65-F5344CB8AC3E}">
        <p14:creationId xmlns:p14="http://schemas.microsoft.com/office/powerpoint/2010/main" val="2350467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88EE9-25FE-834D-AE37-C77647ECF648}"/>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1DDA83B9-DFDC-BE79-0EE0-5CB07E563B53}"/>
              </a:ext>
            </a:extLst>
          </p:cNvPr>
          <p:cNvSpPr>
            <a:spLocks noGrp="1"/>
          </p:cNvSpPr>
          <p:nvPr>
            <p:ph type="dt" sz="half" idx="10"/>
          </p:nvPr>
        </p:nvSpPr>
        <p:spPr/>
        <p:txBody>
          <a:bodyPr/>
          <a:lstStyle/>
          <a:p>
            <a:fld id="{F841D64B-7DFC-F648-BDEE-690C4EAAC228}" type="datetimeFigureOut">
              <a:rPr lang="en-US" smtClean="0"/>
              <a:t>3/27/25</a:t>
            </a:fld>
            <a:endParaRPr lang="en-US"/>
          </a:p>
        </p:txBody>
      </p:sp>
      <p:sp>
        <p:nvSpPr>
          <p:cNvPr id="4" name="Footer Placeholder 3">
            <a:extLst>
              <a:ext uri="{FF2B5EF4-FFF2-40B4-BE49-F238E27FC236}">
                <a16:creationId xmlns:a16="http://schemas.microsoft.com/office/drawing/2014/main" id="{8B2C8810-F8D3-2C3F-15E7-84924D8C88C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D30F620-F992-BF97-ADCD-AAFA7145E91D}"/>
              </a:ext>
            </a:extLst>
          </p:cNvPr>
          <p:cNvSpPr>
            <a:spLocks noGrp="1"/>
          </p:cNvSpPr>
          <p:nvPr>
            <p:ph type="sldNum" sz="quarter" idx="12"/>
          </p:nvPr>
        </p:nvSpPr>
        <p:spPr/>
        <p:txBody>
          <a:bodyPr/>
          <a:lstStyle/>
          <a:p>
            <a:fld id="{B113BE1E-5778-1E40-835D-152DEB67BB45}" type="slidenum">
              <a:rPr lang="en-US" smtClean="0"/>
              <a:t>‹#›</a:t>
            </a:fld>
            <a:endParaRPr lang="en-US"/>
          </a:p>
        </p:txBody>
      </p:sp>
    </p:spTree>
    <p:extLst>
      <p:ext uri="{BB962C8B-B14F-4D97-AF65-F5344CB8AC3E}">
        <p14:creationId xmlns:p14="http://schemas.microsoft.com/office/powerpoint/2010/main" val="3548196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851D5AE-E8E9-28D4-DF09-CE5C29CDF178}"/>
              </a:ext>
            </a:extLst>
          </p:cNvPr>
          <p:cNvSpPr>
            <a:spLocks noGrp="1"/>
          </p:cNvSpPr>
          <p:nvPr>
            <p:ph type="dt" sz="half" idx="10"/>
          </p:nvPr>
        </p:nvSpPr>
        <p:spPr/>
        <p:txBody>
          <a:bodyPr/>
          <a:lstStyle/>
          <a:p>
            <a:fld id="{F841D64B-7DFC-F648-BDEE-690C4EAAC228}" type="datetimeFigureOut">
              <a:rPr lang="en-US" smtClean="0"/>
              <a:t>3/27/25</a:t>
            </a:fld>
            <a:endParaRPr lang="en-US"/>
          </a:p>
        </p:txBody>
      </p:sp>
      <p:sp>
        <p:nvSpPr>
          <p:cNvPr id="3" name="Footer Placeholder 2">
            <a:extLst>
              <a:ext uri="{FF2B5EF4-FFF2-40B4-BE49-F238E27FC236}">
                <a16:creationId xmlns:a16="http://schemas.microsoft.com/office/drawing/2014/main" id="{DEB03DBA-E4BA-06F8-BF86-57C2E66BB3B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ABA0004-E579-9015-CEC0-D4D322B96C91}"/>
              </a:ext>
            </a:extLst>
          </p:cNvPr>
          <p:cNvSpPr>
            <a:spLocks noGrp="1"/>
          </p:cNvSpPr>
          <p:nvPr>
            <p:ph type="sldNum" sz="quarter" idx="12"/>
          </p:nvPr>
        </p:nvSpPr>
        <p:spPr/>
        <p:txBody>
          <a:bodyPr/>
          <a:lstStyle/>
          <a:p>
            <a:fld id="{B113BE1E-5778-1E40-835D-152DEB67BB45}" type="slidenum">
              <a:rPr lang="en-US" smtClean="0"/>
              <a:t>‹#›</a:t>
            </a:fld>
            <a:endParaRPr lang="en-US"/>
          </a:p>
        </p:txBody>
      </p:sp>
    </p:spTree>
    <p:extLst>
      <p:ext uri="{BB962C8B-B14F-4D97-AF65-F5344CB8AC3E}">
        <p14:creationId xmlns:p14="http://schemas.microsoft.com/office/powerpoint/2010/main" val="835407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CD142-67C7-54C5-3D4A-E5C542CE6D6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A58E1279-D9E4-9F10-C2C2-A1624D7080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97299CD5-61DB-A3AD-9DE4-8F9842E998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D670845-BA3B-2D3B-6B02-18E6FF2C3D8A}"/>
              </a:ext>
            </a:extLst>
          </p:cNvPr>
          <p:cNvSpPr>
            <a:spLocks noGrp="1"/>
          </p:cNvSpPr>
          <p:nvPr>
            <p:ph type="dt" sz="half" idx="10"/>
          </p:nvPr>
        </p:nvSpPr>
        <p:spPr/>
        <p:txBody>
          <a:bodyPr/>
          <a:lstStyle/>
          <a:p>
            <a:fld id="{F841D64B-7DFC-F648-BDEE-690C4EAAC228}" type="datetimeFigureOut">
              <a:rPr lang="en-US" smtClean="0"/>
              <a:t>3/27/25</a:t>
            </a:fld>
            <a:endParaRPr lang="en-US"/>
          </a:p>
        </p:txBody>
      </p:sp>
      <p:sp>
        <p:nvSpPr>
          <p:cNvPr id="6" name="Footer Placeholder 5">
            <a:extLst>
              <a:ext uri="{FF2B5EF4-FFF2-40B4-BE49-F238E27FC236}">
                <a16:creationId xmlns:a16="http://schemas.microsoft.com/office/drawing/2014/main" id="{EDA6CF40-8F35-7E64-CE2B-5CCA8E79CF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801A76-C5CE-DB25-D7AA-AFFF626B92D3}"/>
              </a:ext>
            </a:extLst>
          </p:cNvPr>
          <p:cNvSpPr>
            <a:spLocks noGrp="1"/>
          </p:cNvSpPr>
          <p:nvPr>
            <p:ph type="sldNum" sz="quarter" idx="12"/>
          </p:nvPr>
        </p:nvSpPr>
        <p:spPr/>
        <p:txBody>
          <a:bodyPr/>
          <a:lstStyle/>
          <a:p>
            <a:fld id="{B113BE1E-5778-1E40-835D-152DEB67BB45}" type="slidenum">
              <a:rPr lang="en-US" smtClean="0"/>
              <a:t>‹#›</a:t>
            </a:fld>
            <a:endParaRPr lang="en-US"/>
          </a:p>
        </p:txBody>
      </p:sp>
    </p:spTree>
    <p:extLst>
      <p:ext uri="{BB962C8B-B14F-4D97-AF65-F5344CB8AC3E}">
        <p14:creationId xmlns:p14="http://schemas.microsoft.com/office/powerpoint/2010/main" val="1496799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7244C-5715-0F67-5712-C088F2770B5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FE74576D-4BF5-E518-1258-0531D662FD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5B13542-F712-EACA-BA67-A017D53137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D01C346-30DE-D1AC-A3AD-94388116DBF7}"/>
              </a:ext>
            </a:extLst>
          </p:cNvPr>
          <p:cNvSpPr>
            <a:spLocks noGrp="1"/>
          </p:cNvSpPr>
          <p:nvPr>
            <p:ph type="dt" sz="half" idx="10"/>
          </p:nvPr>
        </p:nvSpPr>
        <p:spPr/>
        <p:txBody>
          <a:bodyPr/>
          <a:lstStyle/>
          <a:p>
            <a:fld id="{F841D64B-7DFC-F648-BDEE-690C4EAAC228}" type="datetimeFigureOut">
              <a:rPr lang="en-US" smtClean="0"/>
              <a:t>3/27/25</a:t>
            </a:fld>
            <a:endParaRPr lang="en-US"/>
          </a:p>
        </p:txBody>
      </p:sp>
      <p:sp>
        <p:nvSpPr>
          <p:cNvPr id="6" name="Footer Placeholder 5">
            <a:extLst>
              <a:ext uri="{FF2B5EF4-FFF2-40B4-BE49-F238E27FC236}">
                <a16:creationId xmlns:a16="http://schemas.microsoft.com/office/drawing/2014/main" id="{5B7A366D-7EFC-27B1-D243-038AE29827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BB9198-91F7-2999-AEAB-503EB903A53F}"/>
              </a:ext>
            </a:extLst>
          </p:cNvPr>
          <p:cNvSpPr>
            <a:spLocks noGrp="1"/>
          </p:cNvSpPr>
          <p:nvPr>
            <p:ph type="sldNum" sz="quarter" idx="12"/>
          </p:nvPr>
        </p:nvSpPr>
        <p:spPr/>
        <p:txBody>
          <a:bodyPr/>
          <a:lstStyle/>
          <a:p>
            <a:fld id="{B113BE1E-5778-1E40-835D-152DEB67BB45}" type="slidenum">
              <a:rPr lang="en-US" smtClean="0"/>
              <a:t>‹#›</a:t>
            </a:fld>
            <a:endParaRPr lang="en-US"/>
          </a:p>
        </p:txBody>
      </p:sp>
    </p:spTree>
    <p:extLst>
      <p:ext uri="{BB962C8B-B14F-4D97-AF65-F5344CB8AC3E}">
        <p14:creationId xmlns:p14="http://schemas.microsoft.com/office/powerpoint/2010/main" val="1242726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5D0F64-5E7C-647E-0993-591FABF967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202F0ED9-65F5-6CDE-986C-ADC64276C8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9D9029F-A745-9C14-4989-10C9E55AE36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41D64B-7DFC-F648-BDEE-690C4EAAC228}" type="datetimeFigureOut">
              <a:rPr lang="en-US" smtClean="0"/>
              <a:t>3/27/25</a:t>
            </a:fld>
            <a:endParaRPr lang="en-US"/>
          </a:p>
        </p:txBody>
      </p:sp>
      <p:sp>
        <p:nvSpPr>
          <p:cNvPr id="5" name="Footer Placeholder 4">
            <a:extLst>
              <a:ext uri="{FF2B5EF4-FFF2-40B4-BE49-F238E27FC236}">
                <a16:creationId xmlns:a16="http://schemas.microsoft.com/office/drawing/2014/main" id="{498BC91B-8240-BCFB-3D88-4D636FFF49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42E17A7-970B-F554-FCC5-29AE7D3E82F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13BE1E-5778-1E40-835D-152DEB67BB45}" type="slidenum">
              <a:rPr lang="en-US" smtClean="0"/>
              <a:t>‹#›</a:t>
            </a:fld>
            <a:endParaRPr lang="en-US"/>
          </a:p>
        </p:txBody>
      </p:sp>
    </p:spTree>
    <p:extLst>
      <p:ext uri="{BB962C8B-B14F-4D97-AF65-F5344CB8AC3E}">
        <p14:creationId xmlns:p14="http://schemas.microsoft.com/office/powerpoint/2010/main" val="35840203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C937A8D-843C-9721-0899-D044028183E7}"/>
              </a:ext>
              <a:ext uri="{C183D7F6-B498-43B3-948B-1728B52AA6E4}">
                <adec:decorative xmlns:adec="http://schemas.microsoft.com/office/drawing/2017/decorative" val="1"/>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1"/>
            <a:ext cx="12233058" cy="6908121"/>
          </a:xfrm>
          <a:prstGeom prst="rect">
            <a:avLst/>
          </a:prstGeom>
        </p:spPr>
      </p:pic>
      <p:pic>
        <p:nvPicPr>
          <p:cNvPr id="7" name="Picture 6">
            <a:extLst>
              <a:ext uri="{FF2B5EF4-FFF2-40B4-BE49-F238E27FC236}">
                <a16:creationId xmlns:a16="http://schemas.microsoft.com/office/drawing/2014/main" id="{9DA06B9C-DF7B-F3E6-B740-1A901FFAAFE1}"/>
              </a:ext>
              <a:ext uri="{C183D7F6-B498-43B3-948B-1728B52AA6E4}">
                <adec:decorative xmlns:adec="http://schemas.microsoft.com/office/drawing/2017/decorative" val="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79247" y="-212737"/>
            <a:ext cx="11633505" cy="1157603"/>
          </a:xfrm>
          <a:prstGeom prst="rect">
            <a:avLst/>
          </a:prstGeom>
        </p:spPr>
      </p:pic>
      <p:sp>
        <p:nvSpPr>
          <p:cNvPr id="11" name="TextBox 10">
            <a:extLst>
              <a:ext uri="{FF2B5EF4-FFF2-40B4-BE49-F238E27FC236}">
                <a16:creationId xmlns:a16="http://schemas.microsoft.com/office/drawing/2014/main" id="{0F1BDCE5-9D2F-0CE3-05AC-977917AA581F}"/>
              </a:ext>
            </a:extLst>
          </p:cNvPr>
          <p:cNvSpPr txBox="1"/>
          <p:nvPr/>
        </p:nvSpPr>
        <p:spPr>
          <a:xfrm>
            <a:off x="425958" y="467867"/>
            <a:ext cx="1078786" cy="461665"/>
          </a:xfrm>
          <a:prstGeom prst="rect">
            <a:avLst/>
          </a:prstGeom>
          <a:noFill/>
        </p:spPr>
        <p:txBody>
          <a:bodyPr wrap="square" rtlCol="0">
            <a:spAutoFit/>
          </a:bodyPr>
          <a:lstStyle/>
          <a:p>
            <a:r>
              <a:rPr lang="en-US" sz="2400" b="1" dirty="0">
                <a:solidFill>
                  <a:srgbClr val="3F265B"/>
                </a:solidFill>
                <a:latin typeface="Open Sans Condensed" panose="020B0306030504020204" pitchFamily="34" charset="0"/>
                <a:ea typeface="Open Sans Condensed" panose="020B0306030504020204" pitchFamily="34" charset="0"/>
                <a:cs typeface="Open Sans Condensed" panose="020B0306030504020204" pitchFamily="34" charset="0"/>
              </a:rPr>
              <a:t>THE</a:t>
            </a:r>
          </a:p>
        </p:txBody>
      </p:sp>
      <p:sp>
        <p:nvSpPr>
          <p:cNvPr id="8" name="TextBox 7">
            <a:extLst>
              <a:ext uri="{FF2B5EF4-FFF2-40B4-BE49-F238E27FC236}">
                <a16:creationId xmlns:a16="http://schemas.microsoft.com/office/drawing/2014/main" id="{48CFD270-ADF1-F7FE-4FD4-79B8DF5EF2E5}"/>
              </a:ext>
            </a:extLst>
          </p:cNvPr>
          <p:cNvSpPr txBox="1"/>
          <p:nvPr/>
        </p:nvSpPr>
        <p:spPr>
          <a:xfrm>
            <a:off x="425957" y="791072"/>
            <a:ext cx="5695797" cy="1249253"/>
          </a:xfrm>
          <a:prstGeom prst="rect">
            <a:avLst/>
          </a:prstGeom>
          <a:noFill/>
        </p:spPr>
        <p:txBody>
          <a:bodyPr wrap="square" rtlCol="0">
            <a:spAutoFit/>
          </a:bodyPr>
          <a:lstStyle/>
          <a:p>
            <a:pPr>
              <a:lnSpc>
                <a:spcPts val="9000"/>
              </a:lnSpc>
            </a:pPr>
            <a:r>
              <a:rPr lang="en-US" sz="8800" b="1" dirty="0">
                <a:solidFill>
                  <a:srgbClr val="3F265B"/>
                </a:solidFill>
                <a:latin typeface="Open Sans Condensed" panose="020B0306030504020204" pitchFamily="34" charset="0"/>
                <a:ea typeface="Open Sans Condensed" panose="020B0306030504020204" pitchFamily="34" charset="0"/>
                <a:cs typeface="Open Sans Condensed" panose="020B0306030504020204" pitchFamily="34" charset="0"/>
              </a:rPr>
              <a:t>VICTORIANS</a:t>
            </a:r>
          </a:p>
        </p:txBody>
      </p:sp>
      <p:sp>
        <p:nvSpPr>
          <p:cNvPr id="9" name="Rectangle 8">
            <a:extLst>
              <a:ext uri="{FF2B5EF4-FFF2-40B4-BE49-F238E27FC236}">
                <a16:creationId xmlns:a16="http://schemas.microsoft.com/office/drawing/2014/main" id="{D6E20547-7269-D108-4945-D4AC5A757CE0}"/>
              </a:ext>
              <a:ext uri="{C183D7F6-B498-43B3-948B-1728B52AA6E4}">
                <adec:decorative xmlns:adec="http://schemas.microsoft.com/office/drawing/2017/decorative" val="1"/>
              </a:ext>
            </a:extLst>
          </p:cNvPr>
          <p:cNvSpPr/>
          <p:nvPr/>
        </p:nvSpPr>
        <p:spPr>
          <a:xfrm>
            <a:off x="-1" y="1781544"/>
            <a:ext cx="5695797" cy="169249"/>
          </a:xfrm>
          <a:prstGeom prst="rect">
            <a:avLst/>
          </a:prstGeom>
          <a:solidFill>
            <a:srgbClr val="C587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C044C62B-B85D-45ED-0BCE-8875128565D0}"/>
              </a:ext>
            </a:extLst>
          </p:cNvPr>
          <p:cNvSpPr txBox="1"/>
          <p:nvPr/>
        </p:nvSpPr>
        <p:spPr>
          <a:xfrm>
            <a:off x="3047058" y="1963159"/>
            <a:ext cx="2913189" cy="246221"/>
          </a:xfrm>
          <a:prstGeom prst="rect">
            <a:avLst/>
          </a:prstGeom>
          <a:noFill/>
        </p:spPr>
        <p:txBody>
          <a:bodyPr wrap="square" rtlCol="0">
            <a:spAutoFit/>
          </a:bodyPr>
          <a:lstStyle/>
          <a:p>
            <a:r>
              <a:rPr lang="en-US" sz="1000" dirty="0">
                <a:solidFill>
                  <a:srgbClr val="C58715"/>
                </a:solidFill>
                <a:latin typeface="Georgia" panose="02040502050405020303" pitchFamily="18" charset="0"/>
              </a:rPr>
              <a:t>A KNOWLEDGE BOOSTER FOR TEACHERS</a:t>
            </a:r>
          </a:p>
        </p:txBody>
      </p:sp>
      <p:sp>
        <p:nvSpPr>
          <p:cNvPr id="13" name="TextBox 12">
            <a:extLst>
              <a:ext uri="{FF2B5EF4-FFF2-40B4-BE49-F238E27FC236}">
                <a16:creationId xmlns:a16="http://schemas.microsoft.com/office/drawing/2014/main" id="{FAA5939A-F75F-239D-9A6A-DE4C21022A79}"/>
              </a:ext>
            </a:extLst>
          </p:cNvPr>
          <p:cNvSpPr txBox="1"/>
          <p:nvPr/>
        </p:nvSpPr>
        <p:spPr>
          <a:xfrm>
            <a:off x="354040" y="2342152"/>
            <a:ext cx="2506601" cy="307777"/>
          </a:xfrm>
          <a:prstGeom prst="rect">
            <a:avLst/>
          </a:prstGeom>
          <a:noFill/>
        </p:spPr>
        <p:txBody>
          <a:bodyPr wrap="square" rtlCol="0">
            <a:spAutoFit/>
          </a:bodyPr>
          <a:lstStyle/>
          <a:p>
            <a:r>
              <a:rPr lang="en-US" sz="1400" b="1" dirty="0">
                <a:solidFill>
                  <a:srgbClr val="3F265B"/>
                </a:solidFill>
                <a:latin typeface="Open Sans Condensed" panose="020B0306030504020204" pitchFamily="34" charset="0"/>
                <a:ea typeface="Open Sans Condensed" panose="020B0306030504020204" pitchFamily="34" charset="0"/>
                <a:cs typeface="Open Sans Condensed" panose="020B0306030504020204" pitchFamily="34" charset="0"/>
              </a:rPr>
              <a:t>IN A NUTSHELL</a:t>
            </a:r>
          </a:p>
        </p:txBody>
      </p:sp>
      <p:sp>
        <p:nvSpPr>
          <p:cNvPr id="10" name="TextBox 9">
            <a:extLst>
              <a:ext uri="{FF2B5EF4-FFF2-40B4-BE49-F238E27FC236}">
                <a16:creationId xmlns:a16="http://schemas.microsoft.com/office/drawing/2014/main" id="{FB44E1BF-0BFC-99F1-44B9-9D64278025DF}"/>
              </a:ext>
            </a:extLst>
          </p:cNvPr>
          <p:cNvSpPr txBox="1"/>
          <p:nvPr/>
        </p:nvSpPr>
        <p:spPr>
          <a:xfrm>
            <a:off x="360722" y="2615557"/>
            <a:ext cx="2747604" cy="1631216"/>
          </a:xfrm>
          <a:prstGeom prst="rect">
            <a:avLst/>
          </a:prstGeom>
          <a:noFill/>
        </p:spPr>
        <p:txBody>
          <a:bodyPr wrap="square" rtlCol="0">
            <a:spAutoFit/>
          </a:bodyPr>
          <a:lstStyle/>
          <a:p>
            <a:r>
              <a:rPr lang="en-GB" sz="1000" dirty="0">
                <a:effectLst/>
                <a:latin typeface="Georgia" panose="02040502050405020303" pitchFamily="18" charset="0"/>
              </a:rPr>
              <a:t>The Victorian period was a time of enormous change. Britain remained an economic powerhouse, driven by its industrial towns, growing cities, and vast empire. Science, technology, and the arts developed rapidly alongside major social and political reforms. While Queen Victoria ruled as Queen of the United Kingdom of Great Britain and Ireland, the power of the monarchy declined, with Parliament taking greater control. </a:t>
            </a:r>
            <a:endParaRPr lang="en-GB" sz="1000" dirty="0"/>
          </a:p>
        </p:txBody>
      </p:sp>
      <p:sp>
        <p:nvSpPr>
          <p:cNvPr id="14" name="TextBox 13">
            <a:extLst>
              <a:ext uri="{FF2B5EF4-FFF2-40B4-BE49-F238E27FC236}">
                <a16:creationId xmlns:a16="http://schemas.microsoft.com/office/drawing/2014/main" id="{B2297589-5050-7914-6656-DB0CD71950DC}"/>
              </a:ext>
            </a:extLst>
          </p:cNvPr>
          <p:cNvSpPr txBox="1"/>
          <p:nvPr/>
        </p:nvSpPr>
        <p:spPr>
          <a:xfrm>
            <a:off x="1221879" y="4346175"/>
            <a:ext cx="2506601" cy="523220"/>
          </a:xfrm>
          <a:prstGeom prst="rect">
            <a:avLst/>
          </a:prstGeom>
          <a:noFill/>
        </p:spPr>
        <p:txBody>
          <a:bodyPr wrap="square" rtlCol="0">
            <a:spAutoFit/>
          </a:bodyPr>
          <a:lstStyle/>
          <a:p>
            <a:r>
              <a:rPr lang="en-US" sz="1400" b="1" dirty="0">
                <a:solidFill>
                  <a:srgbClr val="3F265B"/>
                </a:solidFill>
                <a:latin typeface="Open Sans Condensed" panose="020B0306030504020204" pitchFamily="34" charset="0"/>
                <a:ea typeface="Open Sans Condensed" panose="020B0306030504020204" pitchFamily="34" charset="0"/>
                <a:cs typeface="Open Sans Condensed" panose="020B0306030504020204" pitchFamily="34" charset="0"/>
              </a:rPr>
              <a:t>POWER OF </a:t>
            </a:r>
          </a:p>
          <a:p>
            <a:r>
              <a:rPr lang="en-US" sz="1400" b="1" dirty="0">
                <a:solidFill>
                  <a:srgbClr val="3F265B"/>
                </a:solidFill>
                <a:latin typeface="Open Sans Condensed" panose="020B0306030504020204" pitchFamily="34" charset="0"/>
                <a:ea typeface="Open Sans Condensed" panose="020B0306030504020204" pitchFamily="34" charset="0"/>
                <a:cs typeface="Open Sans Condensed" panose="020B0306030504020204" pitchFamily="34" charset="0"/>
              </a:rPr>
              <a:t>THE MONARCH</a:t>
            </a:r>
          </a:p>
        </p:txBody>
      </p:sp>
      <p:sp>
        <p:nvSpPr>
          <p:cNvPr id="15" name="TextBox 14">
            <a:extLst>
              <a:ext uri="{FF2B5EF4-FFF2-40B4-BE49-F238E27FC236}">
                <a16:creationId xmlns:a16="http://schemas.microsoft.com/office/drawing/2014/main" id="{8870A835-A54D-B6D3-11A8-7EB36705887A}"/>
              </a:ext>
            </a:extLst>
          </p:cNvPr>
          <p:cNvSpPr txBox="1"/>
          <p:nvPr/>
        </p:nvSpPr>
        <p:spPr>
          <a:xfrm>
            <a:off x="1232300" y="4787863"/>
            <a:ext cx="1873376" cy="1938992"/>
          </a:xfrm>
          <a:prstGeom prst="rect">
            <a:avLst/>
          </a:prstGeom>
          <a:noFill/>
        </p:spPr>
        <p:txBody>
          <a:bodyPr wrap="square" rtlCol="0">
            <a:spAutoFit/>
          </a:bodyPr>
          <a:lstStyle/>
          <a:p>
            <a:r>
              <a:rPr lang="en-GB" sz="1000" dirty="0">
                <a:effectLst/>
                <a:latin typeface="Georgia" panose="02040502050405020303" pitchFamily="18" charset="0"/>
              </a:rPr>
              <a:t>Victoria held many titles, including Empress of India (from 1876), but her political power declined as Parliament took on more decision-making. She still influenced politics by mediating between the House of Commons and Lords. She also attempted–unsuccessfully—to prevent William Gladstone from becoming Prime Minister. </a:t>
            </a:r>
            <a:endParaRPr lang="en-GB" sz="1000" dirty="0"/>
          </a:p>
        </p:txBody>
      </p:sp>
      <p:pic>
        <p:nvPicPr>
          <p:cNvPr id="30" name="Picture 29" descr="Illustration of Elizabeth Tower, the famous clocktower also known as Big Ben from the UK Houses of Parliament.">
            <a:extLst>
              <a:ext uri="{FF2B5EF4-FFF2-40B4-BE49-F238E27FC236}">
                <a16:creationId xmlns:a16="http://schemas.microsoft.com/office/drawing/2014/main" id="{525DA3DF-13F0-53E0-E5D8-9A014E19978C}"/>
              </a:ext>
            </a:extLst>
          </p:cNvPr>
          <p:cNvPicPr>
            <a:picLocks noChangeAspect="1"/>
          </p:cNvPicPr>
          <p:nvPr/>
        </p:nvPicPr>
        <p:blipFill rotWithShape="1">
          <a:blip r:embed="rId4"/>
          <a:srcRect b="15316"/>
          <a:stretch/>
        </p:blipFill>
        <p:spPr>
          <a:xfrm>
            <a:off x="-1355076" y="4121809"/>
            <a:ext cx="4276809" cy="2786312"/>
          </a:xfrm>
          <a:prstGeom prst="rect">
            <a:avLst/>
          </a:prstGeom>
        </p:spPr>
      </p:pic>
      <p:sp>
        <p:nvSpPr>
          <p:cNvPr id="16" name="TextBox 15">
            <a:extLst>
              <a:ext uri="{FF2B5EF4-FFF2-40B4-BE49-F238E27FC236}">
                <a16:creationId xmlns:a16="http://schemas.microsoft.com/office/drawing/2014/main" id="{6F1D1D68-60B8-DA18-F392-88F7414D7658}"/>
              </a:ext>
            </a:extLst>
          </p:cNvPr>
          <p:cNvSpPr txBox="1"/>
          <p:nvPr/>
        </p:nvSpPr>
        <p:spPr>
          <a:xfrm>
            <a:off x="3242033" y="2333011"/>
            <a:ext cx="2506601" cy="307777"/>
          </a:xfrm>
          <a:prstGeom prst="rect">
            <a:avLst/>
          </a:prstGeom>
          <a:noFill/>
        </p:spPr>
        <p:txBody>
          <a:bodyPr wrap="square" rtlCol="0">
            <a:spAutoFit/>
          </a:bodyPr>
          <a:lstStyle/>
          <a:p>
            <a:r>
              <a:rPr lang="en-US" sz="1400" b="1" dirty="0">
                <a:solidFill>
                  <a:srgbClr val="3F265B"/>
                </a:solidFill>
                <a:latin typeface="Open Sans Condensed" panose="020B0306030504020204" pitchFamily="34" charset="0"/>
                <a:ea typeface="Open Sans Condensed" panose="020B0306030504020204" pitchFamily="34" charset="0"/>
                <a:cs typeface="Open Sans Condensed" panose="020B0306030504020204" pitchFamily="34" charset="0"/>
              </a:rPr>
              <a:t>VICTORIAN SOCIETY</a:t>
            </a:r>
          </a:p>
        </p:txBody>
      </p:sp>
      <p:sp>
        <p:nvSpPr>
          <p:cNvPr id="17" name="TextBox 16">
            <a:extLst>
              <a:ext uri="{FF2B5EF4-FFF2-40B4-BE49-F238E27FC236}">
                <a16:creationId xmlns:a16="http://schemas.microsoft.com/office/drawing/2014/main" id="{C268FC8D-EA78-8316-F459-0215FCFBD543}"/>
              </a:ext>
            </a:extLst>
          </p:cNvPr>
          <p:cNvSpPr txBox="1"/>
          <p:nvPr/>
        </p:nvSpPr>
        <p:spPr>
          <a:xfrm>
            <a:off x="3242032" y="2593340"/>
            <a:ext cx="2746018" cy="2554545"/>
          </a:xfrm>
          <a:prstGeom prst="rect">
            <a:avLst/>
          </a:prstGeom>
          <a:noFill/>
        </p:spPr>
        <p:txBody>
          <a:bodyPr wrap="square" rtlCol="0">
            <a:spAutoFit/>
          </a:bodyPr>
          <a:lstStyle/>
          <a:p>
            <a:r>
              <a:rPr lang="en-GB" sz="1000" dirty="0">
                <a:effectLst/>
                <a:latin typeface="Georgia" panose="02040502050405020303" pitchFamily="18" charset="0"/>
              </a:rPr>
              <a:t>Industrialists gained power alongside traditional landowners, and by the late 19th century, two-thirds of men could vote. However, women were excluded from voting until the 20th century. The suffrage</a:t>
            </a:r>
          </a:p>
          <a:p>
            <a:r>
              <a:rPr lang="en-GB" sz="1000" dirty="0">
                <a:effectLst/>
                <a:latin typeface="Georgia" panose="02040502050405020303" pitchFamily="18" charset="0"/>
              </a:rPr>
              <a:t>movement campaigned for change, with figures like Sophia </a:t>
            </a:r>
            <a:r>
              <a:rPr lang="en-GB" sz="1000" dirty="0" err="1">
                <a:effectLst/>
                <a:latin typeface="Georgia" panose="02040502050405020303" pitchFamily="18" charset="0"/>
              </a:rPr>
              <a:t>Duleep</a:t>
            </a:r>
            <a:r>
              <a:rPr lang="en-GB" sz="1000" dirty="0">
                <a:effectLst/>
                <a:latin typeface="Georgia" panose="02040502050405020303" pitchFamily="18" charset="0"/>
              </a:rPr>
              <a:t> Singh protesting for women’s rights. After Victoria’s reign ended, some suffragettes used militant tactics such as arson to push for change. </a:t>
            </a:r>
            <a:endParaRPr lang="en-GB" sz="1000" dirty="0">
              <a:latin typeface="Georgia" panose="02040502050405020303" pitchFamily="18" charset="0"/>
            </a:endParaRPr>
          </a:p>
          <a:p>
            <a:endParaRPr lang="en-GB" sz="800" dirty="0">
              <a:effectLst/>
              <a:latin typeface="Georgia" panose="02040502050405020303" pitchFamily="18" charset="0"/>
            </a:endParaRPr>
          </a:p>
          <a:p>
            <a:r>
              <a:rPr lang="en-GB" sz="1000" dirty="0">
                <a:effectLst/>
                <a:latin typeface="Georgia" panose="02040502050405020303" pitchFamily="18" charset="0"/>
              </a:rPr>
              <a:t>Living and working conditions also began to improve. New laws restricted child labour, made workplaces safer, and in 1880, education was made compulsory for children up to the age of 10. </a:t>
            </a:r>
            <a:endParaRPr lang="en-GB" sz="1000" dirty="0">
              <a:latin typeface="Georgia" panose="02040502050405020303" pitchFamily="18" charset="0"/>
            </a:endParaRPr>
          </a:p>
        </p:txBody>
      </p:sp>
      <p:pic>
        <p:nvPicPr>
          <p:cNvPr id="5" name="Picture 4" descr="Illustration of Kensington Palace, birthplace of the future Queen Victoria.">
            <a:extLst>
              <a:ext uri="{FF2B5EF4-FFF2-40B4-BE49-F238E27FC236}">
                <a16:creationId xmlns:a16="http://schemas.microsoft.com/office/drawing/2014/main" id="{A3760DA5-898D-A62A-90E3-3D73A88BADEB}"/>
              </a:ext>
            </a:extLst>
          </p:cNvPr>
          <p:cNvPicPr>
            <a:picLocks noChangeAspect="1"/>
          </p:cNvPicPr>
          <p:nvPr/>
        </p:nvPicPr>
        <p:blipFill rotWithShape="1">
          <a:blip r:embed="rId5"/>
          <a:srcRect b="28790"/>
          <a:stretch/>
        </p:blipFill>
        <p:spPr>
          <a:xfrm>
            <a:off x="3086199" y="4924554"/>
            <a:ext cx="3117751" cy="1708021"/>
          </a:xfrm>
          <a:prstGeom prst="rect">
            <a:avLst/>
          </a:prstGeom>
        </p:spPr>
      </p:pic>
      <p:pic>
        <p:nvPicPr>
          <p:cNvPr id="3" name="Picture 2" descr="Illustration of a newspaper front page with headline 'Suffragette'.">
            <a:extLst>
              <a:ext uri="{FF2B5EF4-FFF2-40B4-BE49-F238E27FC236}">
                <a16:creationId xmlns:a16="http://schemas.microsoft.com/office/drawing/2014/main" id="{38CD40AE-0690-EBC5-048B-58314DA89DDC}"/>
              </a:ext>
            </a:extLst>
          </p:cNvPr>
          <p:cNvPicPr>
            <a:picLocks noChangeAspect="1"/>
          </p:cNvPicPr>
          <p:nvPr/>
        </p:nvPicPr>
        <p:blipFill rotWithShape="1">
          <a:blip r:embed="rId6"/>
          <a:srcRect l="4276" r="4424"/>
          <a:stretch/>
        </p:blipFill>
        <p:spPr>
          <a:xfrm>
            <a:off x="6203950" y="423623"/>
            <a:ext cx="2663826" cy="2305756"/>
          </a:xfrm>
          <a:prstGeom prst="rect">
            <a:avLst/>
          </a:prstGeom>
        </p:spPr>
      </p:pic>
      <p:sp>
        <p:nvSpPr>
          <p:cNvPr id="22" name="TextBox 21">
            <a:extLst>
              <a:ext uri="{FF2B5EF4-FFF2-40B4-BE49-F238E27FC236}">
                <a16:creationId xmlns:a16="http://schemas.microsoft.com/office/drawing/2014/main" id="{A9216EF2-CF39-70ED-2313-78D3CE7254B3}"/>
              </a:ext>
            </a:extLst>
          </p:cNvPr>
          <p:cNvSpPr txBox="1"/>
          <p:nvPr/>
        </p:nvSpPr>
        <p:spPr>
          <a:xfrm>
            <a:off x="6116529" y="1976521"/>
            <a:ext cx="2506601" cy="307777"/>
          </a:xfrm>
          <a:prstGeom prst="rect">
            <a:avLst/>
          </a:prstGeom>
          <a:noFill/>
        </p:spPr>
        <p:txBody>
          <a:bodyPr wrap="square" rtlCol="0">
            <a:spAutoFit/>
          </a:bodyPr>
          <a:lstStyle/>
          <a:p>
            <a:r>
              <a:rPr lang="en-US" sz="1400" b="1" dirty="0">
                <a:solidFill>
                  <a:srgbClr val="3F265B"/>
                </a:solidFill>
                <a:latin typeface="Open Sans Condensed" panose="020B0306030504020204" pitchFamily="34" charset="0"/>
                <a:ea typeface="Open Sans Condensed" panose="020B0306030504020204" pitchFamily="34" charset="0"/>
                <a:cs typeface="Open Sans Condensed" panose="020B0306030504020204" pitchFamily="34" charset="0"/>
              </a:rPr>
              <a:t>THE BRITISH EMPIRE</a:t>
            </a:r>
          </a:p>
        </p:txBody>
      </p:sp>
      <p:sp>
        <p:nvSpPr>
          <p:cNvPr id="21" name="TextBox 20">
            <a:extLst>
              <a:ext uri="{FF2B5EF4-FFF2-40B4-BE49-F238E27FC236}">
                <a16:creationId xmlns:a16="http://schemas.microsoft.com/office/drawing/2014/main" id="{FBFEAC3A-D75D-00A8-57FB-8090CB198DD9}"/>
              </a:ext>
            </a:extLst>
          </p:cNvPr>
          <p:cNvSpPr txBox="1"/>
          <p:nvPr/>
        </p:nvSpPr>
        <p:spPr>
          <a:xfrm>
            <a:off x="6119750" y="2282867"/>
            <a:ext cx="2746018" cy="4462760"/>
          </a:xfrm>
          <a:prstGeom prst="rect">
            <a:avLst/>
          </a:prstGeom>
          <a:noFill/>
        </p:spPr>
        <p:txBody>
          <a:bodyPr wrap="square" rtlCol="0">
            <a:spAutoFit/>
          </a:bodyPr>
          <a:lstStyle/>
          <a:p>
            <a:r>
              <a:rPr lang="en-GB" sz="1000" dirty="0">
                <a:effectLst/>
                <a:latin typeface="Georgia" panose="02040502050405020303" pitchFamily="18" charset="0"/>
              </a:rPr>
              <a:t>During the Victorian era, Britain controlled vast territories across every continent except Antarctica. The empire brought wealth and power to Britain, providing raw materials that fuelled industry and creating markets for British goods. Many British people moved to the colonies, taking up influential roles. </a:t>
            </a:r>
            <a:endParaRPr lang="en-GB" sz="1000" dirty="0">
              <a:latin typeface="Georgia" panose="02040502050405020303" pitchFamily="18" charset="0"/>
            </a:endParaRPr>
          </a:p>
          <a:p>
            <a:endParaRPr lang="en-GB" sz="800" dirty="0">
              <a:effectLst/>
              <a:latin typeface="Georgia" panose="02040502050405020303" pitchFamily="18" charset="0"/>
            </a:endParaRPr>
          </a:p>
          <a:p>
            <a:r>
              <a:rPr lang="en-GB" sz="1000" dirty="0">
                <a:effectLst/>
                <a:latin typeface="Georgia" panose="02040502050405020303" pitchFamily="18" charset="0"/>
              </a:rPr>
              <a:t>However, British expansion was often justified by the belief that non-European cultures were ‘uncivilised.’ Indigenous languages, religions, and traditions were suppressed, and British systems of government were imposed. Local resources and wealth were taken away for financial gain. People like Ina Sarah Forbes </a:t>
            </a:r>
            <a:r>
              <a:rPr lang="en-GB" sz="1000" dirty="0" err="1">
                <a:effectLst/>
                <a:latin typeface="Georgia" panose="02040502050405020303" pitchFamily="18" charset="0"/>
              </a:rPr>
              <a:t>Bonetta</a:t>
            </a:r>
            <a:r>
              <a:rPr lang="en-GB" sz="1000" dirty="0">
                <a:effectLst/>
                <a:latin typeface="Georgia" panose="02040502050405020303" pitchFamily="18" charset="0"/>
              </a:rPr>
              <a:t>, a West African girl brought to England, highlight the empire’s problematic legacy. </a:t>
            </a:r>
          </a:p>
          <a:p>
            <a:endParaRPr lang="en-GB" sz="800" dirty="0">
              <a:latin typeface="Georgia" panose="02040502050405020303" pitchFamily="18" charset="0"/>
            </a:endParaRPr>
          </a:p>
          <a:p>
            <a:r>
              <a:rPr lang="en-GB" sz="1000" dirty="0">
                <a:effectLst/>
                <a:latin typeface="Georgia" panose="02040502050405020303" pitchFamily="18" charset="0"/>
              </a:rPr>
              <a:t>Resistance to British rule existed across the empire, with uprisings met with extreme force, including public executions and mass shootings. </a:t>
            </a:r>
            <a:endParaRPr lang="en-GB" sz="1000" dirty="0">
              <a:latin typeface="Georgia" panose="02040502050405020303" pitchFamily="18" charset="0"/>
            </a:endParaRPr>
          </a:p>
          <a:p>
            <a:endParaRPr lang="en-GB" sz="800" dirty="0">
              <a:effectLst/>
              <a:latin typeface="Georgia" panose="02040502050405020303" pitchFamily="18" charset="0"/>
            </a:endParaRPr>
          </a:p>
          <a:p>
            <a:r>
              <a:rPr lang="en-GB" sz="1000" dirty="0">
                <a:effectLst/>
                <a:latin typeface="Georgia" panose="02040502050405020303" pitchFamily="18" charset="0"/>
              </a:rPr>
              <a:t>The stories of figures like Sophia </a:t>
            </a:r>
            <a:r>
              <a:rPr lang="en-GB" sz="1000" dirty="0" err="1">
                <a:effectLst/>
                <a:latin typeface="Georgia" panose="02040502050405020303" pitchFamily="18" charset="0"/>
              </a:rPr>
              <a:t>Duleep</a:t>
            </a:r>
            <a:r>
              <a:rPr lang="en-GB" sz="1000" dirty="0">
                <a:effectLst/>
                <a:latin typeface="Georgia" panose="02040502050405020303" pitchFamily="18" charset="0"/>
              </a:rPr>
              <a:t> Singh and Ina Sarah Forbes </a:t>
            </a:r>
            <a:r>
              <a:rPr lang="en-GB" sz="1000" dirty="0" err="1">
                <a:effectLst/>
                <a:latin typeface="Georgia" panose="02040502050405020303" pitchFamily="18" charset="0"/>
              </a:rPr>
              <a:t>Bonetta</a:t>
            </a:r>
            <a:r>
              <a:rPr lang="en-GB" sz="1000" dirty="0">
                <a:effectLst/>
                <a:latin typeface="Georgia" panose="02040502050405020303" pitchFamily="18" charset="0"/>
              </a:rPr>
              <a:t> highlight both the opportunities and injustices faced by people across the empire, even those</a:t>
            </a:r>
          </a:p>
          <a:p>
            <a:r>
              <a:rPr lang="en-GB" sz="1000" dirty="0">
                <a:effectLst/>
                <a:latin typeface="Georgia" panose="02040502050405020303" pitchFamily="18" charset="0"/>
              </a:rPr>
              <a:t>connected to Queen Victoria herself. </a:t>
            </a:r>
          </a:p>
        </p:txBody>
      </p:sp>
      <p:sp>
        <p:nvSpPr>
          <p:cNvPr id="24" name="TextBox 23">
            <a:extLst>
              <a:ext uri="{FF2B5EF4-FFF2-40B4-BE49-F238E27FC236}">
                <a16:creationId xmlns:a16="http://schemas.microsoft.com/office/drawing/2014/main" id="{9ED3EC7B-1665-30B4-80D0-FF4B6E335C2F}"/>
              </a:ext>
            </a:extLst>
          </p:cNvPr>
          <p:cNvSpPr txBox="1"/>
          <p:nvPr/>
        </p:nvSpPr>
        <p:spPr>
          <a:xfrm>
            <a:off x="8982397" y="456625"/>
            <a:ext cx="2506601" cy="523220"/>
          </a:xfrm>
          <a:prstGeom prst="rect">
            <a:avLst/>
          </a:prstGeom>
          <a:noFill/>
        </p:spPr>
        <p:txBody>
          <a:bodyPr wrap="square" rtlCol="0">
            <a:spAutoFit/>
          </a:bodyPr>
          <a:lstStyle/>
          <a:p>
            <a:r>
              <a:rPr lang="en-US" sz="1400" b="1" dirty="0">
                <a:solidFill>
                  <a:srgbClr val="3F265B"/>
                </a:solidFill>
                <a:latin typeface="Open Sans Condensed" panose="020B0306030504020204" pitchFamily="34" charset="0"/>
                <a:ea typeface="Open Sans Condensed" panose="020B0306030504020204" pitchFamily="34" charset="0"/>
                <a:cs typeface="Open Sans Condensed" panose="020B0306030504020204" pitchFamily="34" charset="0"/>
              </a:rPr>
              <a:t>DAILY LIFE IN </a:t>
            </a:r>
          </a:p>
          <a:p>
            <a:r>
              <a:rPr lang="en-US" sz="1400" b="1" dirty="0">
                <a:solidFill>
                  <a:srgbClr val="3F265B"/>
                </a:solidFill>
                <a:latin typeface="Open Sans Condensed" panose="020B0306030504020204" pitchFamily="34" charset="0"/>
                <a:ea typeface="Open Sans Condensed" panose="020B0306030504020204" pitchFamily="34" charset="0"/>
                <a:cs typeface="Open Sans Condensed" panose="020B0306030504020204" pitchFamily="34" charset="0"/>
              </a:rPr>
              <a:t>VICTORIAN BRITAIN </a:t>
            </a:r>
          </a:p>
        </p:txBody>
      </p:sp>
      <p:sp>
        <p:nvSpPr>
          <p:cNvPr id="23" name="TextBox 22">
            <a:extLst>
              <a:ext uri="{FF2B5EF4-FFF2-40B4-BE49-F238E27FC236}">
                <a16:creationId xmlns:a16="http://schemas.microsoft.com/office/drawing/2014/main" id="{34D96796-5870-95E0-29CB-CE610C741A4B}"/>
              </a:ext>
            </a:extLst>
          </p:cNvPr>
          <p:cNvSpPr txBox="1"/>
          <p:nvPr/>
        </p:nvSpPr>
        <p:spPr>
          <a:xfrm>
            <a:off x="8982396" y="928922"/>
            <a:ext cx="2766691" cy="2246769"/>
          </a:xfrm>
          <a:prstGeom prst="rect">
            <a:avLst/>
          </a:prstGeom>
          <a:noFill/>
        </p:spPr>
        <p:txBody>
          <a:bodyPr wrap="square" rtlCol="0">
            <a:spAutoFit/>
          </a:bodyPr>
          <a:lstStyle/>
          <a:p>
            <a:r>
              <a:rPr lang="en-GB" sz="1000" dirty="0">
                <a:effectLst/>
                <a:latin typeface="Georgia" panose="02040502050405020303" pitchFamily="18" charset="0"/>
              </a:rPr>
              <a:t>Life in Victorian Britain varied greatly depending on class and wealth. The wealthy lived in large houses with servants. The middle classes benefited from better jobs in business and industry. However, for the working classes, life was tough. Many lived in crowded, unsanitary conditions and worked long hours. Children often had to work to support their families, though new laws gradually improved working conditions. As the century progressed, better transport, entertainment, and public parks became more accessible, especially in towns and cities. </a:t>
            </a:r>
            <a:endParaRPr lang="en-GB" sz="1000" dirty="0">
              <a:latin typeface="Georgia" panose="02040502050405020303" pitchFamily="18" charset="0"/>
            </a:endParaRPr>
          </a:p>
        </p:txBody>
      </p:sp>
      <p:sp>
        <p:nvSpPr>
          <p:cNvPr id="26" name="TextBox 25">
            <a:extLst>
              <a:ext uri="{FF2B5EF4-FFF2-40B4-BE49-F238E27FC236}">
                <a16:creationId xmlns:a16="http://schemas.microsoft.com/office/drawing/2014/main" id="{7051BAE9-D887-0B49-A10E-737695F033FC}"/>
              </a:ext>
            </a:extLst>
          </p:cNvPr>
          <p:cNvSpPr txBox="1"/>
          <p:nvPr/>
        </p:nvSpPr>
        <p:spPr>
          <a:xfrm>
            <a:off x="8984726" y="3170416"/>
            <a:ext cx="2506601" cy="523220"/>
          </a:xfrm>
          <a:prstGeom prst="rect">
            <a:avLst/>
          </a:prstGeom>
          <a:noFill/>
        </p:spPr>
        <p:txBody>
          <a:bodyPr wrap="square" rtlCol="0">
            <a:spAutoFit/>
          </a:bodyPr>
          <a:lstStyle/>
          <a:p>
            <a:r>
              <a:rPr lang="en-US" sz="1400" b="1" dirty="0">
                <a:solidFill>
                  <a:srgbClr val="3F265B"/>
                </a:solidFill>
                <a:latin typeface="Open Sans Condensed" panose="020B0306030504020204" pitchFamily="34" charset="0"/>
                <a:ea typeface="Open Sans Condensed" panose="020B0306030504020204" pitchFamily="34" charset="0"/>
                <a:cs typeface="Open Sans Condensed" panose="020B0306030504020204" pitchFamily="34" charset="0"/>
              </a:rPr>
              <a:t>NEW TECHNOLOGY IN </a:t>
            </a:r>
          </a:p>
          <a:p>
            <a:r>
              <a:rPr lang="en-US" sz="1400" b="1" dirty="0">
                <a:solidFill>
                  <a:srgbClr val="3F265B"/>
                </a:solidFill>
                <a:latin typeface="Open Sans Condensed" panose="020B0306030504020204" pitchFamily="34" charset="0"/>
                <a:ea typeface="Open Sans Condensed" panose="020B0306030504020204" pitchFamily="34" charset="0"/>
                <a:cs typeface="Open Sans Condensed" panose="020B0306030504020204" pitchFamily="34" charset="0"/>
              </a:rPr>
              <a:t>THE VICTORIAN PERIOD  </a:t>
            </a:r>
          </a:p>
        </p:txBody>
      </p:sp>
      <p:sp>
        <p:nvSpPr>
          <p:cNvPr id="25" name="TextBox 24">
            <a:extLst>
              <a:ext uri="{FF2B5EF4-FFF2-40B4-BE49-F238E27FC236}">
                <a16:creationId xmlns:a16="http://schemas.microsoft.com/office/drawing/2014/main" id="{75BC0E16-3CD6-5A57-D2DB-F11D22FED318}"/>
              </a:ext>
            </a:extLst>
          </p:cNvPr>
          <p:cNvSpPr txBox="1"/>
          <p:nvPr/>
        </p:nvSpPr>
        <p:spPr>
          <a:xfrm>
            <a:off x="8994246" y="3646495"/>
            <a:ext cx="2766691" cy="2677656"/>
          </a:xfrm>
          <a:prstGeom prst="rect">
            <a:avLst/>
          </a:prstGeom>
          <a:noFill/>
        </p:spPr>
        <p:txBody>
          <a:bodyPr wrap="square" rtlCol="0">
            <a:spAutoFit/>
          </a:bodyPr>
          <a:lstStyle/>
          <a:p>
            <a:r>
              <a:rPr lang="en-GB" sz="1000" dirty="0">
                <a:effectLst/>
                <a:latin typeface="Georgia" panose="02040502050405020303" pitchFamily="18" charset="0"/>
              </a:rPr>
              <a:t>The Victorian era was marked by rapid technological advancements that transformed everyday life. The industrial revolution introduced innovations such as the steam engine, which powered factories, trains, and ships, drastically improving transportation and trade. The invention of the telegraph and</a:t>
            </a:r>
            <a:br>
              <a:rPr lang="en-GB" sz="1000" dirty="0">
                <a:effectLst/>
                <a:latin typeface="Georgia" panose="02040502050405020303" pitchFamily="18" charset="0"/>
              </a:rPr>
            </a:br>
            <a:r>
              <a:rPr lang="en-GB" sz="1000" dirty="0">
                <a:effectLst/>
                <a:latin typeface="Georgia" panose="02040502050405020303" pitchFamily="18" charset="0"/>
              </a:rPr>
              <a:t>later the telephone allowed people to send messages over long distances in an instant. Additionally, developments in medicine, like the introduction of anaesthesia and anti-</a:t>
            </a:r>
            <a:r>
              <a:rPr lang="en-GB" sz="1000" dirty="0" err="1">
                <a:effectLst/>
                <a:latin typeface="Georgia" panose="02040502050405020303" pitchFamily="18" charset="0"/>
              </a:rPr>
              <a:t>septics</a:t>
            </a:r>
            <a:r>
              <a:rPr lang="en-GB" sz="1000" dirty="0">
                <a:effectLst/>
                <a:latin typeface="Georgia" panose="02040502050405020303" pitchFamily="18" charset="0"/>
              </a:rPr>
              <a:t>, improved healthcare and surgery. </a:t>
            </a:r>
          </a:p>
          <a:p>
            <a:endParaRPr lang="en-GB" sz="800" dirty="0">
              <a:latin typeface="Georgia" panose="02040502050405020303" pitchFamily="18" charset="0"/>
            </a:endParaRPr>
          </a:p>
          <a:p>
            <a:r>
              <a:rPr lang="en-GB" sz="1000" dirty="0">
                <a:effectLst/>
                <a:latin typeface="Georgia" panose="02040502050405020303" pitchFamily="18" charset="0"/>
              </a:rPr>
              <a:t>These technological breakthroughs not only boosted Britain’s economy but also changed how people worked, travelled, and interacted with each other. </a:t>
            </a:r>
            <a:endParaRPr lang="en-GB" sz="1000" dirty="0">
              <a:latin typeface="Georgia" panose="02040502050405020303" pitchFamily="18" charset="0"/>
            </a:endParaRPr>
          </a:p>
        </p:txBody>
      </p:sp>
    </p:spTree>
    <p:extLst>
      <p:ext uri="{BB962C8B-B14F-4D97-AF65-F5344CB8AC3E}">
        <p14:creationId xmlns:p14="http://schemas.microsoft.com/office/powerpoint/2010/main" val="5977619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637</Words>
  <Application>Microsoft Macintosh PowerPoint</Application>
  <PresentationFormat>Widescreen</PresentationFormat>
  <Paragraphs>30</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Georgia</vt:lpstr>
      <vt:lpstr>Open Sans Condensed</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cwalsh26.307</dc:creator>
  <cp:lastModifiedBy>cwalsh26.307</cp:lastModifiedBy>
  <cp:revision>1</cp:revision>
  <dcterms:created xsi:type="dcterms:W3CDTF">2025-03-27T09:59:53Z</dcterms:created>
  <dcterms:modified xsi:type="dcterms:W3CDTF">2025-03-27T10:01:05Z</dcterms:modified>
</cp:coreProperties>
</file>