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64" r:id="rId6"/>
    <p:sldId id="257" r:id="rId7"/>
    <p:sldId id="294" r:id="rId8"/>
    <p:sldId id="301" r:id="rId9"/>
    <p:sldId id="302" r:id="rId10"/>
    <p:sldId id="303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 Teunis" initials="JT" lastIdx="1" clrIdx="0">
    <p:extLst>
      <p:ext uri="{19B8F6BF-5375-455C-9EA6-DF929625EA0E}">
        <p15:presenceInfo xmlns:p15="http://schemas.microsoft.com/office/powerpoint/2012/main" userId="S::Jay.Teunis@hrp.org.uk::bbc09ff3-a8c7-4251-bdb9-938bd180a3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AFBC"/>
    <a:srgbClr val="A0AFA5"/>
    <a:srgbClr val="B5A7BF"/>
    <a:srgbClr val="DBA7B1"/>
    <a:srgbClr val="EAC4A9"/>
    <a:srgbClr val="F1DCB9"/>
    <a:srgbClr val="DCA74E"/>
    <a:srgbClr val="E3B971"/>
    <a:srgbClr val="EACB94"/>
    <a:srgbClr val="CA6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E9326-7B51-49BB-93A3-23D7537F2A02}" v="1" dt="2025-03-07T08:56:18.651"/>
    <p1510:client id="{F2B98AE3-68C8-6AB7-325C-83C09E984DE0}" v="289" dt="2025-03-06T12:40:08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8" autoAdjust="0"/>
    <p:restoredTop sz="86385" autoAdjust="0"/>
  </p:normalViewPr>
  <p:slideViewPr>
    <p:cSldViewPr snapToGrid="0">
      <p:cViewPr varScale="1">
        <p:scale>
          <a:sx n="71" d="100"/>
          <a:sy n="71" d="100"/>
        </p:scale>
        <p:origin x="51" y="3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Kirk" userId="S::claire.kirk@hrp.org.uk::5a1cd90d-c44e-4c4e-a9eb-d7cb39353a97" providerId="AD" clId="Web-{F2B98AE3-68C8-6AB7-325C-83C09E984DE0}"/>
    <pc:docChg chg="delSld modSld">
      <pc:chgData name="Claire Kirk" userId="S::claire.kirk@hrp.org.uk::5a1cd90d-c44e-4c4e-a9eb-d7cb39353a97" providerId="AD" clId="Web-{F2B98AE3-68C8-6AB7-325C-83C09E984DE0}" dt="2025-03-06T12:40:08.786" v="277"/>
      <pc:docMkLst>
        <pc:docMk/>
      </pc:docMkLst>
      <pc:sldChg chg="addSp delSp modSp">
        <pc:chgData name="Claire Kirk" userId="S::claire.kirk@hrp.org.uk::5a1cd90d-c44e-4c4e-a9eb-d7cb39353a97" providerId="AD" clId="Web-{F2B98AE3-68C8-6AB7-325C-83C09E984DE0}" dt="2025-03-06T12:11:25.965" v="20"/>
        <pc:sldMkLst>
          <pc:docMk/>
          <pc:sldMk cId="2067058073" sldId="294"/>
        </pc:sldMkLst>
        <pc:spChg chg="mod">
          <ac:chgData name="Claire Kirk" userId="S::claire.kirk@hrp.org.uk::5a1cd90d-c44e-4c4e-a9eb-d7cb39353a97" providerId="AD" clId="Web-{F2B98AE3-68C8-6AB7-325C-83C09E984DE0}" dt="2025-03-06T12:10:01.868" v="2" actId="1076"/>
          <ac:spMkLst>
            <pc:docMk/>
            <pc:sldMk cId="2067058073" sldId="294"/>
            <ac:spMk id="2" creationId="{666ACB35-19DF-C84D-BB37-B33FCEB7BBA1}"/>
          </ac:spMkLst>
        </pc:spChg>
        <pc:picChg chg="add mod">
          <ac:chgData name="Claire Kirk" userId="S::claire.kirk@hrp.org.uk::5a1cd90d-c44e-4c4e-a9eb-d7cb39353a97" providerId="AD" clId="Web-{F2B98AE3-68C8-6AB7-325C-83C09E984DE0}" dt="2025-03-06T12:11:25.965" v="20"/>
          <ac:picMkLst>
            <pc:docMk/>
            <pc:sldMk cId="2067058073" sldId="294"/>
            <ac:picMk id="3" creationId="{672C2935-2227-4730-65D0-99D621181E79}"/>
          </ac:picMkLst>
        </pc:picChg>
        <pc:picChg chg="del">
          <ac:chgData name="Claire Kirk" userId="S::claire.kirk@hrp.org.uk::5a1cd90d-c44e-4c4e-a9eb-d7cb39353a97" providerId="AD" clId="Web-{F2B98AE3-68C8-6AB7-325C-83C09E984DE0}" dt="2025-03-06T12:09:47.883" v="0"/>
          <ac:picMkLst>
            <pc:docMk/>
            <pc:sldMk cId="2067058073" sldId="294"/>
            <ac:picMk id="10" creationId="{C5FB43D1-38A7-7092-EB43-3567AEFD894B}"/>
          </ac:picMkLst>
        </pc:picChg>
      </pc:sldChg>
      <pc:sldChg chg="addSp delSp modSp">
        <pc:chgData name="Claire Kirk" userId="S::claire.kirk@hrp.org.uk::5a1cd90d-c44e-4c4e-a9eb-d7cb39353a97" providerId="AD" clId="Web-{F2B98AE3-68C8-6AB7-325C-83C09E984DE0}" dt="2025-03-06T12:13:36.783" v="52"/>
        <pc:sldMkLst>
          <pc:docMk/>
          <pc:sldMk cId="1781475045" sldId="301"/>
        </pc:sldMkLst>
        <pc:picChg chg="del">
          <ac:chgData name="Claire Kirk" userId="S::claire.kirk@hrp.org.uk::5a1cd90d-c44e-4c4e-a9eb-d7cb39353a97" providerId="AD" clId="Web-{F2B98AE3-68C8-6AB7-325C-83C09E984DE0}" dt="2025-03-06T12:11:55.138" v="21"/>
          <ac:picMkLst>
            <pc:docMk/>
            <pc:sldMk cId="1781475045" sldId="301"/>
            <ac:picMk id="2" creationId="{9CCED097-B82E-138F-E404-4BB81E912B54}"/>
          </ac:picMkLst>
        </pc:picChg>
        <pc:picChg chg="add mod modCrop">
          <ac:chgData name="Claire Kirk" userId="S::claire.kirk@hrp.org.uk::5a1cd90d-c44e-4c4e-a9eb-d7cb39353a97" providerId="AD" clId="Web-{F2B98AE3-68C8-6AB7-325C-83C09E984DE0}" dt="2025-03-06T12:13:36.783" v="52"/>
          <ac:picMkLst>
            <pc:docMk/>
            <pc:sldMk cId="1781475045" sldId="301"/>
            <ac:picMk id="3" creationId="{824143E7-4AFA-BEC9-0970-0883E3CE47EB}"/>
          </ac:picMkLst>
        </pc:picChg>
      </pc:sldChg>
      <pc:sldChg chg="addSp delSp modSp">
        <pc:chgData name="Claire Kirk" userId="S::claire.kirk@hrp.org.uk::5a1cd90d-c44e-4c4e-a9eb-d7cb39353a97" providerId="AD" clId="Web-{F2B98AE3-68C8-6AB7-325C-83C09E984DE0}" dt="2025-03-06T12:15:39.163" v="84"/>
        <pc:sldMkLst>
          <pc:docMk/>
          <pc:sldMk cId="1965749973" sldId="302"/>
        </pc:sldMkLst>
        <pc:picChg chg="del">
          <ac:chgData name="Claire Kirk" userId="S::claire.kirk@hrp.org.uk::5a1cd90d-c44e-4c4e-a9eb-d7cb39353a97" providerId="AD" clId="Web-{F2B98AE3-68C8-6AB7-325C-83C09E984DE0}" dt="2025-03-06T12:13:59.112" v="53"/>
          <ac:picMkLst>
            <pc:docMk/>
            <pc:sldMk cId="1965749973" sldId="302"/>
            <ac:picMk id="2" creationId="{76621484-04C7-309E-20AC-914ACA5FC9A0}"/>
          </ac:picMkLst>
        </pc:picChg>
        <pc:picChg chg="add mod modCrop">
          <ac:chgData name="Claire Kirk" userId="S::claire.kirk@hrp.org.uk::5a1cd90d-c44e-4c4e-a9eb-d7cb39353a97" providerId="AD" clId="Web-{F2B98AE3-68C8-6AB7-325C-83C09E984DE0}" dt="2025-03-06T12:15:39.163" v="84"/>
          <ac:picMkLst>
            <pc:docMk/>
            <pc:sldMk cId="1965749973" sldId="302"/>
            <ac:picMk id="3" creationId="{FD1F7729-859A-6899-DB89-69A65D85A59F}"/>
          </ac:picMkLst>
        </pc:picChg>
      </pc:sldChg>
      <pc:sldChg chg="addSp delSp modSp">
        <pc:chgData name="Claire Kirk" userId="S::claire.kirk@hrp.org.uk::5a1cd90d-c44e-4c4e-a9eb-d7cb39353a97" providerId="AD" clId="Web-{F2B98AE3-68C8-6AB7-325C-83C09E984DE0}" dt="2025-03-06T12:17:02.651" v="103"/>
        <pc:sldMkLst>
          <pc:docMk/>
          <pc:sldMk cId="1817240154" sldId="303"/>
        </pc:sldMkLst>
        <pc:picChg chg="del">
          <ac:chgData name="Claire Kirk" userId="S::claire.kirk@hrp.org.uk::5a1cd90d-c44e-4c4e-a9eb-d7cb39353a97" providerId="AD" clId="Web-{F2B98AE3-68C8-6AB7-325C-83C09E984DE0}" dt="2025-03-06T12:16:08.445" v="85"/>
          <ac:picMkLst>
            <pc:docMk/>
            <pc:sldMk cId="1817240154" sldId="303"/>
            <ac:picMk id="2" creationId="{613448E6-5AA6-2B85-28C6-47E1FC22298F}"/>
          </ac:picMkLst>
        </pc:picChg>
        <pc:picChg chg="add mod">
          <ac:chgData name="Claire Kirk" userId="S::claire.kirk@hrp.org.uk::5a1cd90d-c44e-4c4e-a9eb-d7cb39353a97" providerId="AD" clId="Web-{F2B98AE3-68C8-6AB7-325C-83C09E984DE0}" dt="2025-03-06T12:17:02.651" v="103"/>
          <ac:picMkLst>
            <pc:docMk/>
            <pc:sldMk cId="1817240154" sldId="303"/>
            <ac:picMk id="3" creationId="{442928A5-58A8-A594-82D6-7088E02570D5}"/>
          </ac:picMkLst>
        </pc:picChg>
      </pc:sldChg>
      <pc:sldChg chg="addSp delSp modSp del">
        <pc:chgData name="Claire Kirk" userId="S::claire.kirk@hrp.org.uk::5a1cd90d-c44e-4c4e-a9eb-d7cb39353a97" providerId="AD" clId="Web-{F2B98AE3-68C8-6AB7-325C-83C09E984DE0}" dt="2025-03-06T12:20:06.674" v="107"/>
        <pc:sldMkLst>
          <pc:docMk/>
          <pc:sldMk cId="1093600712" sldId="304"/>
        </pc:sldMkLst>
        <pc:picChg chg="del">
          <ac:chgData name="Claire Kirk" userId="S::claire.kirk@hrp.org.uk::5a1cd90d-c44e-4c4e-a9eb-d7cb39353a97" providerId="AD" clId="Web-{F2B98AE3-68C8-6AB7-325C-83C09E984DE0}" dt="2025-03-06T12:17:07.432" v="104"/>
          <ac:picMkLst>
            <pc:docMk/>
            <pc:sldMk cId="1093600712" sldId="304"/>
            <ac:picMk id="2" creationId="{575EB2BA-00BE-7B62-D78E-3AEF913E77C7}"/>
          </ac:picMkLst>
        </pc:picChg>
        <pc:picChg chg="add del mod">
          <ac:chgData name="Claire Kirk" userId="S::claire.kirk@hrp.org.uk::5a1cd90d-c44e-4c4e-a9eb-d7cb39353a97" providerId="AD" clId="Web-{F2B98AE3-68C8-6AB7-325C-83C09E984DE0}" dt="2025-03-06T12:18:59.140" v="106"/>
          <ac:picMkLst>
            <pc:docMk/>
            <pc:sldMk cId="1093600712" sldId="304"/>
            <ac:picMk id="3" creationId="{8EE808C5-315B-B134-203A-7A58B30A5B0D}"/>
          </ac:picMkLst>
        </pc:picChg>
      </pc:sldChg>
      <pc:sldChg chg="addSp delSp modSp">
        <pc:chgData name="Claire Kirk" userId="S::claire.kirk@hrp.org.uk::5a1cd90d-c44e-4c4e-a9eb-d7cb39353a97" providerId="AD" clId="Web-{F2B98AE3-68C8-6AB7-325C-83C09E984DE0}" dt="2025-03-06T12:22:52.196" v="153"/>
        <pc:sldMkLst>
          <pc:docMk/>
          <pc:sldMk cId="1868278323" sldId="306"/>
        </pc:sldMkLst>
        <pc:picChg chg="del">
          <ac:chgData name="Claire Kirk" userId="S::claire.kirk@hrp.org.uk::5a1cd90d-c44e-4c4e-a9eb-d7cb39353a97" providerId="AD" clId="Web-{F2B98AE3-68C8-6AB7-325C-83C09E984DE0}" dt="2025-03-06T12:20:35.566" v="108"/>
          <ac:picMkLst>
            <pc:docMk/>
            <pc:sldMk cId="1868278323" sldId="306"/>
            <ac:picMk id="2" creationId="{03BB89A4-16DC-9F98-ABDE-E13D3EEEDF62}"/>
          </ac:picMkLst>
        </pc:picChg>
        <pc:picChg chg="del">
          <ac:chgData name="Claire Kirk" userId="S::claire.kirk@hrp.org.uk::5a1cd90d-c44e-4c4e-a9eb-d7cb39353a97" providerId="AD" clId="Web-{F2B98AE3-68C8-6AB7-325C-83C09E984DE0}" dt="2025-03-06T12:20:36.910" v="109"/>
          <ac:picMkLst>
            <pc:docMk/>
            <pc:sldMk cId="1868278323" sldId="306"/>
            <ac:picMk id="3" creationId="{E8CF9ABE-C3D3-344E-714B-F3B337A3C0FC}"/>
          </ac:picMkLst>
        </pc:picChg>
        <pc:picChg chg="add mod">
          <ac:chgData name="Claire Kirk" userId="S::claire.kirk@hrp.org.uk::5a1cd90d-c44e-4c4e-a9eb-d7cb39353a97" providerId="AD" clId="Web-{F2B98AE3-68C8-6AB7-325C-83C09E984DE0}" dt="2025-03-06T12:22:11.945" v="138"/>
          <ac:picMkLst>
            <pc:docMk/>
            <pc:sldMk cId="1868278323" sldId="306"/>
            <ac:picMk id="4" creationId="{2369C9EE-E5DD-1284-FBA9-EBCC7CD13042}"/>
          </ac:picMkLst>
        </pc:picChg>
        <pc:picChg chg="add mod">
          <ac:chgData name="Claire Kirk" userId="S::claire.kirk@hrp.org.uk::5a1cd90d-c44e-4c4e-a9eb-d7cb39353a97" providerId="AD" clId="Web-{F2B98AE3-68C8-6AB7-325C-83C09E984DE0}" dt="2025-03-06T12:22:52.196" v="153"/>
          <ac:picMkLst>
            <pc:docMk/>
            <pc:sldMk cId="1868278323" sldId="306"/>
            <ac:picMk id="5" creationId="{8E242A0E-972C-B556-C4A7-5515FEF38546}"/>
          </ac:picMkLst>
        </pc:picChg>
      </pc:sldChg>
      <pc:sldChg chg="modSp">
        <pc:chgData name="Claire Kirk" userId="S::claire.kirk@hrp.org.uk::5a1cd90d-c44e-4c4e-a9eb-d7cb39353a97" providerId="AD" clId="Web-{F2B98AE3-68C8-6AB7-325C-83C09E984DE0}" dt="2025-03-06T12:40:08.786" v="277"/>
        <pc:sldMkLst>
          <pc:docMk/>
          <pc:sldMk cId="2069863899" sldId="307"/>
        </pc:sldMkLst>
        <pc:picChg chg="mod">
          <ac:chgData name="Claire Kirk" userId="S::claire.kirk@hrp.org.uk::5a1cd90d-c44e-4c4e-a9eb-d7cb39353a97" providerId="AD" clId="Web-{F2B98AE3-68C8-6AB7-325C-83C09E984DE0}" dt="2025-03-06T12:40:08.786" v="277"/>
          <ac:picMkLst>
            <pc:docMk/>
            <pc:sldMk cId="2069863899" sldId="307"/>
            <ac:picMk id="5" creationId="{C5E2D48F-98AA-CBE0-A751-53CFFFC2951C}"/>
          </ac:picMkLst>
        </pc:picChg>
      </pc:sldChg>
      <pc:sldChg chg="addSp delSp modSp">
        <pc:chgData name="Claire Kirk" userId="S::claire.kirk@hrp.org.uk::5a1cd90d-c44e-4c4e-a9eb-d7cb39353a97" providerId="AD" clId="Web-{F2B98AE3-68C8-6AB7-325C-83C09E984DE0}" dt="2025-03-06T12:30:54.497" v="205" actId="1076"/>
        <pc:sldMkLst>
          <pc:docMk/>
          <pc:sldMk cId="3237161522" sldId="308"/>
        </pc:sldMkLst>
        <pc:picChg chg="del">
          <ac:chgData name="Claire Kirk" userId="S::claire.kirk@hrp.org.uk::5a1cd90d-c44e-4c4e-a9eb-d7cb39353a97" providerId="AD" clId="Web-{F2B98AE3-68C8-6AB7-325C-83C09E984DE0}" dt="2025-03-06T12:24:42.732" v="154"/>
          <ac:picMkLst>
            <pc:docMk/>
            <pc:sldMk cId="3237161522" sldId="308"/>
            <ac:picMk id="2" creationId="{E9DEDB0C-6453-F2E5-6F7F-9653F7CA5BB9}"/>
          </ac:picMkLst>
        </pc:picChg>
        <pc:picChg chg="del mod">
          <ac:chgData name="Claire Kirk" userId="S::claire.kirk@hrp.org.uk::5a1cd90d-c44e-4c4e-a9eb-d7cb39353a97" providerId="AD" clId="Web-{F2B98AE3-68C8-6AB7-325C-83C09E984DE0}" dt="2025-03-06T12:28:18.085" v="161"/>
          <ac:picMkLst>
            <pc:docMk/>
            <pc:sldMk cId="3237161522" sldId="308"/>
            <ac:picMk id="3" creationId="{A2C37B39-BDEF-64FA-5300-DA1E6FEB18C3}"/>
          </ac:picMkLst>
        </pc:picChg>
        <pc:picChg chg="add del mod">
          <ac:chgData name="Claire Kirk" userId="S::claire.kirk@hrp.org.uk::5a1cd90d-c44e-4c4e-a9eb-d7cb39353a97" providerId="AD" clId="Web-{F2B98AE3-68C8-6AB7-325C-83C09E984DE0}" dt="2025-03-06T12:25:06.436" v="160"/>
          <ac:picMkLst>
            <pc:docMk/>
            <pc:sldMk cId="3237161522" sldId="308"/>
            <ac:picMk id="4" creationId="{171F0B11-3316-5065-1DA7-EE6970B3ECA2}"/>
          </ac:picMkLst>
        </pc:picChg>
        <pc:picChg chg="add mod modCrop">
          <ac:chgData name="Claire Kirk" userId="S::claire.kirk@hrp.org.uk::5a1cd90d-c44e-4c4e-a9eb-d7cb39353a97" providerId="AD" clId="Web-{F2B98AE3-68C8-6AB7-325C-83C09E984DE0}" dt="2025-03-06T12:30:54.497" v="205" actId="1076"/>
          <ac:picMkLst>
            <pc:docMk/>
            <pc:sldMk cId="3237161522" sldId="308"/>
            <ac:picMk id="5" creationId="{357A1FE5-E774-CFF0-E180-C0FF09D7FA7F}"/>
          </ac:picMkLst>
        </pc:picChg>
        <pc:picChg chg="add mod modCrop">
          <ac:chgData name="Claire Kirk" userId="S::claire.kirk@hrp.org.uk::5a1cd90d-c44e-4c4e-a9eb-d7cb39353a97" providerId="AD" clId="Web-{F2B98AE3-68C8-6AB7-325C-83C09E984DE0}" dt="2025-03-06T12:30:51.044" v="204" actId="1076"/>
          <ac:picMkLst>
            <pc:docMk/>
            <pc:sldMk cId="3237161522" sldId="308"/>
            <ac:picMk id="6" creationId="{A787FAB8-02AC-C391-859F-0A6569E05FF1}"/>
          </ac:picMkLst>
        </pc:picChg>
      </pc:sldChg>
      <pc:sldChg chg="addSp delSp modSp">
        <pc:chgData name="Claire Kirk" userId="S::claire.kirk@hrp.org.uk::5a1cd90d-c44e-4c4e-a9eb-d7cb39353a97" providerId="AD" clId="Web-{F2B98AE3-68C8-6AB7-325C-83C09E984DE0}" dt="2025-03-06T12:32:15.970" v="221"/>
        <pc:sldMkLst>
          <pc:docMk/>
          <pc:sldMk cId="3215594906" sldId="310"/>
        </pc:sldMkLst>
        <pc:picChg chg="del">
          <ac:chgData name="Claire Kirk" userId="S::claire.kirk@hrp.org.uk::5a1cd90d-c44e-4c4e-a9eb-d7cb39353a97" providerId="AD" clId="Web-{F2B98AE3-68C8-6AB7-325C-83C09E984DE0}" dt="2025-03-06T12:31:11.904" v="206"/>
          <ac:picMkLst>
            <pc:docMk/>
            <pc:sldMk cId="3215594906" sldId="310"/>
            <ac:picMk id="2" creationId="{C598F444-7A7E-2FCF-EDF1-B4E815A60BD2}"/>
          </ac:picMkLst>
        </pc:picChg>
        <pc:picChg chg="add mod">
          <ac:chgData name="Claire Kirk" userId="S::claire.kirk@hrp.org.uk::5a1cd90d-c44e-4c4e-a9eb-d7cb39353a97" providerId="AD" clId="Web-{F2B98AE3-68C8-6AB7-325C-83C09E984DE0}" dt="2025-03-06T12:32:15.970" v="221"/>
          <ac:picMkLst>
            <pc:docMk/>
            <pc:sldMk cId="3215594906" sldId="310"/>
            <ac:picMk id="3" creationId="{FF916EB1-678E-94AB-ECC5-1E4FA96F1A72}"/>
          </ac:picMkLst>
        </pc:picChg>
      </pc:sldChg>
      <pc:sldChg chg="modSp">
        <pc:chgData name="Claire Kirk" userId="S::claire.kirk@hrp.org.uk::5a1cd90d-c44e-4c4e-a9eb-d7cb39353a97" providerId="AD" clId="Web-{F2B98AE3-68C8-6AB7-325C-83C09E984DE0}" dt="2025-03-06T12:33:09.675" v="234"/>
        <pc:sldMkLst>
          <pc:docMk/>
          <pc:sldMk cId="3439213976" sldId="311"/>
        </pc:sldMkLst>
        <pc:picChg chg="mod">
          <ac:chgData name="Claire Kirk" userId="S::claire.kirk@hrp.org.uk::5a1cd90d-c44e-4c4e-a9eb-d7cb39353a97" providerId="AD" clId="Web-{F2B98AE3-68C8-6AB7-325C-83C09E984DE0}" dt="2025-03-06T12:33:09.675" v="234"/>
          <ac:picMkLst>
            <pc:docMk/>
            <pc:sldMk cId="3439213976" sldId="311"/>
            <ac:picMk id="3" creationId="{095159C3-CA80-D493-FA0C-095C63C18BD9}"/>
          </ac:picMkLst>
        </pc:picChg>
      </pc:sldChg>
      <pc:sldChg chg="addSp delSp modSp">
        <pc:chgData name="Claire Kirk" userId="S::claire.kirk@hrp.org.uk::5a1cd90d-c44e-4c4e-a9eb-d7cb39353a97" providerId="AD" clId="Web-{F2B98AE3-68C8-6AB7-325C-83C09E984DE0}" dt="2025-03-06T12:39:38.519" v="276"/>
        <pc:sldMkLst>
          <pc:docMk/>
          <pc:sldMk cId="2184574270" sldId="312"/>
        </pc:sldMkLst>
        <pc:picChg chg="add mod">
          <ac:chgData name="Claire Kirk" userId="S::claire.kirk@hrp.org.uk::5a1cd90d-c44e-4c4e-a9eb-d7cb39353a97" providerId="AD" clId="Web-{F2B98AE3-68C8-6AB7-325C-83C09E984DE0}" dt="2025-03-06T12:39:38.519" v="276"/>
          <ac:picMkLst>
            <pc:docMk/>
            <pc:sldMk cId="2184574270" sldId="312"/>
            <ac:picMk id="2" creationId="{4BE4780B-A515-1B77-9BBC-5A3B201813EA}"/>
          </ac:picMkLst>
        </pc:picChg>
        <pc:picChg chg="del">
          <ac:chgData name="Claire Kirk" userId="S::claire.kirk@hrp.org.uk::5a1cd90d-c44e-4c4e-a9eb-d7cb39353a97" providerId="AD" clId="Web-{F2B98AE3-68C8-6AB7-325C-83C09E984DE0}" dt="2025-03-06T12:38:42.860" v="265"/>
          <ac:picMkLst>
            <pc:docMk/>
            <pc:sldMk cId="2184574270" sldId="312"/>
            <ac:picMk id="5" creationId="{2B16B99E-9BA0-BB69-9231-0088591DF7AC}"/>
          </ac:picMkLst>
        </pc:picChg>
      </pc:sldChg>
      <pc:sldChg chg="addSp delSp modSp">
        <pc:chgData name="Claire Kirk" userId="S::claire.kirk@hrp.org.uk::5a1cd90d-c44e-4c4e-a9eb-d7cb39353a97" providerId="AD" clId="Web-{F2B98AE3-68C8-6AB7-325C-83C09E984DE0}" dt="2025-03-06T12:37:11.091" v="264"/>
        <pc:sldMkLst>
          <pc:docMk/>
          <pc:sldMk cId="3634680238" sldId="313"/>
        </pc:sldMkLst>
        <pc:picChg chg="del">
          <ac:chgData name="Claire Kirk" userId="S::claire.kirk@hrp.org.uk::5a1cd90d-c44e-4c4e-a9eb-d7cb39353a97" providerId="AD" clId="Web-{F2B98AE3-68C8-6AB7-325C-83C09E984DE0}" dt="2025-03-06T12:35:27.071" v="235"/>
          <ac:picMkLst>
            <pc:docMk/>
            <pc:sldMk cId="3634680238" sldId="313"/>
            <ac:picMk id="2" creationId="{2D75C2BB-9174-D16E-0F3C-CFF5D3435B8F}"/>
          </ac:picMkLst>
        </pc:picChg>
        <pc:picChg chg="add mod modCrop">
          <ac:chgData name="Claire Kirk" userId="S::claire.kirk@hrp.org.uk::5a1cd90d-c44e-4c4e-a9eb-d7cb39353a97" providerId="AD" clId="Web-{F2B98AE3-68C8-6AB7-325C-83C09E984DE0}" dt="2025-03-06T12:37:11.091" v="264"/>
          <ac:picMkLst>
            <pc:docMk/>
            <pc:sldMk cId="3634680238" sldId="313"/>
            <ac:picMk id="3" creationId="{776526E5-DCD5-6C97-362F-37B342821C7E}"/>
          </ac:picMkLst>
        </pc:picChg>
      </pc:sldChg>
    </pc:docChg>
  </pc:docChgLst>
  <pc:docChgLst>
    <pc:chgData name="Rosie Cooper" userId="bf124abb-9a2b-4602-9121-6ae61623fa8e" providerId="ADAL" clId="{61E2E126-6AF0-485D-B7EA-B7F84AA2EE50}"/>
    <pc:docChg chg="modSld">
      <pc:chgData name="Rosie Cooper" userId="bf124abb-9a2b-4602-9121-6ae61623fa8e" providerId="ADAL" clId="{61E2E126-6AF0-485D-B7EA-B7F84AA2EE50}" dt="2024-12-10T12:48:15.579" v="2040" actId="13244"/>
      <pc:docMkLst>
        <pc:docMk/>
      </pc:docMkLst>
      <pc:sldChg chg="delSp modSp mod">
        <pc:chgData name="Rosie Cooper" userId="bf124abb-9a2b-4602-9121-6ae61623fa8e" providerId="ADAL" clId="{61E2E126-6AF0-485D-B7EA-B7F84AA2EE50}" dt="2024-12-10T12:47:29.631" v="2024" actId="13244"/>
        <pc:sldMkLst>
          <pc:docMk/>
          <pc:sldMk cId="2067058073" sldId="294"/>
        </pc:sldMkLst>
        <pc:spChg chg="mod">
          <ac:chgData name="Rosie Cooper" userId="bf124abb-9a2b-4602-9121-6ae61623fa8e" providerId="ADAL" clId="{61E2E126-6AF0-485D-B7EA-B7F84AA2EE50}" dt="2024-12-10T12:47:29.631" v="2024" actId="13244"/>
          <ac:spMkLst>
            <pc:docMk/>
            <pc:sldMk cId="2067058073" sldId="294"/>
            <ac:spMk id="2" creationId="{666ACB35-19DF-C84D-BB37-B33FCEB7BBA1}"/>
          </ac:spMkLst>
        </pc:spChg>
        <pc:spChg chg="del">
          <ac:chgData name="Rosie Cooper" userId="bf124abb-9a2b-4602-9121-6ae61623fa8e" providerId="ADAL" clId="{61E2E126-6AF0-485D-B7EA-B7F84AA2EE50}" dt="2024-12-10T12:46:24.139" v="2008" actId="478"/>
          <ac:spMkLst>
            <pc:docMk/>
            <pc:sldMk cId="2067058073" sldId="294"/>
            <ac:spMk id="6" creationId="{11AA948A-5D92-234A-877B-0422EAFFDAA3}"/>
          </ac:spMkLst>
        </pc:spChg>
        <pc:picChg chg="mod">
          <ac:chgData name="Rosie Cooper" userId="bf124abb-9a2b-4602-9121-6ae61623fa8e" providerId="ADAL" clId="{61E2E126-6AF0-485D-B7EA-B7F84AA2EE50}" dt="2024-12-10T12:39:01.239" v="136" actId="962"/>
          <ac:picMkLst>
            <pc:docMk/>
            <pc:sldMk cId="2067058073" sldId="294"/>
            <ac:picMk id="10" creationId="{C5FB43D1-38A7-7092-EB43-3567AEFD894B}"/>
          </ac:picMkLst>
        </pc:picChg>
      </pc:sldChg>
      <pc:sldChg chg="addSp delSp modSp mod">
        <pc:chgData name="Rosie Cooper" userId="bf124abb-9a2b-4602-9121-6ae61623fa8e" providerId="ADAL" clId="{61E2E126-6AF0-485D-B7EA-B7F84AA2EE50}" dt="2024-12-10T12:47:33.367" v="2025" actId="13244"/>
        <pc:sldMkLst>
          <pc:docMk/>
          <pc:sldMk cId="1781475045" sldId="301"/>
        </pc:sldMkLst>
        <pc:spChg chg="add del mod">
          <ac:chgData name="Rosie Cooper" userId="bf124abb-9a2b-4602-9121-6ae61623fa8e" providerId="ADAL" clId="{61E2E126-6AF0-485D-B7EA-B7F84AA2EE50}" dt="2024-12-10T12:44:46.469" v="1993" actId="478"/>
          <ac:spMkLst>
            <pc:docMk/>
            <pc:sldMk cId="1781475045" sldId="301"/>
            <ac:spMk id="3" creationId="{41399CE1-203D-0473-31B8-587810CD7531}"/>
          </ac:spMkLst>
        </pc:spChg>
        <pc:spChg chg="mod">
          <ac:chgData name="Rosie Cooper" userId="bf124abb-9a2b-4602-9121-6ae61623fa8e" providerId="ADAL" clId="{61E2E126-6AF0-485D-B7EA-B7F84AA2EE50}" dt="2024-12-10T12:44:53.687" v="1994" actId="33553"/>
          <ac:spMkLst>
            <pc:docMk/>
            <pc:sldMk cId="1781475045" sldId="301"/>
            <ac:spMk id="5" creationId="{616D4AC1-D560-7134-A501-0F101106A072}"/>
          </ac:spMkLst>
        </pc:spChg>
        <pc:spChg chg="del">
          <ac:chgData name="Rosie Cooper" userId="bf124abb-9a2b-4602-9121-6ae61623fa8e" providerId="ADAL" clId="{61E2E126-6AF0-485D-B7EA-B7F84AA2EE50}" dt="2024-12-10T12:46:29.119" v="2009" actId="478"/>
          <ac:spMkLst>
            <pc:docMk/>
            <pc:sldMk cId="1781475045" sldId="301"/>
            <ac:spMk id="6" creationId="{11AA948A-5D92-234A-877B-0422EAFFDAA3}"/>
          </ac:spMkLst>
        </pc:spChg>
        <pc:picChg chg="mod">
          <ac:chgData name="Rosie Cooper" userId="bf124abb-9a2b-4602-9121-6ae61623fa8e" providerId="ADAL" clId="{61E2E126-6AF0-485D-B7EA-B7F84AA2EE50}" dt="2024-12-10T12:47:33.367" v="2025" actId="13244"/>
          <ac:picMkLst>
            <pc:docMk/>
            <pc:sldMk cId="1781475045" sldId="301"/>
            <ac:picMk id="2" creationId="{9CCED097-B82E-138F-E404-4BB81E912B54}"/>
          </ac:picMkLst>
        </pc:picChg>
      </pc:sldChg>
      <pc:sldChg chg="modSp mod">
        <pc:chgData name="Rosie Cooper" userId="bf124abb-9a2b-4602-9121-6ae61623fa8e" providerId="ADAL" clId="{61E2E126-6AF0-485D-B7EA-B7F84AA2EE50}" dt="2024-12-10T12:47:36.577" v="2026" actId="13244"/>
        <pc:sldMkLst>
          <pc:docMk/>
          <pc:sldMk cId="1965749973" sldId="302"/>
        </pc:sldMkLst>
        <pc:spChg chg="mod">
          <ac:chgData name="Rosie Cooper" userId="bf124abb-9a2b-4602-9121-6ae61623fa8e" providerId="ADAL" clId="{61E2E126-6AF0-485D-B7EA-B7F84AA2EE50}" dt="2024-12-10T12:45:03.933" v="1995" actId="33553"/>
          <ac:spMkLst>
            <pc:docMk/>
            <pc:sldMk cId="1965749973" sldId="302"/>
            <ac:spMk id="5" creationId="{C034E9F0-D72C-F632-DED4-2B9E31143E99}"/>
          </ac:spMkLst>
        </pc:spChg>
        <pc:spChg chg="mod">
          <ac:chgData name="Rosie Cooper" userId="bf124abb-9a2b-4602-9121-6ae61623fa8e" providerId="ADAL" clId="{61E2E126-6AF0-485D-B7EA-B7F84AA2EE50}" dt="2024-12-10T12:46:31.977" v="2010" actId="6549"/>
          <ac:spMkLst>
            <pc:docMk/>
            <pc:sldMk cId="1965749973" sldId="302"/>
            <ac:spMk id="6" creationId="{11AA948A-5D92-234A-877B-0422EAFFDAA3}"/>
          </ac:spMkLst>
        </pc:spChg>
        <pc:picChg chg="mod">
          <ac:chgData name="Rosie Cooper" userId="bf124abb-9a2b-4602-9121-6ae61623fa8e" providerId="ADAL" clId="{61E2E126-6AF0-485D-B7EA-B7F84AA2EE50}" dt="2024-12-10T12:47:36.577" v="2026" actId="13244"/>
          <ac:picMkLst>
            <pc:docMk/>
            <pc:sldMk cId="1965749973" sldId="302"/>
            <ac:picMk id="2" creationId="{76621484-04C7-309E-20AC-914ACA5FC9A0}"/>
          </ac:picMkLst>
        </pc:picChg>
      </pc:sldChg>
      <pc:sldChg chg="delSp modSp mod">
        <pc:chgData name="Rosie Cooper" userId="bf124abb-9a2b-4602-9121-6ae61623fa8e" providerId="ADAL" clId="{61E2E126-6AF0-485D-B7EA-B7F84AA2EE50}" dt="2024-12-10T12:47:40.287" v="2027" actId="13244"/>
        <pc:sldMkLst>
          <pc:docMk/>
          <pc:sldMk cId="1817240154" sldId="303"/>
        </pc:sldMkLst>
        <pc:spChg chg="mod">
          <ac:chgData name="Rosie Cooper" userId="bf124abb-9a2b-4602-9121-6ae61623fa8e" providerId="ADAL" clId="{61E2E126-6AF0-485D-B7EA-B7F84AA2EE50}" dt="2024-12-10T12:45:07.347" v="1996" actId="33553"/>
          <ac:spMkLst>
            <pc:docMk/>
            <pc:sldMk cId="1817240154" sldId="303"/>
            <ac:spMk id="5" creationId="{E3DEA0FC-941C-4377-7388-8D5C5774AEE4}"/>
          </ac:spMkLst>
        </pc:spChg>
        <pc:spChg chg="del mod">
          <ac:chgData name="Rosie Cooper" userId="bf124abb-9a2b-4602-9121-6ae61623fa8e" providerId="ADAL" clId="{61E2E126-6AF0-485D-B7EA-B7F84AA2EE50}" dt="2024-12-10T12:46:38.498" v="2012" actId="478"/>
          <ac:spMkLst>
            <pc:docMk/>
            <pc:sldMk cId="1817240154" sldId="303"/>
            <ac:spMk id="6" creationId="{11AA948A-5D92-234A-877B-0422EAFFDAA3}"/>
          </ac:spMkLst>
        </pc:spChg>
        <pc:picChg chg="mod">
          <ac:chgData name="Rosie Cooper" userId="bf124abb-9a2b-4602-9121-6ae61623fa8e" providerId="ADAL" clId="{61E2E126-6AF0-485D-B7EA-B7F84AA2EE50}" dt="2024-12-10T12:47:40.287" v="2027" actId="13244"/>
          <ac:picMkLst>
            <pc:docMk/>
            <pc:sldMk cId="1817240154" sldId="303"/>
            <ac:picMk id="2" creationId="{613448E6-5AA6-2B85-28C6-47E1FC22298F}"/>
          </ac:picMkLst>
        </pc:picChg>
      </pc:sldChg>
      <pc:sldChg chg="delSp modSp mod">
        <pc:chgData name="Rosie Cooper" userId="bf124abb-9a2b-4602-9121-6ae61623fa8e" providerId="ADAL" clId="{61E2E126-6AF0-485D-B7EA-B7F84AA2EE50}" dt="2024-12-10T12:47:43.097" v="2028" actId="13244"/>
        <pc:sldMkLst>
          <pc:docMk/>
          <pc:sldMk cId="1093600712" sldId="304"/>
        </pc:sldMkLst>
        <pc:spChg chg="mod">
          <ac:chgData name="Rosie Cooper" userId="bf124abb-9a2b-4602-9121-6ae61623fa8e" providerId="ADAL" clId="{61E2E126-6AF0-485D-B7EA-B7F84AA2EE50}" dt="2024-12-10T12:45:10.469" v="1997" actId="33553"/>
          <ac:spMkLst>
            <pc:docMk/>
            <pc:sldMk cId="1093600712" sldId="304"/>
            <ac:spMk id="5" creationId="{54ED9292-7384-11A1-4789-1500738F6886}"/>
          </ac:spMkLst>
        </pc:spChg>
        <pc:spChg chg="del">
          <ac:chgData name="Rosie Cooper" userId="bf124abb-9a2b-4602-9121-6ae61623fa8e" providerId="ADAL" clId="{61E2E126-6AF0-485D-B7EA-B7F84AA2EE50}" dt="2024-12-10T12:46:43.869" v="2013" actId="478"/>
          <ac:spMkLst>
            <pc:docMk/>
            <pc:sldMk cId="1093600712" sldId="304"/>
            <ac:spMk id="6" creationId="{11AA948A-5D92-234A-877B-0422EAFFDAA3}"/>
          </ac:spMkLst>
        </pc:spChg>
        <pc:picChg chg="mod">
          <ac:chgData name="Rosie Cooper" userId="bf124abb-9a2b-4602-9121-6ae61623fa8e" providerId="ADAL" clId="{61E2E126-6AF0-485D-B7EA-B7F84AA2EE50}" dt="2024-12-10T12:47:43.097" v="2028" actId="13244"/>
          <ac:picMkLst>
            <pc:docMk/>
            <pc:sldMk cId="1093600712" sldId="304"/>
            <ac:picMk id="2" creationId="{575EB2BA-00BE-7B62-D78E-3AEF913E77C7}"/>
          </ac:picMkLst>
        </pc:picChg>
      </pc:sldChg>
      <pc:sldChg chg="delSp modSp mod">
        <pc:chgData name="Rosie Cooper" userId="bf124abb-9a2b-4602-9121-6ae61623fa8e" providerId="ADAL" clId="{61E2E126-6AF0-485D-B7EA-B7F84AA2EE50}" dt="2024-12-10T12:47:45.669" v="2029" actId="13244"/>
        <pc:sldMkLst>
          <pc:docMk/>
          <pc:sldMk cId="3604965507" sldId="305"/>
        </pc:sldMkLst>
        <pc:spChg chg="del">
          <ac:chgData name="Rosie Cooper" userId="bf124abb-9a2b-4602-9121-6ae61623fa8e" providerId="ADAL" clId="{61E2E126-6AF0-485D-B7EA-B7F84AA2EE50}" dt="2024-12-10T12:46:48.237" v="2014" actId="478"/>
          <ac:spMkLst>
            <pc:docMk/>
            <pc:sldMk cId="3604965507" sldId="305"/>
            <ac:spMk id="6" creationId="{11AA948A-5D92-234A-877B-0422EAFFDAA3}"/>
          </ac:spMkLst>
        </pc:spChg>
        <pc:spChg chg="mod">
          <ac:chgData name="Rosie Cooper" userId="bf124abb-9a2b-4602-9121-6ae61623fa8e" providerId="ADAL" clId="{61E2E126-6AF0-485D-B7EA-B7F84AA2EE50}" dt="2024-12-10T12:45:13.887" v="1998" actId="33553"/>
          <ac:spMkLst>
            <pc:docMk/>
            <pc:sldMk cId="3604965507" sldId="305"/>
            <ac:spMk id="9" creationId="{FD888C4E-B89E-8B21-703E-C8A4CA91EEB9}"/>
          </ac:spMkLst>
        </pc:spChg>
        <pc:picChg chg="mod">
          <ac:chgData name="Rosie Cooper" userId="bf124abb-9a2b-4602-9121-6ae61623fa8e" providerId="ADAL" clId="{61E2E126-6AF0-485D-B7EA-B7F84AA2EE50}" dt="2024-12-10T12:47:45.669" v="2029" actId="13244"/>
          <ac:picMkLst>
            <pc:docMk/>
            <pc:sldMk cId="3604965507" sldId="305"/>
            <ac:picMk id="3" creationId="{AC7668F7-EE98-0239-B01A-300FF6B46134}"/>
          </ac:picMkLst>
        </pc:picChg>
      </pc:sldChg>
      <pc:sldChg chg="delSp modSp mod">
        <pc:chgData name="Rosie Cooper" userId="bf124abb-9a2b-4602-9121-6ae61623fa8e" providerId="ADAL" clId="{61E2E126-6AF0-485D-B7EA-B7F84AA2EE50}" dt="2024-12-10T12:47:51.006" v="2031" actId="13244"/>
        <pc:sldMkLst>
          <pc:docMk/>
          <pc:sldMk cId="1868278323" sldId="306"/>
        </pc:sldMkLst>
        <pc:spChg chg="del">
          <ac:chgData name="Rosie Cooper" userId="bf124abb-9a2b-4602-9121-6ae61623fa8e" providerId="ADAL" clId="{61E2E126-6AF0-485D-B7EA-B7F84AA2EE50}" dt="2024-12-10T12:46:52.097" v="2015" actId="478"/>
          <ac:spMkLst>
            <pc:docMk/>
            <pc:sldMk cId="1868278323" sldId="306"/>
            <ac:spMk id="6" creationId="{11AA948A-5D92-234A-877B-0422EAFFDAA3}"/>
          </ac:spMkLst>
        </pc:spChg>
        <pc:spChg chg="mod">
          <ac:chgData name="Rosie Cooper" userId="bf124abb-9a2b-4602-9121-6ae61623fa8e" providerId="ADAL" clId="{61E2E126-6AF0-485D-B7EA-B7F84AA2EE50}" dt="2024-12-10T12:45:18.547" v="1999" actId="33553"/>
          <ac:spMkLst>
            <pc:docMk/>
            <pc:sldMk cId="1868278323" sldId="306"/>
            <ac:spMk id="9" creationId="{51FEFC6D-E2D5-5720-D9E1-7D11032F647F}"/>
          </ac:spMkLst>
        </pc:spChg>
        <pc:picChg chg="mod">
          <ac:chgData name="Rosie Cooper" userId="bf124abb-9a2b-4602-9121-6ae61623fa8e" providerId="ADAL" clId="{61E2E126-6AF0-485D-B7EA-B7F84AA2EE50}" dt="2024-12-10T12:47:49.497" v="2030" actId="13244"/>
          <ac:picMkLst>
            <pc:docMk/>
            <pc:sldMk cId="1868278323" sldId="306"/>
            <ac:picMk id="2" creationId="{03BB89A4-16DC-9F98-ABDE-E13D3EEEDF62}"/>
          </ac:picMkLst>
        </pc:picChg>
        <pc:picChg chg="mod">
          <ac:chgData name="Rosie Cooper" userId="bf124abb-9a2b-4602-9121-6ae61623fa8e" providerId="ADAL" clId="{61E2E126-6AF0-485D-B7EA-B7F84AA2EE50}" dt="2024-12-10T12:47:51.006" v="2031" actId="13244"/>
          <ac:picMkLst>
            <pc:docMk/>
            <pc:sldMk cId="1868278323" sldId="306"/>
            <ac:picMk id="3" creationId="{E8CF9ABE-C3D3-344E-714B-F3B337A3C0FC}"/>
          </ac:picMkLst>
        </pc:picChg>
      </pc:sldChg>
      <pc:sldChg chg="delSp modSp mod">
        <pc:chgData name="Rosie Cooper" userId="bf124abb-9a2b-4602-9121-6ae61623fa8e" providerId="ADAL" clId="{61E2E126-6AF0-485D-B7EA-B7F84AA2EE50}" dt="2024-12-10T12:47:55.447" v="2033" actId="13244"/>
        <pc:sldMkLst>
          <pc:docMk/>
          <pc:sldMk cId="2069863899" sldId="307"/>
        </pc:sldMkLst>
        <pc:spChg chg="del">
          <ac:chgData name="Rosie Cooper" userId="bf124abb-9a2b-4602-9121-6ae61623fa8e" providerId="ADAL" clId="{61E2E126-6AF0-485D-B7EA-B7F84AA2EE50}" dt="2024-12-10T12:46:55.318" v="2016" actId="478"/>
          <ac:spMkLst>
            <pc:docMk/>
            <pc:sldMk cId="2069863899" sldId="307"/>
            <ac:spMk id="6" creationId="{11AA948A-5D92-234A-877B-0422EAFFDAA3}"/>
          </ac:spMkLst>
        </pc:spChg>
        <pc:spChg chg="mod">
          <ac:chgData name="Rosie Cooper" userId="bf124abb-9a2b-4602-9121-6ae61623fa8e" providerId="ADAL" clId="{61E2E126-6AF0-485D-B7EA-B7F84AA2EE50}" dt="2024-12-10T12:45:21.911" v="2000" actId="33553"/>
          <ac:spMkLst>
            <pc:docMk/>
            <pc:sldMk cId="2069863899" sldId="307"/>
            <ac:spMk id="9" creationId="{9BE1BC94-A09B-4D20-50D6-54CAB1550FFD}"/>
          </ac:spMkLst>
        </pc:spChg>
        <pc:picChg chg="mod">
          <ac:chgData name="Rosie Cooper" userId="bf124abb-9a2b-4602-9121-6ae61623fa8e" providerId="ADAL" clId="{61E2E126-6AF0-485D-B7EA-B7F84AA2EE50}" dt="2024-12-10T12:47:53.979" v="2032" actId="13244"/>
          <ac:picMkLst>
            <pc:docMk/>
            <pc:sldMk cId="2069863899" sldId="307"/>
            <ac:picMk id="2" creationId="{51456BD5-D30D-E092-54E3-CC67D79DADC5}"/>
          </ac:picMkLst>
        </pc:picChg>
        <pc:picChg chg="mod">
          <ac:chgData name="Rosie Cooper" userId="bf124abb-9a2b-4602-9121-6ae61623fa8e" providerId="ADAL" clId="{61E2E126-6AF0-485D-B7EA-B7F84AA2EE50}" dt="2024-12-10T12:47:55.447" v="2033" actId="13244"/>
          <ac:picMkLst>
            <pc:docMk/>
            <pc:sldMk cId="2069863899" sldId="307"/>
            <ac:picMk id="5" creationId="{C5E2D48F-98AA-CBE0-A751-53CFFFC2951C}"/>
          </ac:picMkLst>
        </pc:picChg>
      </pc:sldChg>
      <pc:sldChg chg="delSp modSp mod">
        <pc:chgData name="Rosie Cooper" userId="bf124abb-9a2b-4602-9121-6ae61623fa8e" providerId="ADAL" clId="{61E2E126-6AF0-485D-B7EA-B7F84AA2EE50}" dt="2024-12-10T12:47:59.949" v="2035" actId="13244"/>
        <pc:sldMkLst>
          <pc:docMk/>
          <pc:sldMk cId="3237161522" sldId="308"/>
        </pc:sldMkLst>
        <pc:spChg chg="del">
          <ac:chgData name="Rosie Cooper" userId="bf124abb-9a2b-4602-9121-6ae61623fa8e" providerId="ADAL" clId="{61E2E126-6AF0-485D-B7EA-B7F84AA2EE50}" dt="2024-12-10T12:46:58.069" v="2017" actId="478"/>
          <ac:spMkLst>
            <pc:docMk/>
            <pc:sldMk cId="3237161522" sldId="308"/>
            <ac:spMk id="6" creationId="{11AA948A-5D92-234A-877B-0422EAFFDAA3}"/>
          </ac:spMkLst>
        </pc:spChg>
        <pc:spChg chg="mod">
          <ac:chgData name="Rosie Cooper" userId="bf124abb-9a2b-4602-9121-6ae61623fa8e" providerId="ADAL" clId="{61E2E126-6AF0-485D-B7EA-B7F84AA2EE50}" dt="2024-12-10T12:45:27.069" v="2001" actId="33553"/>
          <ac:spMkLst>
            <pc:docMk/>
            <pc:sldMk cId="3237161522" sldId="308"/>
            <ac:spMk id="9" creationId="{547250C1-1FCC-2FFC-F299-99476FD5C383}"/>
          </ac:spMkLst>
        </pc:spChg>
        <pc:picChg chg="mod">
          <ac:chgData name="Rosie Cooper" userId="bf124abb-9a2b-4602-9121-6ae61623fa8e" providerId="ADAL" clId="{61E2E126-6AF0-485D-B7EA-B7F84AA2EE50}" dt="2024-12-10T12:47:58.537" v="2034" actId="13244"/>
          <ac:picMkLst>
            <pc:docMk/>
            <pc:sldMk cId="3237161522" sldId="308"/>
            <ac:picMk id="2" creationId="{E9DEDB0C-6453-F2E5-6F7F-9653F7CA5BB9}"/>
          </ac:picMkLst>
        </pc:picChg>
        <pc:picChg chg="mod">
          <ac:chgData name="Rosie Cooper" userId="bf124abb-9a2b-4602-9121-6ae61623fa8e" providerId="ADAL" clId="{61E2E126-6AF0-485D-B7EA-B7F84AA2EE50}" dt="2024-12-10T12:47:59.949" v="2035" actId="13244"/>
          <ac:picMkLst>
            <pc:docMk/>
            <pc:sldMk cId="3237161522" sldId="308"/>
            <ac:picMk id="3" creationId="{A2C37B39-BDEF-64FA-5300-DA1E6FEB18C3}"/>
          </ac:picMkLst>
        </pc:picChg>
      </pc:sldChg>
      <pc:sldChg chg="delSp modSp mod">
        <pc:chgData name="Rosie Cooper" userId="bf124abb-9a2b-4602-9121-6ae61623fa8e" providerId="ADAL" clId="{61E2E126-6AF0-485D-B7EA-B7F84AA2EE50}" dt="2024-12-10T12:48:03.677" v="2036" actId="13244"/>
        <pc:sldMkLst>
          <pc:docMk/>
          <pc:sldMk cId="3809944369" sldId="309"/>
        </pc:sldMkLst>
        <pc:spChg chg="mod">
          <ac:chgData name="Rosie Cooper" userId="bf124abb-9a2b-4602-9121-6ae61623fa8e" providerId="ADAL" clId="{61E2E126-6AF0-485D-B7EA-B7F84AA2EE50}" dt="2024-12-10T12:45:31.077" v="2002" actId="33553"/>
          <ac:spMkLst>
            <pc:docMk/>
            <pc:sldMk cId="3809944369" sldId="309"/>
            <ac:spMk id="5" creationId="{DCD709C2-3E2A-0418-E3DD-7745B0CA9135}"/>
          </ac:spMkLst>
        </pc:spChg>
        <pc:spChg chg="del">
          <ac:chgData name="Rosie Cooper" userId="bf124abb-9a2b-4602-9121-6ae61623fa8e" providerId="ADAL" clId="{61E2E126-6AF0-485D-B7EA-B7F84AA2EE50}" dt="2024-12-10T12:47:00.717" v="2018" actId="478"/>
          <ac:spMkLst>
            <pc:docMk/>
            <pc:sldMk cId="3809944369" sldId="309"/>
            <ac:spMk id="6" creationId="{11AA948A-5D92-234A-877B-0422EAFFDAA3}"/>
          </ac:spMkLst>
        </pc:spChg>
        <pc:picChg chg="mod">
          <ac:chgData name="Rosie Cooper" userId="bf124abb-9a2b-4602-9121-6ae61623fa8e" providerId="ADAL" clId="{61E2E126-6AF0-485D-B7EA-B7F84AA2EE50}" dt="2024-12-10T12:48:03.677" v="2036" actId="13244"/>
          <ac:picMkLst>
            <pc:docMk/>
            <pc:sldMk cId="3809944369" sldId="309"/>
            <ac:picMk id="3" creationId="{FC3179A7-8645-D7F4-6E82-543F1D305F3A}"/>
          </ac:picMkLst>
        </pc:picChg>
      </pc:sldChg>
      <pc:sldChg chg="delSp modSp mod">
        <pc:chgData name="Rosie Cooper" userId="bf124abb-9a2b-4602-9121-6ae61623fa8e" providerId="ADAL" clId="{61E2E126-6AF0-485D-B7EA-B7F84AA2EE50}" dt="2024-12-10T12:48:06.149" v="2037" actId="13244"/>
        <pc:sldMkLst>
          <pc:docMk/>
          <pc:sldMk cId="3215594906" sldId="310"/>
        </pc:sldMkLst>
        <pc:spChg chg="mod">
          <ac:chgData name="Rosie Cooper" userId="bf124abb-9a2b-4602-9121-6ae61623fa8e" providerId="ADAL" clId="{61E2E126-6AF0-485D-B7EA-B7F84AA2EE50}" dt="2024-12-10T12:45:35.339" v="2003" actId="33553"/>
          <ac:spMkLst>
            <pc:docMk/>
            <pc:sldMk cId="3215594906" sldId="310"/>
            <ac:spMk id="5" creationId="{D259C5A1-B83E-FCE7-E6C7-0EAD31592E5C}"/>
          </ac:spMkLst>
        </pc:spChg>
        <pc:spChg chg="del">
          <ac:chgData name="Rosie Cooper" userId="bf124abb-9a2b-4602-9121-6ae61623fa8e" providerId="ADAL" clId="{61E2E126-6AF0-485D-B7EA-B7F84AA2EE50}" dt="2024-12-10T12:47:06.298" v="2019" actId="478"/>
          <ac:spMkLst>
            <pc:docMk/>
            <pc:sldMk cId="3215594906" sldId="310"/>
            <ac:spMk id="6" creationId="{11AA948A-5D92-234A-877B-0422EAFFDAA3}"/>
          </ac:spMkLst>
        </pc:spChg>
        <pc:picChg chg="mod">
          <ac:chgData name="Rosie Cooper" userId="bf124abb-9a2b-4602-9121-6ae61623fa8e" providerId="ADAL" clId="{61E2E126-6AF0-485D-B7EA-B7F84AA2EE50}" dt="2024-12-10T12:48:06.149" v="2037" actId="13244"/>
          <ac:picMkLst>
            <pc:docMk/>
            <pc:sldMk cId="3215594906" sldId="310"/>
            <ac:picMk id="2" creationId="{C598F444-7A7E-2FCF-EDF1-B4E815A60BD2}"/>
          </ac:picMkLst>
        </pc:picChg>
      </pc:sldChg>
      <pc:sldChg chg="delSp modSp mod">
        <pc:chgData name="Rosie Cooper" userId="bf124abb-9a2b-4602-9121-6ae61623fa8e" providerId="ADAL" clId="{61E2E126-6AF0-485D-B7EA-B7F84AA2EE50}" dt="2024-12-10T12:48:09.267" v="2038" actId="13244"/>
        <pc:sldMkLst>
          <pc:docMk/>
          <pc:sldMk cId="3439213976" sldId="311"/>
        </pc:sldMkLst>
        <pc:spChg chg="mod">
          <ac:chgData name="Rosie Cooper" userId="bf124abb-9a2b-4602-9121-6ae61623fa8e" providerId="ADAL" clId="{61E2E126-6AF0-485D-B7EA-B7F84AA2EE50}" dt="2024-12-10T12:45:38.649" v="2004" actId="33553"/>
          <ac:spMkLst>
            <pc:docMk/>
            <pc:sldMk cId="3439213976" sldId="311"/>
            <ac:spMk id="5" creationId="{99358182-00DC-C307-0FB1-0F42429036D8}"/>
          </ac:spMkLst>
        </pc:spChg>
        <pc:spChg chg="del">
          <ac:chgData name="Rosie Cooper" userId="bf124abb-9a2b-4602-9121-6ae61623fa8e" providerId="ADAL" clId="{61E2E126-6AF0-485D-B7EA-B7F84AA2EE50}" dt="2024-12-10T12:47:10.259" v="2020" actId="478"/>
          <ac:spMkLst>
            <pc:docMk/>
            <pc:sldMk cId="3439213976" sldId="311"/>
            <ac:spMk id="6" creationId="{11AA948A-5D92-234A-877B-0422EAFFDAA3}"/>
          </ac:spMkLst>
        </pc:spChg>
        <pc:picChg chg="mod">
          <ac:chgData name="Rosie Cooper" userId="bf124abb-9a2b-4602-9121-6ae61623fa8e" providerId="ADAL" clId="{61E2E126-6AF0-485D-B7EA-B7F84AA2EE50}" dt="2024-12-10T12:48:09.267" v="2038" actId="13244"/>
          <ac:picMkLst>
            <pc:docMk/>
            <pc:sldMk cId="3439213976" sldId="311"/>
            <ac:picMk id="3" creationId="{095159C3-CA80-D493-FA0C-095C63C18BD9}"/>
          </ac:picMkLst>
        </pc:picChg>
      </pc:sldChg>
      <pc:sldChg chg="delSp modSp mod">
        <pc:chgData name="Rosie Cooper" userId="bf124abb-9a2b-4602-9121-6ae61623fa8e" providerId="ADAL" clId="{61E2E126-6AF0-485D-B7EA-B7F84AA2EE50}" dt="2024-12-10T12:48:11.767" v="2039" actId="13244"/>
        <pc:sldMkLst>
          <pc:docMk/>
          <pc:sldMk cId="2184574270" sldId="312"/>
        </pc:sldMkLst>
        <pc:spChg chg="mod">
          <ac:chgData name="Rosie Cooper" userId="bf124abb-9a2b-4602-9121-6ae61623fa8e" providerId="ADAL" clId="{61E2E126-6AF0-485D-B7EA-B7F84AA2EE50}" dt="2024-12-10T12:45:44.229" v="2005" actId="33553"/>
          <ac:spMkLst>
            <pc:docMk/>
            <pc:sldMk cId="2184574270" sldId="312"/>
            <ac:spMk id="3" creationId="{A0584E39-09FE-7001-46F6-6AD2EE1387F8}"/>
          </ac:spMkLst>
        </pc:spChg>
        <pc:spChg chg="del">
          <ac:chgData name="Rosie Cooper" userId="bf124abb-9a2b-4602-9121-6ae61623fa8e" providerId="ADAL" clId="{61E2E126-6AF0-485D-B7EA-B7F84AA2EE50}" dt="2024-12-10T12:47:13.968" v="2021" actId="478"/>
          <ac:spMkLst>
            <pc:docMk/>
            <pc:sldMk cId="2184574270" sldId="312"/>
            <ac:spMk id="6" creationId="{11AA948A-5D92-234A-877B-0422EAFFDAA3}"/>
          </ac:spMkLst>
        </pc:spChg>
        <pc:picChg chg="mod">
          <ac:chgData name="Rosie Cooper" userId="bf124abb-9a2b-4602-9121-6ae61623fa8e" providerId="ADAL" clId="{61E2E126-6AF0-485D-B7EA-B7F84AA2EE50}" dt="2024-12-10T12:48:11.767" v="2039" actId="13244"/>
          <ac:picMkLst>
            <pc:docMk/>
            <pc:sldMk cId="2184574270" sldId="312"/>
            <ac:picMk id="5" creationId="{2B16B99E-9BA0-BB69-9231-0088591DF7AC}"/>
          </ac:picMkLst>
        </pc:picChg>
      </pc:sldChg>
      <pc:sldChg chg="delSp modSp mod">
        <pc:chgData name="Rosie Cooper" userId="bf124abb-9a2b-4602-9121-6ae61623fa8e" providerId="ADAL" clId="{61E2E126-6AF0-485D-B7EA-B7F84AA2EE50}" dt="2024-12-10T12:48:15.579" v="2040" actId="13244"/>
        <pc:sldMkLst>
          <pc:docMk/>
          <pc:sldMk cId="3634680238" sldId="313"/>
        </pc:sldMkLst>
        <pc:spChg chg="mod">
          <ac:chgData name="Rosie Cooper" userId="bf124abb-9a2b-4602-9121-6ae61623fa8e" providerId="ADAL" clId="{61E2E126-6AF0-485D-B7EA-B7F84AA2EE50}" dt="2024-12-10T12:45:47.897" v="2006" actId="33553"/>
          <ac:spMkLst>
            <pc:docMk/>
            <pc:sldMk cId="3634680238" sldId="313"/>
            <ac:spMk id="5" creationId="{BB967C39-2514-FFFB-6709-914AC78BE9C9}"/>
          </ac:spMkLst>
        </pc:spChg>
        <pc:spChg chg="del">
          <ac:chgData name="Rosie Cooper" userId="bf124abb-9a2b-4602-9121-6ae61623fa8e" providerId="ADAL" clId="{61E2E126-6AF0-485D-B7EA-B7F84AA2EE50}" dt="2024-12-10T12:47:18.369" v="2022" actId="478"/>
          <ac:spMkLst>
            <pc:docMk/>
            <pc:sldMk cId="3634680238" sldId="313"/>
            <ac:spMk id="6" creationId="{11AA948A-5D92-234A-877B-0422EAFFDAA3}"/>
          </ac:spMkLst>
        </pc:spChg>
        <pc:picChg chg="mod">
          <ac:chgData name="Rosie Cooper" userId="bf124abb-9a2b-4602-9121-6ae61623fa8e" providerId="ADAL" clId="{61E2E126-6AF0-485D-B7EA-B7F84AA2EE50}" dt="2024-12-10T12:48:15.579" v="2040" actId="13244"/>
          <ac:picMkLst>
            <pc:docMk/>
            <pc:sldMk cId="3634680238" sldId="313"/>
            <ac:picMk id="2" creationId="{2D75C2BB-9174-D16E-0F3C-CFF5D3435B8F}"/>
          </ac:picMkLst>
        </pc:picChg>
      </pc:sldChg>
      <pc:sldChg chg="delSp modSp mod">
        <pc:chgData name="Rosie Cooper" userId="bf124abb-9a2b-4602-9121-6ae61623fa8e" providerId="ADAL" clId="{61E2E126-6AF0-485D-B7EA-B7F84AA2EE50}" dt="2024-12-10T12:47:21.800" v="2023" actId="478"/>
        <pc:sldMkLst>
          <pc:docMk/>
          <pc:sldMk cId="2573087379" sldId="314"/>
        </pc:sldMkLst>
        <pc:spChg chg="mod">
          <ac:chgData name="Rosie Cooper" userId="bf124abb-9a2b-4602-9121-6ae61623fa8e" providerId="ADAL" clId="{61E2E126-6AF0-485D-B7EA-B7F84AA2EE50}" dt="2024-12-10T12:45:53.779" v="2007" actId="33553"/>
          <ac:spMkLst>
            <pc:docMk/>
            <pc:sldMk cId="2573087379" sldId="314"/>
            <ac:spMk id="3" creationId="{6A951BB5-B347-D260-056B-A183B9E0A405}"/>
          </ac:spMkLst>
        </pc:spChg>
        <pc:spChg chg="del">
          <ac:chgData name="Rosie Cooper" userId="bf124abb-9a2b-4602-9121-6ae61623fa8e" providerId="ADAL" clId="{61E2E126-6AF0-485D-B7EA-B7F84AA2EE50}" dt="2024-12-10T12:47:21.800" v="2023" actId="478"/>
          <ac:spMkLst>
            <pc:docMk/>
            <pc:sldMk cId="2573087379" sldId="314"/>
            <ac:spMk id="6" creationId="{11AA948A-5D92-234A-877B-0422EAFFDAA3}"/>
          </ac:spMkLst>
        </pc:spChg>
      </pc:sldChg>
    </pc:docChg>
  </pc:docChgLst>
  <pc:docChgLst>
    <pc:chgData name="Claire Kirk" userId="S::claire.kirk@hrp.org.uk::5a1cd90d-c44e-4c4e-a9eb-d7cb39353a97" providerId="AD" clId="Web-{243E0F57-FDC4-4355-9168-E9E0313A7C85}"/>
    <pc:docChg chg="modSld">
      <pc:chgData name="Claire Kirk" userId="S::claire.kirk@hrp.org.uk::5a1cd90d-c44e-4c4e-a9eb-d7cb39353a97" providerId="AD" clId="Web-{243E0F57-FDC4-4355-9168-E9E0313A7C85}" dt="2024-11-08T11:14:12.882" v="20" actId="20577"/>
      <pc:docMkLst>
        <pc:docMk/>
      </pc:docMkLst>
      <pc:sldChg chg="modSp">
        <pc:chgData name="Claire Kirk" userId="S::claire.kirk@hrp.org.uk::5a1cd90d-c44e-4c4e-a9eb-d7cb39353a97" providerId="AD" clId="Web-{243E0F57-FDC4-4355-9168-E9E0313A7C85}" dt="2024-11-08T11:12:12.020" v="1" actId="20577"/>
        <pc:sldMkLst>
          <pc:docMk/>
          <pc:sldMk cId="1778828911" sldId="257"/>
        </pc:sldMkLst>
        <pc:spChg chg="mod">
          <ac:chgData name="Claire Kirk" userId="S::claire.kirk@hrp.org.uk::5a1cd90d-c44e-4c4e-a9eb-d7cb39353a97" providerId="AD" clId="Web-{243E0F57-FDC4-4355-9168-E9E0313A7C85}" dt="2024-11-08T11:12:05.082" v="0" actId="20577"/>
          <ac:spMkLst>
            <pc:docMk/>
            <pc:sldMk cId="1778828911" sldId="257"/>
            <ac:spMk id="2" creationId="{9237180A-41D7-9A4B-9B3D-B64A046BD209}"/>
          </ac:spMkLst>
        </pc:spChg>
        <pc:spChg chg="mod">
          <ac:chgData name="Claire Kirk" userId="S::claire.kirk@hrp.org.uk::5a1cd90d-c44e-4c4e-a9eb-d7cb39353a97" providerId="AD" clId="Web-{243E0F57-FDC4-4355-9168-E9E0313A7C85}" dt="2024-11-08T11:12:12.020" v="1" actId="20577"/>
          <ac:spMkLst>
            <pc:docMk/>
            <pc:sldMk cId="1778828911" sldId="257"/>
            <ac:spMk id="5" creationId="{1B66BFF7-5A73-3AF0-EB9A-FC3310F47558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2:19.911" v="3" actId="1076"/>
        <pc:sldMkLst>
          <pc:docMk/>
          <pc:sldMk cId="2067058073" sldId="294"/>
        </pc:sldMkLst>
        <pc:spChg chg="mod">
          <ac:chgData name="Claire Kirk" userId="S::claire.kirk@hrp.org.uk::5a1cd90d-c44e-4c4e-a9eb-d7cb39353a97" providerId="AD" clId="Web-{243E0F57-FDC4-4355-9168-E9E0313A7C85}" dt="2024-11-08T11:12:19.911" v="3" actId="1076"/>
          <ac:spMkLst>
            <pc:docMk/>
            <pc:sldMk cId="2067058073" sldId="294"/>
            <ac:spMk id="2" creationId="{666ACB35-19DF-C84D-BB37-B33FCEB7BBA1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2:38.771" v="5" actId="1076"/>
        <pc:sldMkLst>
          <pc:docMk/>
          <pc:sldMk cId="1781475045" sldId="301"/>
        </pc:sldMkLst>
        <pc:spChg chg="mod">
          <ac:chgData name="Claire Kirk" userId="S::claire.kirk@hrp.org.uk::5a1cd90d-c44e-4c4e-a9eb-d7cb39353a97" providerId="AD" clId="Web-{243E0F57-FDC4-4355-9168-E9E0313A7C85}" dt="2024-11-08T11:12:38.771" v="5" actId="1076"/>
          <ac:spMkLst>
            <pc:docMk/>
            <pc:sldMk cId="1781475045" sldId="301"/>
            <ac:spMk id="5" creationId="{616D4AC1-D560-7134-A501-0F101106A072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2:48.052" v="7" actId="20577"/>
        <pc:sldMkLst>
          <pc:docMk/>
          <pc:sldMk cId="1965749973" sldId="302"/>
        </pc:sldMkLst>
        <pc:spChg chg="mod">
          <ac:chgData name="Claire Kirk" userId="S::claire.kirk@hrp.org.uk::5a1cd90d-c44e-4c4e-a9eb-d7cb39353a97" providerId="AD" clId="Web-{243E0F57-FDC4-4355-9168-E9E0313A7C85}" dt="2024-11-08T11:12:48.052" v="7" actId="20577"/>
          <ac:spMkLst>
            <pc:docMk/>
            <pc:sldMk cId="1965749973" sldId="302"/>
            <ac:spMk id="5" creationId="{C034E9F0-D72C-F632-DED4-2B9E31143E99}"/>
          </ac:spMkLst>
        </pc:spChg>
        <pc:picChg chg="mod">
          <ac:chgData name="Claire Kirk" userId="S::claire.kirk@hrp.org.uk::5a1cd90d-c44e-4c4e-a9eb-d7cb39353a97" providerId="AD" clId="Web-{243E0F57-FDC4-4355-9168-E9E0313A7C85}" dt="2024-11-08T11:12:43.974" v="6" actId="1076"/>
          <ac:picMkLst>
            <pc:docMk/>
            <pc:sldMk cId="1965749973" sldId="302"/>
            <ac:picMk id="2" creationId="{76621484-04C7-309E-20AC-914ACA5FC9A0}"/>
          </ac:picMkLst>
        </pc:picChg>
      </pc:sldChg>
      <pc:sldChg chg="modSp">
        <pc:chgData name="Claire Kirk" userId="S::claire.kirk@hrp.org.uk::5a1cd90d-c44e-4c4e-a9eb-d7cb39353a97" providerId="AD" clId="Web-{243E0F57-FDC4-4355-9168-E9E0313A7C85}" dt="2024-11-08T11:12:57.287" v="8" actId="20577"/>
        <pc:sldMkLst>
          <pc:docMk/>
          <pc:sldMk cId="1817240154" sldId="303"/>
        </pc:sldMkLst>
        <pc:spChg chg="mod">
          <ac:chgData name="Claire Kirk" userId="S::claire.kirk@hrp.org.uk::5a1cd90d-c44e-4c4e-a9eb-d7cb39353a97" providerId="AD" clId="Web-{243E0F57-FDC4-4355-9168-E9E0313A7C85}" dt="2024-11-08T11:12:57.287" v="8" actId="20577"/>
          <ac:spMkLst>
            <pc:docMk/>
            <pc:sldMk cId="1817240154" sldId="303"/>
            <ac:spMk id="5" creationId="{E3DEA0FC-941C-4377-7388-8D5C5774AEE4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3:04.490" v="9" actId="20577"/>
        <pc:sldMkLst>
          <pc:docMk/>
          <pc:sldMk cId="1093600712" sldId="304"/>
        </pc:sldMkLst>
        <pc:spChg chg="mod">
          <ac:chgData name="Claire Kirk" userId="S::claire.kirk@hrp.org.uk::5a1cd90d-c44e-4c4e-a9eb-d7cb39353a97" providerId="AD" clId="Web-{243E0F57-FDC4-4355-9168-E9E0313A7C85}" dt="2024-11-08T11:13:04.490" v="9" actId="20577"/>
          <ac:spMkLst>
            <pc:docMk/>
            <pc:sldMk cId="1093600712" sldId="304"/>
            <ac:spMk id="5" creationId="{54ED9292-7384-11A1-4789-1500738F6886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3:10.553" v="10" actId="20577"/>
        <pc:sldMkLst>
          <pc:docMk/>
          <pc:sldMk cId="3604965507" sldId="305"/>
        </pc:sldMkLst>
        <pc:spChg chg="mod">
          <ac:chgData name="Claire Kirk" userId="S::claire.kirk@hrp.org.uk::5a1cd90d-c44e-4c4e-a9eb-d7cb39353a97" providerId="AD" clId="Web-{243E0F57-FDC4-4355-9168-E9E0313A7C85}" dt="2024-11-08T11:13:10.553" v="10" actId="20577"/>
          <ac:spMkLst>
            <pc:docMk/>
            <pc:sldMk cId="3604965507" sldId="305"/>
            <ac:spMk id="9" creationId="{FD888C4E-B89E-8B21-703E-C8A4CA91EEB9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3:17.412" v="11" actId="20577"/>
        <pc:sldMkLst>
          <pc:docMk/>
          <pc:sldMk cId="1868278323" sldId="306"/>
        </pc:sldMkLst>
        <pc:spChg chg="mod">
          <ac:chgData name="Claire Kirk" userId="S::claire.kirk@hrp.org.uk::5a1cd90d-c44e-4c4e-a9eb-d7cb39353a97" providerId="AD" clId="Web-{243E0F57-FDC4-4355-9168-E9E0313A7C85}" dt="2024-11-08T11:13:17.412" v="11" actId="20577"/>
          <ac:spMkLst>
            <pc:docMk/>
            <pc:sldMk cId="1868278323" sldId="306"/>
            <ac:spMk id="9" creationId="{51FEFC6D-E2D5-5720-D9E1-7D11032F647F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3:24.569" v="12" actId="20577"/>
        <pc:sldMkLst>
          <pc:docMk/>
          <pc:sldMk cId="2069863899" sldId="307"/>
        </pc:sldMkLst>
        <pc:spChg chg="mod">
          <ac:chgData name="Claire Kirk" userId="S::claire.kirk@hrp.org.uk::5a1cd90d-c44e-4c4e-a9eb-d7cb39353a97" providerId="AD" clId="Web-{243E0F57-FDC4-4355-9168-E9E0313A7C85}" dt="2024-11-08T11:13:24.569" v="12" actId="20577"/>
          <ac:spMkLst>
            <pc:docMk/>
            <pc:sldMk cId="2069863899" sldId="307"/>
            <ac:spMk id="9" creationId="{9BE1BC94-A09B-4D20-50D6-54CAB1550FFD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3:34.256" v="13" actId="20577"/>
        <pc:sldMkLst>
          <pc:docMk/>
          <pc:sldMk cId="3237161522" sldId="308"/>
        </pc:sldMkLst>
        <pc:spChg chg="mod">
          <ac:chgData name="Claire Kirk" userId="S::claire.kirk@hrp.org.uk::5a1cd90d-c44e-4c4e-a9eb-d7cb39353a97" providerId="AD" clId="Web-{243E0F57-FDC4-4355-9168-E9E0313A7C85}" dt="2024-11-08T11:13:34.256" v="13" actId="20577"/>
          <ac:spMkLst>
            <pc:docMk/>
            <pc:sldMk cId="3237161522" sldId="308"/>
            <ac:spMk id="9" creationId="{547250C1-1FCC-2FFC-F299-99476FD5C383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3:39.881" v="14" actId="20577"/>
        <pc:sldMkLst>
          <pc:docMk/>
          <pc:sldMk cId="3809944369" sldId="309"/>
        </pc:sldMkLst>
        <pc:spChg chg="mod">
          <ac:chgData name="Claire Kirk" userId="S::claire.kirk@hrp.org.uk::5a1cd90d-c44e-4c4e-a9eb-d7cb39353a97" providerId="AD" clId="Web-{243E0F57-FDC4-4355-9168-E9E0313A7C85}" dt="2024-11-08T11:13:39.881" v="14" actId="20577"/>
          <ac:spMkLst>
            <pc:docMk/>
            <pc:sldMk cId="3809944369" sldId="309"/>
            <ac:spMk id="5" creationId="{DCD709C2-3E2A-0418-E3DD-7745B0CA9135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3:45.241" v="15" actId="20577"/>
        <pc:sldMkLst>
          <pc:docMk/>
          <pc:sldMk cId="3215594906" sldId="310"/>
        </pc:sldMkLst>
        <pc:spChg chg="mod">
          <ac:chgData name="Claire Kirk" userId="S::claire.kirk@hrp.org.uk::5a1cd90d-c44e-4c4e-a9eb-d7cb39353a97" providerId="AD" clId="Web-{243E0F57-FDC4-4355-9168-E9E0313A7C85}" dt="2024-11-08T11:13:45.241" v="15" actId="20577"/>
          <ac:spMkLst>
            <pc:docMk/>
            <pc:sldMk cId="3215594906" sldId="310"/>
            <ac:spMk id="5" creationId="{D259C5A1-B83E-FCE7-E6C7-0EAD31592E5C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3:57.694" v="17" actId="20577"/>
        <pc:sldMkLst>
          <pc:docMk/>
          <pc:sldMk cId="3439213976" sldId="311"/>
        </pc:sldMkLst>
        <pc:spChg chg="mod">
          <ac:chgData name="Claire Kirk" userId="S::claire.kirk@hrp.org.uk::5a1cd90d-c44e-4c4e-a9eb-d7cb39353a97" providerId="AD" clId="Web-{243E0F57-FDC4-4355-9168-E9E0313A7C85}" dt="2024-11-08T11:13:57.694" v="17" actId="20577"/>
          <ac:spMkLst>
            <pc:docMk/>
            <pc:sldMk cId="3439213976" sldId="311"/>
            <ac:spMk id="5" creationId="{99358182-00DC-C307-0FB1-0F42429036D8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3:57.788" v="18" actId="20577"/>
        <pc:sldMkLst>
          <pc:docMk/>
          <pc:sldMk cId="2184574270" sldId="312"/>
        </pc:sldMkLst>
        <pc:spChg chg="mod">
          <ac:chgData name="Claire Kirk" userId="S::claire.kirk@hrp.org.uk::5a1cd90d-c44e-4c4e-a9eb-d7cb39353a97" providerId="AD" clId="Web-{243E0F57-FDC4-4355-9168-E9E0313A7C85}" dt="2024-11-08T11:13:57.788" v="18" actId="20577"/>
          <ac:spMkLst>
            <pc:docMk/>
            <pc:sldMk cId="2184574270" sldId="312"/>
            <ac:spMk id="3" creationId="{A0584E39-09FE-7001-46F6-6AD2EE1387F8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4:05.054" v="19" actId="20577"/>
        <pc:sldMkLst>
          <pc:docMk/>
          <pc:sldMk cId="3634680238" sldId="313"/>
        </pc:sldMkLst>
        <pc:spChg chg="mod">
          <ac:chgData name="Claire Kirk" userId="S::claire.kirk@hrp.org.uk::5a1cd90d-c44e-4c4e-a9eb-d7cb39353a97" providerId="AD" clId="Web-{243E0F57-FDC4-4355-9168-E9E0313A7C85}" dt="2024-11-08T11:14:05.054" v="19" actId="20577"/>
          <ac:spMkLst>
            <pc:docMk/>
            <pc:sldMk cId="3634680238" sldId="313"/>
            <ac:spMk id="5" creationId="{BB967C39-2514-FFFB-6709-914AC78BE9C9}"/>
          </ac:spMkLst>
        </pc:spChg>
      </pc:sldChg>
      <pc:sldChg chg="modSp">
        <pc:chgData name="Claire Kirk" userId="S::claire.kirk@hrp.org.uk::5a1cd90d-c44e-4c4e-a9eb-d7cb39353a97" providerId="AD" clId="Web-{243E0F57-FDC4-4355-9168-E9E0313A7C85}" dt="2024-11-08T11:14:12.882" v="20" actId="20577"/>
        <pc:sldMkLst>
          <pc:docMk/>
          <pc:sldMk cId="2573087379" sldId="314"/>
        </pc:sldMkLst>
        <pc:spChg chg="mod">
          <ac:chgData name="Claire Kirk" userId="S::claire.kirk@hrp.org.uk::5a1cd90d-c44e-4c4e-a9eb-d7cb39353a97" providerId="AD" clId="Web-{243E0F57-FDC4-4355-9168-E9E0313A7C85}" dt="2024-11-08T11:14:12.882" v="20" actId="20577"/>
          <ac:spMkLst>
            <pc:docMk/>
            <pc:sldMk cId="2573087379" sldId="314"/>
            <ac:spMk id="3" creationId="{6A951BB5-B347-D260-056B-A183B9E0A405}"/>
          </ac:spMkLst>
        </pc:spChg>
      </pc:sldChg>
    </pc:docChg>
  </pc:docChgLst>
  <pc:docChgLst>
    <pc:chgData name="Jake Patel" userId="S::jake.patel@hrp.org.uk::4ba5f794-05cf-4691-9897-0d34944fa18e" providerId="AD" clId="Web-{E4E939F4-CCE4-1770-FC8C-C037F588E449}"/>
    <pc:docChg chg="modSld">
      <pc:chgData name="Jake Patel" userId="S::jake.patel@hrp.org.uk::4ba5f794-05cf-4691-9897-0d34944fa18e" providerId="AD" clId="Web-{E4E939F4-CCE4-1770-FC8C-C037F588E449}" dt="2024-12-18T11:53:38.248" v="0" actId="20577"/>
      <pc:docMkLst>
        <pc:docMk/>
      </pc:docMkLst>
      <pc:sldChg chg="modSp">
        <pc:chgData name="Jake Patel" userId="S::jake.patel@hrp.org.uk::4ba5f794-05cf-4691-9897-0d34944fa18e" providerId="AD" clId="Web-{E4E939F4-CCE4-1770-FC8C-C037F588E449}" dt="2024-12-18T11:53:38.248" v="0" actId="20577"/>
        <pc:sldMkLst>
          <pc:docMk/>
          <pc:sldMk cId="2067058073" sldId="294"/>
        </pc:sldMkLst>
        <pc:spChg chg="mod">
          <ac:chgData name="Jake Patel" userId="S::jake.patel@hrp.org.uk::4ba5f794-05cf-4691-9897-0d34944fa18e" providerId="AD" clId="Web-{E4E939F4-CCE4-1770-FC8C-C037F588E449}" dt="2024-12-18T11:53:38.248" v="0" actId="20577"/>
          <ac:spMkLst>
            <pc:docMk/>
            <pc:sldMk cId="2067058073" sldId="294"/>
            <ac:spMk id="2" creationId="{666ACB35-19DF-C84D-BB37-B33FCEB7BBA1}"/>
          </ac:spMkLst>
        </pc:spChg>
      </pc:sldChg>
    </pc:docChg>
  </pc:docChgLst>
  <pc:docChgLst>
    <pc:chgData name="Claire Kirk" userId="S::claire.kirk@hrp.org.uk::5a1cd90d-c44e-4c4e-a9eb-d7cb39353a97" providerId="AD" clId="Web-{DB97D2DD-B570-A138-F87A-FEBA932B8470}"/>
    <pc:docChg chg="delSld">
      <pc:chgData name="Claire Kirk" userId="S::claire.kirk@hrp.org.uk::5a1cd90d-c44e-4c4e-a9eb-d7cb39353a97" providerId="AD" clId="Web-{DB97D2DD-B570-A138-F87A-FEBA932B8470}" dt="2024-09-10T09:30:48.042" v="0"/>
      <pc:docMkLst>
        <pc:docMk/>
      </pc:docMkLst>
      <pc:sldChg chg="del">
        <pc:chgData name="Claire Kirk" userId="S::claire.kirk@hrp.org.uk::5a1cd90d-c44e-4c4e-a9eb-d7cb39353a97" providerId="AD" clId="Web-{DB97D2DD-B570-A138-F87A-FEBA932B8470}" dt="2024-09-10T09:30:48.042" v="0"/>
        <pc:sldMkLst>
          <pc:docMk/>
          <pc:sldMk cId="3287758135" sldId="300"/>
        </pc:sldMkLst>
      </pc:sldChg>
    </pc:docChg>
  </pc:docChgLst>
  <pc:docChgLst>
    <pc:chgData name="Claire Kirk" userId="S::claire.kirk@hrp.org.uk::5a1cd90d-c44e-4c4e-a9eb-d7cb39353a97" providerId="AD" clId="Web-{C5923B55-05A5-23BE-F254-A5E17C51BA4D}"/>
    <pc:docChg chg="modSld">
      <pc:chgData name="Claire Kirk" userId="S::claire.kirk@hrp.org.uk::5a1cd90d-c44e-4c4e-a9eb-d7cb39353a97" providerId="AD" clId="Web-{C5923B55-05A5-23BE-F254-A5E17C51BA4D}" dt="2024-08-28T12:14:39.784" v="340" actId="20577"/>
      <pc:docMkLst>
        <pc:docMk/>
      </pc:docMkLst>
      <pc:sldChg chg="addSp delSp modSp">
        <pc:chgData name="Claire Kirk" userId="S::claire.kirk@hrp.org.uk::5a1cd90d-c44e-4c4e-a9eb-d7cb39353a97" providerId="AD" clId="Web-{C5923B55-05A5-23BE-F254-A5E17C51BA4D}" dt="2024-08-28T10:57:10.325" v="21" actId="1076"/>
        <pc:sldMkLst>
          <pc:docMk/>
          <pc:sldMk cId="2067058073" sldId="294"/>
        </pc:sldMkLst>
        <pc:spChg chg="add mod">
          <ac:chgData name="Claire Kirk" userId="S::claire.kirk@hrp.org.uk::5a1cd90d-c44e-4c4e-a9eb-d7cb39353a97" providerId="AD" clId="Web-{C5923B55-05A5-23BE-F254-A5E17C51BA4D}" dt="2024-08-28T10:57:07.934" v="20" actId="1076"/>
          <ac:spMkLst>
            <pc:docMk/>
            <pc:sldMk cId="2067058073" sldId="294"/>
            <ac:spMk id="2" creationId="{666ACB35-19DF-C84D-BB37-B33FCEB7BBA1}"/>
          </ac:spMkLst>
        </pc:spChg>
        <pc:picChg chg="mod">
          <ac:chgData name="Claire Kirk" userId="S::claire.kirk@hrp.org.uk::5a1cd90d-c44e-4c4e-a9eb-d7cb39353a97" providerId="AD" clId="Web-{C5923B55-05A5-23BE-F254-A5E17C51BA4D}" dt="2024-08-28T10:57:10.325" v="21" actId="1076"/>
          <ac:picMkLst>
            <pc:docMk/>
            <pc:sldMk cId="2067058073" sldId="294"/>
            <ac:picMk id="10" creationId="{C5FB43D1-38A7-7092-EB43-3567AEFD894B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0:59:41.643" v="76" actId="14100"/>
        <pc:sldMkLst>
          <pc:docMk/>
          <pc:sldMk cId="1781475045" sldId="301"/>
        </pc:sldMkLst>
        <pc:spChg chg="add mod">
          <ac:chgData name="Claire Kirk" userId="S::claire.kirk@hrp.org.uk::5a1cd90d-c44e-4c4e-a9eb-d7cb39353a97" providerId="AD" clId="Web-{C5923B55-05A5-23BE-F254-A5E17C51BA4D}" dt="2024-08-28T10:58:28.375" v="46" actId="1076"/>
          <ac:spMkLst>
            <pc:docMk/>
            <pc:sldMk cId="1781475045" sldId="301"/>
            <ac:spMk id="5" creationId="{616D4AC1-D560-7134-A501-0F101106A072}"/>
          </ac:spMkLst>
        </pc:spChg>
        <pc:picChg chg="mod">
          <ac:chgData name="Claire Kirk" userId="S::claire.kirk@hrp.org.uk::5a1cd90d-c44e-4c4e-a9eb-d7cb39353a97" providerId="AD" clId="Web-{C5923B55-05A5-23BE-F254-A5E17C51BA4D}" dt="2024-08-28T10:59:41.643" v="76" actId="14100"/>
          <ac:picMkLst>
            <pc:docMk/>
            <pc:sldMk cId="1781475045" sldId="301"/>
            <ac:picMk id="2" creationId="{9CCED097-B82E-138F-E404-4BB81E912B54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0:59:35.815" v="75" actId="1076"/>
        <pc:sldMkLst>
          <pc:docMk/>
          <pc:sldMk cId="1965749973" sldId="302"/>
        </pc:sldMkLst>
        <pc:spChg chg="add mod">
          <ac:chgData name="Claire Kirk" userId="S::claire.kirk@hrp.org.uk::5a1cd90d-c44e-4c4e-a9eb-d7cb39353a97" providerId="AD" clId="Web-{C5923B55-05A5-23BE-F254-A5E17C51BA4D}" dt="2024-08-28T10:59:29.612" v="72" actId="1076"/>
          <ac:spMkLst>
            <pc:docMk/>
            <pc:sldMk cId="1965749973" sldId="302"/>
            <ac:spMk id="5" creationId="{C034E9F0-D72C-F632-DED4-2B9E31143E99}"/>
          </ac:spMkLst>
        </pc:spChg>
        <pc:picChg chg="mod">
          <ac:chgData name="Claire Kirk" userId="S::claire.kirk@hrp.org.uk::5a1cd90d-c44e-4c4e-a9eb-d7cb39353a97" providerId="AD" clId="Web-{C5923B55-05A5-23BE-F254-A5E17C51BA4D}" dt="2024-08-28T10:59:35.815" v="75" actId="1076"/>
          <ac:picMkLst>
            <pc:docMk/>
            <pc:sldMk cId="1965749973" sldId="302"/>
            <ac:picMk id="2" creationId="{76621484-04C7-309E-20AC-914ACA5FC9A0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05:38.029" v="115" actId="1076"/>
        <pc:sldMkLst>
          <pc:docMk/>
          <pc:sldMk cId="1817240154" sldId="303"/>
        </pc:sldMkLst>
        <pc:spChg chg="add mod">
          <ac:chgData name="Claire Kirk" userId="S::claire.kirk@hrp.org.uk::5a1cd90d-c44e-4c4e-a9eb-d7cb39353a97" providerId="AD" clId="Web-{C5923B55-05A5-23BE-F254-A5E17C51BA4D}" dt="2024-08-28T12:04:32.978" v="93" actId="1076"/>
          <ac:spMkLst>
            <pc:docMk/>
            <pc:sldMk cId="1817240154" sldId="303"/>
            <ac:spMk id="5" creationId="{E3DEA0FC-941C-4377-7388-8D5C5774AEE4}"/>
          </ac:spMkLst>
        </pc:spChg>
        <pc:picChg chg="mod">
          <ac:chgData name="Claire Kirk" userId="S::claire.kirk@hrp.org.uk::5a1cd90d-c44e-4c4e-a9eb-d7cb39353a97" providerId="AD" clId="Web-{C5923B55-05A5-23BE-F254-A5E17C51BA4D}" dt="2024-08-28T12:05:38.029" v="115" actId="1076"/>
          <ac:picMkLst>
            <pc:docMk/>
            <pc:sldMk cId="1817240154" sldId="303"/>
            <ac:picMk id="2" creationId="{613448E6-5AA6-2B85-28C6-47E1FC22298F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05:31.825" v="114" actId="1076"/>
        <pc:sldMkLst>
          <pc:docMk/>
          <pc:sldMk cId="1093600712" sldId="304"/>
        </pc:sldMkLst>
        <pc:spChg chg="add mod">
          <ac:chgData name="Claire Kirk" userId="S::claire.kirk@hrp.org.uk::5a1cd90d-c44e-4c4e-a9eb-d7cb39353a97" providerId="AD" clId="Web-{C5923B55-05A5-23BE-F254-A5E17C51BA4D}" dt="2024-08-28T12:05:23.934" v="111" actId="1076"/>
          <ac:spMkLst>
            <pc:docMk/>
            <pc:sldMk cId="1093600712" sldId="304"/>
            <ac:spMk id="5" creationId="{54ED9292-7384-11A1-4789-1500738F6886}"/>
          </ac:spMkLst>
        </pc:spChg>
        <pc:picChg chg="mod">
          <ac:chgData name="Claire Kirk" userId="S::claire.kirk@hrp.org.uk::5a1cd90d-c44e-4c4e-a9eb-d7cb39353a97" providerId="AD" clId="Web-{C5923B55-05A5-23BE-F254-A5E17C51BA4D}" dt="2024-08-28T12:05:31.825" v="114" actId="1076"/>
          <ac:picMkLst>
            <pc:docMk/>
            <pc:sldMk cId="1093600712" sldId="304"/>
            <ac:picMk id="2" creationId="{575EB2BA-00BE-7B62-D78E-3AEF913E77C7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06:35.142" v="141" actId="1076"/>
        <pc:sldMkLst>
          <pc:docMk/>
          <pc:sldMk cId="3604965507" sldId="305"/>
        </pc:sldMkLst>
        <pc:spChg chg="add mod">
          <ac:chgData name="Claire Kirk" userId="S::claire.kirk@hrp.org.uk::5a1cd90d-c44e-4c4e-a9eb-d7cb39353a97" providerId="AD" clId="Web-{C5923B55-05A5-23BE-F254-A5E17C51BA4D}" dt="2024-08-28T12:06:18.063" v="136" actId="1076"/>
          <ac:spMkLst>
            <pc:docMk/>
            <pc:sldMk cId="3604965507" sldId="305"/>
            <ac:spMk id="9" creationId="{FD888C4E-B89E-8B21-703E-C8A4CA91EEB9}"/>
          </ac:spMkLst>
        </pc:spChg>
        <pc:picChg chg="mod">
          <ac:chgData name="Claire Kirk" userId="S::claire.kirk@hrp.org.uk::5a1cd90d-c44e-4c4e-a9eb-d7cb39353a97" providerId="AD" clId="Web-{C5923B55-05A5-23BE-F254-A5E17C51BA4D}" dt="2024-08-28T12:06:35.142" v="141" actId="1076"/>
          <ac:picMkLst>
            <pc:docMk/>
            <pc:sldMk cId="3604965507" sldId="305"/>
            <ac:picMk id="3" creationId="{AC7668F7-EE98-0239-B01A-300FF6B46134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07:11.754" v="159" actId="14100"/>
        <pc:sldMkLst>
          <pc:docMk/>
          <pc:sldMk cId="1868278323" sldId="306"/>
        </pc:sldMkLst>
        <pc:spChg chg="add mod">
          <ac:chgData name="Claire Kirk" userId="S::claire.kirk@hrp.org.uk::5a1cd90d-c44e-4c4e-a9eb-d7cb39353a97" providerId="AD" clId="Web-{C5923B55-05A5-23BE-F254-A5E17C51BA4D}" dt="2024-08-28T12:07:02.691" v="155" actId="1076"/>
          <ac:spMkLst>
            <pc:docMk/>
            <pc:sldMk cId="1868278323" sldId="306"/>
            <ac:spMk id="9" creationId="{51FEFC6D-E2D5-5720-D9E1-7D11032F647F}"/>
          </ac:spMkLst>
        </pc:spChg>
        <pc:picChg chg="mod">
          <ac:chgData name="Claire Kirk" userId="S::claire.kirk@hrp.org.uk::5a1cd90d-c44e-4c4e-a9eb-d7cb39353a97" providerId="AD" clId="Web-{C5923B55-05A5-23BE-F254-A5E17C51BA4D}" dt="2024-08-28T12:07:06.472" v="157" actId="14100"/>
          <ac:picMkLst>
            <pc:docMk/>
            <pc:sldMk cId="1868278323" sldId="306"/>
            <ac:picMk id="2" creationId="{03BB89A4-16DC-9F98-ABDE-E13D3EEEDF62}"/>
          </ac:picMkLst>
        </pc:picChg>
        <pc:picChg chg="mod">
          <ac:chgData name="Claire Kirk" userId="S::claire.kirk@hrp.org.uk::5a1cd90d-c44e-4c4e-a9eb-d7cb39353a97" providerId="AD" clId="Web-{C5923B55-05A5-23BE-F254-A5E17C51BA4D}" dt="2024-08-28T12:07:11.754" v="159" actId="14100"/>
          <ac:picMkLst>
            <pc:docMk/>
            <pc:sldMk cId="1868278323" sldId="306"/>
            <ac:picMk id="3" creationId="{E8CF9ABE-C3D3-344E-714B-F3B337A3C0FC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08:12.398" v="182" actId="1076"/>
        <pc:sldMkLst>
          <pc:docMk/>
          <pc:sldMk cId="2069863899" sldId="307"/>
        </pc:sldMkLst>
        <pc:spChg chg="add mod">
          <ac:chgData name="Claire Kirk" userId="S::claire.kirk@hrp.org.uk::5a1cd90d-c44e-4c4e-a9eb-d7cb39353a97" providerId="AD" clId="Web-{C5923B55-05A5-23BE-F254-A5E17C51BA4D}" dt="2024-08-28T12:07:48.788" v="174" actId="1076"/>
          <ac:spMkLst>
            <pc:docMk/>
            <pc:sldMk cId="2069863899" sldId="307"/>
            <ac:spMk id="9" creationId="{9BE1BC94-A09B-4D20-50D6-54CAB1550FFD}"/>
          </ac:spMkLst>
        </pc:spChg>
        <pc:picChg chg="mod">
          <ac:chgData name="Claire Kirk" userId="S::claire.kirk@hrp.org.uk::5a1cd90d-c44e-4c4e-a9eb-d7cb39353a97" providerId="AD" clId="Web-{C5923B55-05A5-23BE-F254-A5E17C51BA4D}" dt="2024-08-28T12:08:03.945" v="181" actId="14100"/>
          <ac:picMkLst>
            <pc:docMk/>
            <pc:sldMk cId="2069863899" sldId="307"/>
            <ac:picMk id="2" creationId="{51456BD5-D30D-E092-54E3-CC67D79DADC5}"/>
          </ac:picMkLst>
        </pc:picChg>
        <pc:picChg chg="mod">
          <ac:chgData name="Claire Kirk" userId="S::claire.kirk@hrp.org.uk::5a1cd90d-c44e-4c4e-a9eb-d7cb39353a97" providerId="AD" clId="Web-{C5923B55-05A5-23BE-F254-A5E17C51BA4D}" dt="2024-08-28T12:08:12.398" v="182" actId="1076"/>
          <ac:picMkLst>
            <pc:docMk/>
            <pc:sldMk cId="2069863899" sldId="307"/>
            <ac:picMk id="5" creationId="{C5E2D48F-98AA-CBE0-A751-53CFFFC2951C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09:38.014" v="227" actId="14100"/>
        <pc:sldMkLst>
          <pc:docMk/>
          <pc:sldMk cId="3237161522" sldId="308"/>
        </pc:sldMkLst>
        <pc:spChg chg="add mod">
          <ac:chgData name="Claire Kirk" userId="S::claire.kirk@hrp.org.uk::5a1cd90d-c44e-4c4e-a9eb-d7cb39353a97" providerId="AD" clId="Web-{C5923B55-05A5-23BE-F254-A5E17C51BA4D}" dt="2024-08-28T12:09:22.184" v="220" actId="1076"/>
          <ac:spMkLst>
            <pc:docMk/>
            <pc:sldMk cId="3237161522" sldId="308"/>
            <ac:spMk id="9" creationId="{547250C1-1FCC-2FFC-F299-99476FD5C383}"/>
          </ac:spMkLst>
        </pc:spChg>
        <pc:picChg chg="mod">
          <ac:chgData name="Claire Kirk" userId="S::claire.kirk@hrp.org.uk::5a1cd90d-c44e-4c4e-a9eb-d7cb39353a97" providerId="AD" clId="Web-{C5923B55-05A5-23BE-F254-A5E17C51BA4D}" dt="2024-08-28T12:09:33.841" v="225" actId="1076"/>
          <ac:picMkLst>
            <pc:docMk/>
            <pc:sldMk cId="3237161522" sldId="308"/>
            <ac:picMk id="2" creationId="{E9DEDB0C-6453-F2E5-6F7F-9653F7CA5BB9}"/>
          </ac:picMkLst>
        </pc:picChg>
        <pc:picChg chg="mod">
          <ac:chgData name="Claire Kirk" userId="S::claire.kirk@hrp.org.uk::5a1cd90d-c44e-4c4e-a9eb-d7cb39353a97" providerId="AD" clId="Web-{C5923B55-05A5-23BE-F254-A5E17C51BA4D}" dt="2024-08-28T12:09:38.014" v="227" actId="14100"/>
          <ac:picMkLst>
            <pc:docMk/>
            <pc:sldMk cId="3237161522" sldId="308"/>
            <ac:picMk id="3" creationId="{A2C37B39-BDEF-64FA-5300-DA1E6FEB18C3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10:17.563" v="248" actId="14100"/>
        <pc:sldMkLst>
          <pc:docMk/>
          <pc:sldMk cId="3809944369" sldId="309"/>
        </pc:sldMkLst>
        <pc:spChg chg="add mod">
          <ac:chgData name="Claire Kirk" userId="S::claire.kirk@hrp.org.uk::5a1cd90d-c44e-4c4e-a9eb-d7cb39353a97" providerId="AD" clId="Web-{C5923B55-05A5-23BE-F254-A5E17C51BA4D}" dt="2024-08-28T12:10:13.407" v="246" actId="1076"/>
          <ac:spMkLst>
            <pc:docMk/>
            <pc:sldMk cId="3809944369" sldId="309"/>
            <ac:spMk id="5" creationId="{DCD709C2-3E2A-0418-E3DD-7745B0CA9135}"/>
          </ac:spMkLst>
        </pc:spChg>
        <pc:picChg chg="mod">
          <ac:chgData name="Claire Kirk" userId="S::claire.kirk@hrp.org.uk::5a1cd90d-c44e-4c4e-a9eb-d7cb39353a97" providerId="AD" clId="Web-{C5923B55-05A5-23BE-F254-A5E17C51BA4D}" dt="2024-08-28T12:10:17.563" v="248" actId="14100"/>
          <ac:picMkLst>
            <pc:docMk/>
            <pc:sldMk cId="3809944369" sldId="309"/>
            <ac:picMk id="3" creationId="{FC3179A7-8645-D7F4-6E82-543F1D305F3A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11:00.160" v="266" actId="20577"/>
        <pc:sldMkLst>
          <pc:docMk/>
          <pc:sldMk cId="3215594906" sldId="310"/>
        </pc:sldMkLst>
        <pc:spChg chg="add mod">
          <ac:chgData name="Claire Kirk" userId="S::claire.kirk@hrp.org.uk::5a1cd90d-c44e-4c4e-a9eb-d7cb39353a97" providerId="AD" clId="Web-{C5923B55-05A5-23BE-F254-A5E17C51BA4D}" dt="2024-08-28T12:11:00.160" v="266" actId="20577"/>
          <ac:spMkLst>
            <pc:docMk/>
            <pc:sldMk cId="3215594906" sldId="310"/>
            <ac:spMk id="5" creationId="{D259C5A1-B83E-FCE7-E6C7-0EAD31592E5C}"/>
          </ac:spMkLst>
        </pc:spChg>
        <pc:picChg chg="mod">
          <ac:chgData name="Claire Kirk" userId="S::claire.kirk@hrp.org.uk::5a1cd90d-c44e-4c4e-a9eb-d7cb39353a97" providerId="AD" clId="Web-{C5923B55-05A5-23BE-F254-A5E17C51BA4D}" dt="2024-08-28T12:10:49.284" v="263" actId="1076"/>
          <ac:picMkLst>
            <pc:docMk/>
            <pc:sldMk cId="3215594906" sldId="310"/>
            <ac:picMk id="2" creationId="{C598F444-7A7E-2FCF-EDF1-B4E815A60BD2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14:39.784" v="340" actId="20577"/>
        <pc:sldMkLst>
          <pc:docMk/>
          <pc:sldMk cId="3439213976" sldId="311"/>
        </pc:sldMkLst>
        <pc:spChg chg="add mod">
          <ac:chgData name="Claire Kirk" userId="S::claire.kirk@hrp.org.uk::5a1cd90d-c44e-4c4e-a9eb-d7cb39353a97" providerId="AD" clId="Web-{C5923B55-05A5-23BE-F254-A5E17C51BA4D}" dt="2024-08-28T12:14:39.784" v="340" actId="20577"/>
          <ac:spMkLst>
            <pc:docMk/>
            <pc:sldMk cId="3439213976" sldId="311"/>
            <ac:spMk id="5" creationId="{99358182-00DC-C307-0FB1-0F42429036D8}"/>
          </ac:spMkLst>
        </pc:spChg>
        <pc:picChg chg="mod">
          <ac:chgData name="Claire Kirk" userId="S::claire.kirk@hrp.org.uk::5a1cd90d-c44e-4c4e-a9eb-d7cb39353a97" providerId="AD" clId="Web-{C5923B55-05A5-23BE-F254-A5E17C51BA4D}" dt="2024-08-28T12:11:35.099" v="277" actId="1076"/>
          <ac:picMkLst>
            <pc:docMk/>
            <pc:sldMk cId="3439213976" sldId="311"/>
            <ac:picMk id="3" creationId="{095159C3-CA80-D493-FA0C-095C63C18BD9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12:10.727" v="294" actId="1076"/>
        <pc:sldMkLst>
          <pc:docMk/>
          <pc:sldMk cId="2184574270" sldId="312"/>
        </pc:sldMkLst>
        <pc:spChg chg="add mod">
          <ac:chgData name="Claire Kirk" userId="S::claire.kirk@hrp.org.uk::5a1cd90d-c44e-4c4e-a9eb-d7cb39353a97" providerId="AD" clId="Web-{C5923B55-05A5-23BE-F254-A5E17C51BA4D}" dt="2024-08-28T12:12:05.211" v="291" actId="1076"/>
          <ac:spMkLst>
            <pc:docMk/>
            <pc:sldMk cId="2184574270" sldId="312"/>
            <ac:spMk id="3" creationId="{A0584E39-09FE-7001-46F6-6AD2EE1387F8}"/>
          </ac:spMkLst>
        </pc:spChg>
        <pc:picChg chg="mod">
          <ac:chgData name="Claire Kirk" userId="S::claire.kirk@hrp.org.uk::5a1cd90d-c44e-4c4e-a9eb-d7cb39353a97" providerId="AD" clId="Web-{C5923B55-05A5-23BE-F254-A5E17C51BA4D}" dt="2024-08-28T12:12:10.727" v="294" actId="1076"/>
          <ac:picMkLst>
            <pc:docMk/>
            <pc:sldMk cId="2184574270" sldId="312"/>
            <ac:picMk id="5" creationId="{2B16B99E-9BA0-BB69-9231-0088591DF7AC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12:58.543" v="321" actId="1076"/>
        <pc:sldMkLst>
          <pc:docMk/>
          <pc:sldMk cId="3634680238" sldId="313"/>
        </pc:sldMkLst>
        <pc:spChg chg="add mod">
          <ac:chgData name="Claire Kirk" userId="S::claire.kirk@hrp.org.uk::5a1cd90d-c44e-4c4e-a9eb-d7cb39353a97" providerId="AD" clId="Web-{C5923B55-05A5-23BE-F254-A5E17C51BA4D}" dt="2024-08-28T12:12:50.808" v="318" actId="1076"/>
          <ac:spMkLst>
            <pc:docMk/>
            <pc:sldMk cId="3634680238" sldId="313"/>
            <ac:spMk id="5" creationId="{BB967C39-2514-FFFB-6709-914AC78BE9C9}"/>
          </ac:spMkLst>
        </pc:spChg>
        <pc:picChg chg="mod">
          <ac:chgData name="Claire Kirk" userId="S::claire.kirk@hrp.org.uk::5a1cd90d-c44e-4c4e-a9eb-d7cb39353a97" providerId="AD" clId="Web-{C5923B55-05A5-23BE-F254-A5E17C51BA4D}" dt="2024-08-28T12:12:58.543" v="321" actId="1076"/>
          <ac:picMkLst>
            <pc:docMk/>
            <pc:sldMk cId="3634680238" sldId="313"/>
            <ac:picMk id="2" creationId="{2D75C2BB-9174-D16E-0F3C-CFF5D3435B8F}"/>
          </ac:picMkLst>
        </pc:picChg>
      </pc:sldChg>
      <pc:sldChg chg="addSp delSp modSp">
        <pc:chgData name="Claire Kirk" userId="S::claire.kirk@hrp.org.uk::5a1cd90d-c44e-4c4e-a9eb-d7cb39353a97" providerId="AD" clId="Web-{C5923B55-05A5-23BE-F254-A5E17C51BA4D}" dt="2024-08-28T12:13:26.060" v="339" actId="1076"/>
        <pc:sldMkLst>
          <pc:docMk/>
          <pc:sldMk cId="2573087379" sldId="314"/>
        </pc:sldMkLst>
        <pc:spChg chg="add mod">
          <ac:chgData name="Claire Kirk" userId="S::claire.kirk@hrp.org.uk::5a1cd90d-c44e-4c4e-a9eb-d7cb39353a97" providerId="AD" clId="Web-{C5923B55-05A5-23BE-F254-A5E17C51BA4D}" dt="2024-08-28T12:13:26.060" v="339" actId="1076"/>
          <ac:spMkLst>
            <pc:docMk/>
            <pc:sldMk cId="2573087379" sldId="314"/>
            <ac:spMk id="3" creationId="{6A951BB5-B347-D260-056B-A183B9E0A40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CE5B7F-460E-144A-BD3B-7CB617C1F5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2A80A-C2DA-194F-84F4-54EF715CEA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89A54-10D1-3043-8190-1648B2DAD62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F99EF-82A4-4A49-AC09-176D0B7BA8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509B0-4A48-4646-BDC0-0DAA32E850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DE393-DE9A-1347-9AC1-4DD0DC66D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91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C1702-95CB-9844-8D09-057D2A545618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59CA0-3510-4F4C-A265-1E42EA50F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5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 BG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48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4400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C4D3C-052D-45B3-A1FB-1AC6B7A2F7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1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wer of Lond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F59C0-4F3E-49B1-BD27-40A126320D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7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ic Royal Palac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26864"/>
            <a:ext cx="12192001" cy="661320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840B7-296F-46BF-B33B-B9BEF89456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45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5F5C-76BA-46A2-9D11-B6FB34A78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150" y="1465634"/>
            <a:ext cx="8521700" cy="5058991"/>
          </a:xfrm>
        </p:spPr>
        <p:txBody>
          <a:bodyPr/>
          <a:lstStyle>
            <a:lvl1pPr algn="ctr">
              <a:lnSpc>
                <a:spcPct val="90000"/>
              </a:lnSpc>
              <a:spcBef>
                <a:spcPts val="1200"/>
              </a:spcBef>
              <a:defRPr sz="1400" cap="all" spc="300" baseline="0">
                <a:solidFill>
                  <a:schemeClr val="tx2"/>
                </a:solidFill>
              </a:defRPr>
            </a:lvl1pPr>
            <a:lvl2pPr marL="635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i="0" cap="all" spc="300" baseline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D9C8AF-232A-364B-8D71-324D15690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3486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126E-0F51-4045-A21E-2FE80B25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5F5C-76BA-46A2-9D11-B6FB34A78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770E-FA93-4105-9911-D5009D27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2B668-D52B-B74E-8D13-C47B028FEA3D}" type="datetime4">
              <a:rPr lang="en-GB" smtClean="0"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329B1-7483-41FD-B8B4-979AB062E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505A1-790D-4CA2-8E9B-635FF36E3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25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4091-4B3E-4E0F-80B5-CBA1A796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2314" y="2108200"/>
            <a:ext cx="4176000" cy="407193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74885-2B69-4BE8-99DE-1F01FC67D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655" y="2108200"/>
            <a:ext cx="4176000" cy="407193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239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4091-4B3E-4E0F-80B5-CBA1A796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2314" y="3268494"/>
            <a:ext cx="4176000" cy="29116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74885-2B69-4BE8-99DE-1F01FC67D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655" y="3268494"/>
            <a:ext cx="4176000" cy="29116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2290FB-0472-3D48-A05E-688DE1B70C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450" y="2108200"/>
            <a:ext cx="8545513" cy="1160463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310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74885-2B69-4BE8-99DE-1F01FC67D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655" y="2080048"/>
            <a:ext cx="4176000" cy="302152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2290FB-0472-3D48-A05E-688DE1B70C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1654" y="878734"/>
            <a:ext cx="5449483" cy="1141917"/>
          </a:xfr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sz="28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57B00B9-D6A6-E24C-BF31-ADEFAD1C0B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2450" y="948819"/>
            <a:ext cx="4176713" cy="49603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37897C-D3BA-3F42-9855-0A4D3BFD1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1250" y="5101568"/>
            <a:ext cx="1804886" cy="803122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141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57B00B9-D6A6-E24C-BF31-ADEFAD1C0B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1600" y="950400"/>
            <a:ext cx="8550000" cy="49603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37897C-D3BA-3F42-9855-0A4D3BFD1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41582" y="1071862"/>
            <a:ext cx="1804886" cy="1036337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14453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B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7217" y="1549941"/>
            <a:ext cx="8897566" cy="3884578"/>
          </a:xfrm>
        </p:spPr>
        <p:txBody>
          <a:bodyPr anchor="ctr" anchorCtr="0"/>
          <a:lstStyle>
            <a:lvl1pPr algn="ctr">
              <a:defRPr sz="2800"/>
            </a:lvl1pPr>
            <a:lvl2pPr marL="6350" indent="0" algn="ctr">
              <a:spcBef>
                <a:spcPts val="2400"/>
              </a:spcBef>
              <a:buNone/>
              <a:defRPr sz="16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BCEC-0677-7A4B-A645-B4957D9376FC}" type="datetime4">
              <a:rPr lang="en-GB" smtClean="0"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904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LACK BG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3FCBD-68A9-4FEC-B8FF-6F6977FEC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7217" y="1549941"/>
            <a:ext cx="8897566" cy="3884578"/>
          </a:xfrm>
        </p:spPr>
        <p:txBody>
          <a:bodyPr anchor="ctr" anchorCtr="0"/>
          <a:lstStyle>
            <a:lvl1pPr algn="ctr">
              <a:defRPr sz="2800">
                <a:solidFill>
                  <a:schemeClr val="bg1"/>
                </a:solidFill>
              </a:defRPr>
            </a:lvl1pPr>
            <a:lvl2pPr marL="6350" indent="0" algn="ctr">
              <a:spcBef>
                <a:spcPts val="2400"/>
              </a:spcBef>
              <a:buNone/>
              <a:defRPr sz="1600">
                <a:solidFill>
                  <a:schemeClr val="bg1"/>
                </a:solidFill>
              </a:defRPr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1DCC2-F255-459C-A895-4E446C9D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8DBCEC-0677-7A4B-A645-B4957D9376FC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1DB8-CE32-4BAD-A229-07EA2094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EFF35-1ACA-4DEB-9F65-213578E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D7BE99-B01F-8A43-B876-BE7055B54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46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HITE B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82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5954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08821-350B-C043-99A4-947DFA5E7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3486" cy="70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3EE156-EAB5-F249-9924-F0B5F0E2B2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400" y="6130800"/>
            <a:ext cx="3628800" cy="4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73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9F21-B874-45A9-BE72-A3F212B5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B34B5-D656-46F6-B5E2-03F2819A5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2C30-64AE-8147-8A8A-13D6ABB99ABE}" type="datetime4">
              <a:rPr lang="en-GB" smtClean="0"/>
              <a:t>07 March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42B28-1789-4B3A-BA45-500035C0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6C8D4-4CAB-44AB-A877-5AB561EE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26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CF5BB8-058F-4F5F-B8F3-C181EC78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56871-947D-BA4D-88A8-4B1024D6C7FB}" type="datetime4">
              <a:rPr lang="en-GB" smtClean="0"/>
              <a:t>07 March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C0F5A-F447-4CAD-95EE-7EC0F323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INFO IN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408D9-2A54-433D-9EBC-6DA306C4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378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Blue 1 Line">
    <p:bg>
      <p:bgPr>
        <a:solidFill>
          <a:srgbClr val="A2B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48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56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73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B5AAEF-12C8-4D49-9D0C-266AD849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83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Turquoise 1 Line">
    <p:bg>
      <p:bgPr>
        <a:solidFill>
          <a:srgbClr val="A1A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58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97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A5A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4EDBA8-F8AE-3440-9390-00A96CEA54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74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Green 1 Line">
    <p:bg>
      <p:bgPr>
        <a:solidFill>
          <a:srgbClr val="A0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28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35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43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5BC3BB-D9CD-2742-8CEC-F4991389E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39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urple 1 Line">
    <p:bg>
      <p:bgPr>
        <a:solidFill>
          <a:srgbClr val="B5A7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907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6B4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452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BF163E-8EE3-5642-A492-2CC32642CA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50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Red 1 Line">
    <p:bg>
      <p:bgPr>
        <a:solidFill>
          <a:srgbClr val="DBA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C87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B74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A52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3B8C9-6088-D34F-A675-F2FCC4812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95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Orange 1 Line">
    <p:bg>
      <p:bgPr>
        <a:solidFill>
          <a:srgbClr val="EAC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DFA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D58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CA6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BA5AD5-F0D8-B24D-BFE8-EA71314BE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63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Yellow 1 Line">
    <p:bg>
      <p:bgPr>
        <a:solidFill>
          <a:srgbClr val="F1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EACB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E3B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DC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96621"/>
            <a:ext cx="12192000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112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832E5E-A19C-2445-8DC7-49475BD0F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52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Blue 3 Line">
    <p:bg>
      <p:bgPr>
        <a:solidFill>
          <a:srgbClr val="A2B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48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56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73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3BF95-C30C-904E-8AA2-DBEA35B2C6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3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ning room filled with furniture and vase of flowers on a table&#10;&#10;Description automatically generated">
            <a:extLst>
              <a:ext uri="{FF2B5EF4-FFF2-40B4-BE49-F238E27FC236}">
                <a16:creationId xmlns:a16="http://schemas.microsoft.com/office/drawing/2014/main" id="{A32696F6-FEE2-AA4A-95DF-DA1E81CBC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DAEA5-DE5C-F741-B198-AB382E707BFB}"/>
              </a:ext>
            </a:extLst>
          </p:cNvPr>
          <p:cNvSpPr/>
          <p:nvPr userDrawn="1"/>
        </p:nvSpPr>
        <p:spPr>
          <a:xfrm>
            <a:off x="1529977" y="1144800"/>
            <a:ext cx="9132046" cy="485258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48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4400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EEF30-A3E8-40A7-8390-0A5987F566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89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Turquoise 3 Line">
    <p:bg>
      <p:bgPr>
        <a:solidFill>
          <a:srgbClr val="A1A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483C382-730B-5447-BD77-78E3B2AEEDC4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7876D8-D50E-9045-922A-66E5948E976C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58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C32B83-C0AE-AC4E-811E-549C4A87E144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97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80080E-3600-D840-85C6-8040E639C08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A5A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3204BB-8622-0E47-8DB6-9CD2735F71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3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Green 3 Line">
    <p:bg>
      <p:bgPr>
        <a:solidFill>
          <a:srgbClr val="A0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A0E251F-5702-EA4D-9C5C-BDB8F3F2C06F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B8D9C2-8717-584D-AB46-DC0C28F464A8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28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093E66-6886-7542-BF54-5A14CC353BA6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35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614892-FCE6-A749-92B0-737A0AEEB70B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43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7F1E4C-5F10-2E40-B3A0-FA23DA4566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1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urple 3 Line">
    <p:bg>
      <p:bgPr>
        <a:solidFill>
          <a:srgbClr val="B5A7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4A1E536-C627-B34C-9AB9-6D0C1CBE3C65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26FA3A-6004-E24D-A581-F97BDB48C56B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907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68245-858E-0847-A2AE-F0A6D4327222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6B4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044B1B-25E3-1545-ACDE-03078642AEC5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452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BCCB30-EC3A-4F46-96C9-EAB503145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13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Red 3 Line">
    <p:bg>
      <p:bgPr>
        <a:solidFill>
          <a:srgbClr val="DBA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86FF47D-ABD7-A243-8123-D4987090EB49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C3449D-3573-F046-9612-B974A3FA60CB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C87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51423D-953B-7C48-8F20-F9A5B2C9282C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B74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A36D9D-7C89-894F-8951-74E6E47C846E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A52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D549E4-11BB-3548-A5BA-6377F2B3F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7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Orange 3 Line">
    <p:bg>
      <p:bgPr>
        <a:solidFill>
          <a:srgbClr val="EAC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BEFE6E6-241C-3E4B-8745-5024E1DFAFDD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E5F3C5-4094-1F47-9C90-D5523A84C502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DFA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BA95C6-C5F2-BC46-95F5-27817CCB6ABB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D58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B12707-3F03-9F47-8F9B-92E030C14754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CA6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57F1FD-DD18-BF41-923B-211161697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20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Yellow 3 Line">
    <p:bg>
      <p:bgPr>
        <a:solidFill>
          <a:srgbClr val="F1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E59EFD6-AF50-DD49-8FA6-90525161CA30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15954E-F1D6-3941-9B5F-41B589CFAFE6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EACB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C3C663-6691-F04D-8B2E-F44F7EE45C3E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E3B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A52B9D-673B-4C40-96CB-80ABBACBA683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DC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4779" y="1977166"/>
            <a:ext cx="8522439" cy="3180195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buNone/>
              <a:defRPr sz="76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81E6AE-56C9-E145-81FD-9375D191B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30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Blue 4 Line">
    <p:bg>
      <p:bgPr>
        <a:solidFill>
          <a:srgbClr val="A2B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5FE545-D1F3-6B4E-A36E-CEA88408D6E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78D741-7E79-CF43-BAFE-C64782423739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48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239F07-C32F-8A48-86D7-FF8176E7E557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562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D100E6-6594-9643-966E-3ED850635E87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73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007844-4E5E-1248-8208-674C24FF14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6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Turquoise 4 Line">
    <p:bg>
      <p:bgPr>
        <a:solidFill>
          <a:srgbClr val="A1AF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5711DE-5766-754E-864A-FAEFD51BE934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6F1D9E-47BC-0747-BA81-96225423B10F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58E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12D7A6-0DD1-3A43-B72E-C558F184FDB3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97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C587E6-1223-374C-BFC7-C8C408BC00E9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A5A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05955B-E410-7A46-B791-FCECA5F8D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37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Grreen 4 Line">
    <p:bg>
      <p:bgPr>
        <a:solidFill>
          <a:srgbClr val="A0A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704D0D0-5ACC-5549-B54F-25A423B6FFAB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855370-A55A-764C-BDCB-5755658A0706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728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0D58E5-831D-1A4B-BBC5-4622A1DC1202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435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D5888B-048A-C84A-963F-8EBCA47D27D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143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A86497-F191-C44C-AC4B-66DA9B92D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63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urple 4 Line">
    <p:bg>
      <p:bgPr>
        <a:solidFill>
          <a:srgbClr val="B5A7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656933A-3916-9C48-9CC1-CB19FEBC460E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780D6-9492-1242-A915-7A231F699422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907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BBD2A4-F75C-864C-8CAC-BF87607A2686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6B4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2B2056-4B55-5C4A-86BF-A54281B535C9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452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510BB8-753A-134A-8436-071236DFC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6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vase of flowers on a table&#10;&#10;Description automatically generated">
            <a:extLst>
              <a:ext uri="{FF2B5EF4-FFF2-40B4-BE49-F238E27FC236}">
                <a16:creationId xmlns:a16="http://schemas.microsoft.com/office/drawing/2014/main" id="{90FBD125-860A-9946-AEA2-9C2B98401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6A3070-6C6E-FF4E-B941-4ECADC4C2D52}"/>
              </a:ext>
            </a:extLst>
          </p:cNvPr>
          <p:cNvSpPr/>
          <p:nvPr userDrawn="1"/>
        </p:nvSpPr>
        <p:spPr>
          <a:xfrm>
            <a:off x="1529977" y="1144800"/>
            <a:ext cx="9132046" cy="485258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582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F6DEA-C6FE-49E9-9989-0477E5935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5954"/>
            <a:ext cx="9144000" cy="1655762"/>
          </a:xfrm>
        </p:spPr>
        <p:txBody>
          <a:bodyPr/>
          <a:lstStyle>
            <a:lvl1pPr marL="0" indent="0" algn="ctr">
              <a:lnSpc>
                <a:spcPct val="105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08821-350B-C043-99A4-947DFA5E7C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3486" cy="70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6462D2-744B-4E81-87C0-565FEAB78C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400" y="6130800"/>
            <a:ext cx="3628800" cy="4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833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Red 4 Line">
    <p:bg>
      <p:bgPr>
        <a:solidFill>
          <a:srgbClr val="DBA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388E89D-4CE7-624C-A8C6-C0BA7216A618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AB376B-08D7-6B46-AC91-445C5B0CADC2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C87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82980A-00E2-A846-9C6B-F5B4A9152D0D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B74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9DC3D0-8202-BB4D-B58D-2E1D42B9371E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A52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80B869-00FF-C544-B0CC-6803FB5C0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54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Orange 4 Line">
    <p:bg>
      <p:bgPr>
        <a:solidFill>
          <a:srgbClr val="EAC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31529EF-71C3-E144-B859-1DA997C3078C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5CE16C-FE51-9D47-A251-F4E723366A47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DFA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9A0725-CF6F-B848-997B-67F3EFB42562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D58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61891F-A24E-9349-87BD-C3807A8198D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CA6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249C5B-9CE0-B444-8138-1CA5B9956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50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Yellow 4 Line">
    <p:bg>
      <p:bgPr>
        <a:solidFill>
          <a:srgbClr val="F1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5222576-5643-B54C-8E95-6D73399F0E76}"/>
              </a:ext>
            </a:extLst>
          </p:cNvPr>
          <p:cNvGrpSpPr/>
          <p:nvPr userDrawn="1"/>
        </p:nvGrpSpPr>
        <p:grpSpPr>
          <a:xfrm>
            <a:off x="1834780" y="1033181"/>
            <a:ext cx="8522440" cy="4791639"/>
            <a:chOff x="1834780" y="1033181"/>
            <a:chExt cx="8522440" cy="47916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E5B0C8-9761-E14A-AD6D-707C01AC2EBE}"/>
                </a:ext>
              </a:extLst>
            </p:cNvPr>
            <p:cNvSpPr/>
            <p:nvPr userDrawn="1"/>
          </p:nvSpPr>
          <p:spPr>
            <a:xfrm>
              <a:off x="1834780" y="1033181"/>
              <a:ext cx="8522440" cy="4791639"/>
            </a:xfrm>
            <a:prstGeom prst="rect">
              <a:avLst/>
            </a:prstGeom>
            <a:solidFill>
              <a:srgbClr val="EACB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4D64A6-6AB4-1142-9191-F03E103B988E}"/>
                </a:ext>
              </a:extLst>
            </p:cNvPr>
            <p:cNvSpPr/>
            <p:nvPr userDrawn="1"/>
          </p:nvSpPr>
          <p:spPr>
            <a:xfrm>
              <a:off x="3109695" y="1746555"/>
              <a:ext cx="5972610" cy="3364890"/>
            </a:xfrm>
            <a:prstGeom prst="rect">
              <a:avLst/>
            </a:prstGeom>
            <a:solidFill>
              <a:srgbClr val="E3B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191762-9075-644F-88AA-AE8AFFBB8E6C}"/>
                </a:ext>
              </a:extLst>
            </p:cNvPr>
            <p:cNvSpPr/>
            <p:nvPr userDrawn="1"/>
          </p:nvSpPr>
          <p:spPr>
            <a:xfrm>
              <a:off x="4000183" y="2255661"/>
              <a:ext cx="4191635" cy="2346678"/>
            </a:xfrm>
            <a:prstGeom prst="rect">
              <a:avLst/>
            </a:prstGeom>
            <a:solidFill>
              <a:srgbClr val="DCA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88C83-B031-4953-9195-DEC7B178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150" y="1284289"/>
            <a:ext cx="5981700" cy="455612"/>
          </a:xfrm>
        </p:spPr>
        <p:txBody>
          <a:bodyPr anchor="t" anchorCtr="0"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24D5-D028-4A35-A2C9-810BA0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C5D2E-FED5-5B4C-8105-C59AFE80F1D9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F653-FA79-49DB-AA7B-7A4277D2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C70E-AF93-4FFF-BAC7-BD2B247F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438D-D9D9-4D6C-9B75-F346C13E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18801"/>
            <a:ext cx="11079162" cy="3180195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buNone/>
              <a:defRPr sz="5400" b="1" i="0" cap="all" spc="300" baseline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F9BA7D-EC80-0D46-BB37-DB0C7FAB39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520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4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mpton Court Pala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72E2B8-2443-4BAB-9CA5-3368909DED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8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nqueting Hous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98781-0782-498A-A3A1-CF9ADA82F3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9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llsborough Castle &amp; Garde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44794"/>
            <a:ext cx="12192001" cy="661320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8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55A42A-B0DD-42E4-9860-5492EEB25D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nsington Pala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716950-257A-4A84-8A1D-BBB5B66C7F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3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w Pala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064F7A-AC4F-E549-8AEE-F5BBD7BCB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226D-3DC3-E342-82F9-34138C3A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257" y="165100"/>
            <a:ext cx="1562400" cy="704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A36E6-5522-452E-8854-E75AD9B0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16514"/>
            <a:ext cx="12192001" cy="6541486"/>
          </a:xfrm>
        </p:spPr>
        <p:txBody>
          <a:bodyPr anchor="ctr" anchorCtr="1"/>
          <a:lstStyle>
            <a:lvl1pPr algn="ctr">
              <a:lnSpc>
                <a:spcPct val="8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2B24B-CF27-4EF6-BC7F-2780930FDD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57" y="6132074"/>
            <a:ext cx="3628800" cy="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6F0E8-8F53-4B31-A8E7-A6B1BD1D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50" y="387350"/>
            <a:ext cx="8521700" cy="14382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14181-FC74-4E6C-BC59-A3667ABB1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5150" y="2108199"/>
            <a:ext cx="8521700" cy="40687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BEF16-13B5-430A-A83F-CE46F1CF3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83776" y="6427435"/>
            <a:ext cx="1260474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i="0" cap="all" spc="300" baseline="0">
                <a:solidFill>
                  <a:schemeClr val="tx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fld id="{0B1AB7A0-8A35-5849-8691-7C8D0CAB337E}" type="datetime4">
              <a:rPr lang="en-GB" smtClean="0"/>
              <a:pPr/>
              <a:t>07 March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CB028-B1F9-4DC2-80D5-12951CC8B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7435"/>
            <a:ext cx="4114800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800" b="1" i="0" cap="all" spc="300" baseline="0">
                <a:solidFill>
                  <a:schemeClr val="tx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GB"/>
              <a:t>PRESENTATION INFO IN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B63CC-ECF0-4F7A-9DD4-E2D862AE1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4250" y="6427435"/>
            <a:ext cx="485775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i="0" spc="300">
                <a:solidFill>
                  <a:schemeClr val="tx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fld id="{2EF2FA44-6374-47B4-B6DF-86A22CF5B32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59251-12D1-FC45-A01E-911FB021C56F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" y="6144260"/>
            <a:ext cx="13665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64" r:id="rId3"/>
    <p:sldLayoutId id="214748366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6" r:id="rId12"/>
    <p:sldLayoutId id="2147483650" r:id="rId13"/>
    <p:sldLayoutId id="2147483652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54" r:id="rId20"/>
    <p:sldLayoutId id="2147483655" r:id="rId21"/>
    <p:sldLayoutId id="2147483651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</p:sldLayoutIdLst>
  <p:hf hdr="0"/>
  <p:txStyles>
    <p:titleStyle>
      <a:lvl1pPr algn="ctr" defTabSz="914400" rtl="0" eaLnBrk="1" latinLnBrk="0" hangingPunct="1">
        <a:lnSpc>
          <a:spcPct val="75000"/>
        </a:lnSpc>
        <a:spcBef>
          <a:spcPct val="0"/>
        </a:spcBef>
        <a:buNone/>
        <a:defRPr sz="4400" b="1" i="0" kern="1200" cap="all" spc="300" baseline="0">
          <a:solidFill>
            <a:schemeClr val="tx1"/>
          </a:solidFill>
          <a:latin typeface="Open Sans Condensed" panose="020B0606030504020204" pitchFamily="34" charset="0"/>
          <a:ea typeface="Open Sans Condensed" panose="020B0606030504020204" pitchFamily="34" charset="0"/>
          <a:cs typeface="Open Sans Condensed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4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09550" indent="-203200" algn="l" defTabSz="914400" rtl="0" eaLnBrk="1" latinLnBrk="0" hangingPunct="1">
        <a:lnSpc>
          <a:spcPct val="105000"/>
        </a:lnSpc>
        <a:spcBef>
          <a:spcPts val="700"/>
        </a:spcBef>
        <a:buFont typeface="Georgia" panose="02040502050405020303" pitchFamily="18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11163" indent="-187325" algn="l" defTabSz="914400" rtl="0" eaLnBrk="1" latinLnBrk="0" hangingPunct="1">
        <a:lnSpc>
          <a:spcPct val="105000"/>
        </a:lnSpc>
        <a:spcBef>
          <a:spcPts val="700"/>
        </a:spcBef>
        <a:buFont typeface="Georgia" panose="02040502050405020303" pitchFamily="18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09600" indent="-201613" algn="l" defTabSz="914400" rtl="0" eaLnBrk="1" latinLnBrk="0" hangingPunct="1">
        <a:lnSpc>
          <a:spcPct val="105000"/>
        </a:lnSpc>
        <a:spcBef>
          <a:spcPts val="350"/>
        </a:spcBef>
        <a:buFont typeface="Georgia" panose="02040502050405020303" pitchFamily="18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01688" indent="-179388" algn="l" defTabSz="914400" rtl="0" eaLnBrk="1" latinLnBrk="0" hangingPunct="1">
        <a:lnSpc>
          <a:spcPct val="105000"/>
        </a:lnSpc>
        <a:spcBef>
          <a:spcPts val="350"/>
        </a:spcBef>
        <a:buFont typeface="Georgia" panose="02040502050405020303" pitchFamily="18" charset="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4" orient="horz" pos="1328" userDrawn="1">
          <p15:clr>
            <a:srgbClr val="F26B43"/>
          </p15:clr>
        </p15:guide>
        <p15:guide id="5" orient="horz" pos="41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54D6-466D-1640-A927-9E25161E75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TOWER OF LONDON</a:t>
            </a:r>
          </a:p>
        </p:txBody>
      </p:sp>
    </p:spTree>
    <p:extLst>
      <p:ext uri="{BB962C8B-B14F-4D97-AF65-F5344CB8AC3E}">
        <p14:creationId xmlns:p14="http://schemas.microsoft.com/office/powerpoint/2010/main" val="40569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7250C1-1FCC-2FFC-F299-99476FD5C3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4619" y="343568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The Crown Jewels are kept inside the Jewel House. It can get very busy and you may have to queue to go inside.</a:t>
            </a:r>
          </a:p>
        </p:txBody>
      </p:sp>
      <p:pic>
        <p:nvPicPr>
          <p:cNvPr id="5" name="Picture 4" descr="A group of people walking into the entrance of a stone building.">
            <a:extLst>
              <a:ext uri="{FF2B5EF4-FFF2-40B4-BE49-F238E27FC236}">
                <a16:creationId xmlns:a16="http://schemas.microsoft.com/office/drawing/2014/main" id="{357A1FE5-E774-CFF0-E180-C0FF09D7FA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0814" y="1558624"/>
            <a:ext cx="2765913" cy="4277898"/>
          </a:xfrm>
          <a:prstGeom prst="rect">
            <a:avLst/>
          </a:prstGeom>
        </p:spPr>
      </p:pic>
      <p:pic>
        <p:nvPicPr>
          <p:cNvPr id="6" name="Picture 5" descr="A group of people standing in front of a large stone building with a clock above the entrance.">
            <a:extLst>
              <a:ext uri="{FF2B5EF4-FFF2-40B4-BE49-F238E27FC236}">
                <a16:creationId xmlns:a16="http://schemas.microsoft.com/office/drawing/2014/main" id="{A787FAB8-02AC-C391-859F-0A6569E05F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081" y="1564531"/>
            <a:ext cx="3505544" cy="42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D709C2-3E2A-0418-E3DD-7745B0CA91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566" y="597568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There are lots of other things to see at the Tower of London.</a:t>
            </a:r>
          </a:p>
        </p:txBody>
      </p:sp>
      <p:pic>
        <p:nvPicPr>
          <p:cNvPr id="3" name="Picture 2" descr="A large stone tower with tall turrets and many windows.">
            <a:extLst>
              <a:ext uri="{FF2B5EF4-FFF2-40B4-BE49-F238E27FC236}">
                <a16:creationId xmlns:a16="http://schemas.microsoft.com/office/drawing/2014/main" id="{FC3179A7-8645-D7F4-6E82-543F1D305F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326" y="1364200"/>
            <a:ext cx="582061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4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59C5A1-B83E-FCE7-E6C7-0EAD31592E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4303" y="463884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may go inside this tower</a:t>
            </a:r>
          </a:p>
        </p:txBody>
      </p:sp>
      <p:pic>
        <p:nvPicPr>
          <p:cNvPr id="3" name="Picture 2" descr="A series of stone archways, leading to a black, wooden door.">
            <a:extLst>
              <a:ext uri="{FF2B5EF4-FFF2-40B4-BE49-F238E27FC236}">
                <a16:creationId xmlns:a16="http://schemas.microsoft.com/office/drawing/2014/main" id="{FF916EB1-678E-94AB-ECC5-1E4FA96F1A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276" y="1294881"/>
            <a:ext cx="6914254" cy="461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358182-00DC-C307-0FB1-0F42429036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3988" y="397042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or this room.</a:t>
            </a:r>
          </a:p>
        </p:txBody>
      </p:sp>
      <p:pic>
        <p:nvPicPr>
          <p:cNvPr id="3" name="Picture 2" descr="A room with colourful, painted walls, a large fireplace and a four-poster bed.">
            <a:extLst>
              <a:ext uri="{FF2B5EF4-FFF2-40B4-BE49-F238E27FC236}">
                <a16:creationId xmlns:a16="http://schemas.microsoft.com/office/drawing/2014/main" id="{095159C3-CA80-D493-FA0C-095C63C18B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808" y="1171860"/>
            <a:ext cx="6072335" cy="45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84E39-09FE-7001-46F6-6AD2EE1387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5251" y="490621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might see writing on walls. </a:t>
            </a:r>
          </a:p>
        </p:txBody>
      </p:sp>
      <p:pic>
        <p:nvPicPr>
          <p:cNvPr id="2" name="Picture 1" descr="Words engraved on a stone wall. ">
            <a:extLst>
              <a:ext uri="{FF2B5EF4-FFF2-40B4-BE49-F238E27FC236}">
                <a16:creationId xmlns:a16="http://schemas.microsoft.com/office/drawing/2014/main" id="{4BE4780B-A515-1B77-9BBC-5A3B201813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876" y="1275906"/>
            <a:ext cx="6776247" cy="4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7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967C39-2514-FFFB-6709-914AC78BE9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671" y="356937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If you need help or have any questions, you can ask someone in uniform.</a:t>
            </a:r>
          </a:p>
        </p:txBody>
      </p:sp>
      <p:pic>
        <p:nvPicPr>
          <p:cNvPr id="3" name="Picture 2" descr="Two people in red and dark blue uniforms, smiling in front of a stone building.">
            <a:extLst>
              <a:ext uri="{FF2B5EF4-FFF2-40B4-BE49-F238E27FC236}">
                <a16:creationId xmlns:a16="http://schemas.microsoft.com/office/drawing/2014/main" id="{776526E5-DCD5-6C97-362F-37B342821C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577" y="1459148"/>
            <a:ext cx="6071673" cy="47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8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51BB5-B347-D260-056B-A183B9E0A4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566" y="2843463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We hope you enjoy your visit.</a:t>
            </a:r>
          </a:p>
        </p:txBody>
      </p:sp>
    </p:spTree>
    <p:extLst>
      <p:ext uri="{BB962C8B-B14F-4D97-AF65-F5344CB8AC3E}">
        <p14:creationId xmlns:p14="http://schemas.microsoft.com/office/powerpoint/2010/main" val="257308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7180A-41D7-9A4B-9B3D-B64A046BD2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Gill Sans Nova"/>
              </a:rPr>
              <a:t>Visual Story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66BFF7-5A73-3AF0-EB9A-FC3310F47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ill Sans Nova"/>
              </a:rPr>
              <a:t>Tower of London</a:t>
            </a:r>
          </a:p>
        </p:txBody>
      </p:sp>
    </p:spTree>
    <p:extLst>
      <p:ext uri="{BB962C8B-B14F-4D97-AF65-F5344CB8AC3E}">
        <p14:creationId xmlns:p14="http://schemas.microsoft.com/office/powerpoint/2010/main" val="17788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6ACB35-19DF-C84D-BB37-B33FCEB7BB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6620" y="389266"/>
            <a:ext cx="9936842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Nova"/>
                <a:ea typeface="+mn-ea"/>
                <a:cs typeface="+mn-cs"/>
              </a:rPr>
              <a:t>This is the Tower of London. Come and look around.</a:t>
            </a:r>
          </a:p>
        </p:txBody>
      </p:sp>
      <p:pic>
        <p:nvPicPr>
          <p:cNvPr id="3" name="Picture 2" descr="A tall stone castle with turrets standing on a green lawn with trees. ">
            <a:extLst>
              <a:ext uri="{FF2B5EF4-FFF2-40B4-BE49-F238E27FC236}">
                <a16:creationId xmlns:a16="http://schemas.microsoft.com/office/drawing/2014/main" id="{672C2935-2227-4730-65D0-99D621181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295" y="1194810"/>
            <a:ext cx="8463107" cy="44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5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6D4AC1-D560-7134-A501-0F101106A0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9276" y="370690"/>
            <a:ext cx="9936842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will arrive at the Schools Desk.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There will be someone to meet you.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3" name="Picture 2" descr="The entrance to a building with an open door. The building has blue walls with decorative pictures in gold. ">
            <a:extLst>
              <a:ext uri="{FF2B5EF4-FFF2-40B4-BE49-F238E27FC236}">
                <a16:creationId xmlns:a16="http://schemas.microsoft.com/office/drawing/2014/main" id="{824143E7-4AFA-BEC9-0970-0883E3CE47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668" y="1476744"/>
            <a:ext cx="4015272" cy="468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AA948A-5D92-234A-877B-0422EAFFD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34E9F0-D72C-F632-DED4-2B9E31143E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5251" y="557463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will walk to the Group Entrance, which looks like this.</a:t>
            </a:r>
          </a:p>
        </p:txBody>
      </p:sp>
      <p:pic>
        <p:nvPicPr>
          <p:cNvPr id="3" name="Picture 2" descr="A wooden hut in front of a drawbridge leading to an archway in a long stone wall. ">
            <a:extLst>
              <a:ext uri="{FF2B5EF4-FFF2-40B4-BE49-F238E27FC236}">
                <a16:creationId xmlns:a16="http://schemas.microsoft.com/office/drawing/2014/main" id="{FD1F7729-859A-6899-DB89-69A65D85A5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5"/>
          <a:stretch/>
        </p:blipFill>
        <p:spPr>
          <a:xfrm>
            <a:off x="3902297" y="1252279"/>
            <a:ext cx="4086216" cy="48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DEA0FC-941C-4377-7388-8D5C5774AE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567" y="517357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Your bag may be searched for security reasons.</a:t>
            </a:r>
          </a:p>
        </p:txBody>
      </p:sp>
      <p:pic>
        <p:nvPicPr>
          <p:cNvPr id="3" name="Picture 2" descr="A person in uniform at a table, checking the contents of a visitors' bag. ">
            <a:extLst>
              <a:ext uri="{FF2B5EF4-FFF2-40B4-BE49-F238E27FC236}">
                <a16:creationId xmlns:a16="http://schemas.microsoft.com/office/drawing/2014/main" id="{442928A5-58A8-A594-82D6-7088E02570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804" y="1269999"/>
            <a:ext cx="3552577" cy="474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4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888C4E-B89E-8B21-703E-C8A4CA91EE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32409" y="437147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Look out for this sculpture of a polar bear.</a:t>
            </a:r>
          </a:p>
        </p:txBody>
      </p:sp>
      <p:pic>
        <p:nvPicPr>
          <p:cNvPr id="3" name="Picture 2" descr="A wire sculpture of a polar bear with a chain around its ankle.">
            <a:extLst>
              <a:ext uri="{FF2B5EF4-FFF2-40B4-BE49-F238E27FC236}">
                <a16:creationId xmlns:a16="http://schemas.microsoft.com/office/drawing/2014/main" id="{AC7668F7-EE98-0239-B01A-300FF6B461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4"/>
          <a:stretch/>
        </p:blipFill>
        <p:spPr>
          <a:xfrm>
            <a:off x="3047474" y="1257252"/>
            <a:ext cx="6139251" cy="460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FEFC6D-E2D5-5720-D9E1-7D11032F64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4619" y="397042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There are toilets near here.</a:t>
            </a:r>
          </a:p>
        </p:txBody>
      </p:sp>
      <p:pic>
        <p:nvPicPr>
          <p:cNvPr id="4" name="Picture 3" descr="A wooden door in a stone wall with signage for a disabled toilet.">
            <a:extLst>
              <a:ext uri="{FF2B5EF4-FFF2-40B4-BE49-F238E27FC236}">
                <a16:creationId xmlns:a16="http://schemas.microsoft.com/office/drawing/2014/main" id="{2369C9EE-E5DD-1284-FBA9-EBCC7CD130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627" y="1216120"/>
            <a:ext cx="3611375" cy="4772121"/>
          </a:xfrm>
          <a:prstGeom prst="rect">
            <a:avLst/>
          </a:prstGeom>
        </p:spPr>
      </p:pic>
      <p:pic>
        <p:nvPicPr>
          <p:cNvPr id="5" name="Picture 4" descr="A doorway in a wall, with signage for male toilets.">
            <a:extLst>
              <a:ext uri="{FF2B5EF4-FFF2-40B4-BE49-F238E27FC236}">
                <a16:creationId xmlns:a16="http://schemas.microsoft.com/office/drawing/2014/main" id="{8E242A0E-972C-B556-C4A7-5515FEF385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441" y="1219641"/>
            <a:ext cx="3649076" cy="479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540657-45A9-E24F-AE14-987EEE5DD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Open Sans Condensed"/>
              </a:rPr>
              <a:t>Tower of London Visual Story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84A5F-7003-DF45-883D-67326701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A44-6374-47B4-B6DF-86A22CF5B327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E1BC94-A09B-4D20-50D6-54CAB1550F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566" y="477252"/>
            <a:ext cx="10765684" cy="5974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You can look for and listen to the ravens.</a:t>
            </a:r>
          </a:p>
        </p:txBody>
      </p:sp>
      <p:pic>
        <p:nvPicPr>
          <p:cNvPr id="2" name="Picture 1" descr="A raven in an aviary. ">
            <a:extLst>
              <a:ext uri="{FF2B5EF4-FFF2-40B4-BE49-F238E27FC236}">
                <a16:creationId xmlns:a16="http://schemas.microsoft.com/office/drawing/2014/main" id="{51456BD5-D30D-E092-54E3-CC67D79DAD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125" y="1175410"/>
            <a:ext cx="3124868" cy="4576512"/>
          </a:xfrm>
          <a:prstGeom prst="rect">
            <a:avLst/>
          </a:prstGeom>
        </p:spPr>
      </p:pic>
      <p:pic>
        <p:nvPicPr>
          <p:cNvPr id="5" name="Picture 4" descr="A close-up of a raven.">
            <a:extLst>
              <a:ext uri="{FF2B5EF4-FFF2-40B4-BE49-F238E27FC236}">
                <a16:creationId xmlns:a16="http://schemas.microsoft.com/office/drawing/2014/main" id="{C5E2D48F-98AA-CBE0-A751-53CFFFC295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910" y="1175409"/>
            <a:ext cx="3130550" cy="45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istoric Royal Palaces">
  <a:themeElements>
    <a:clrScheme name="HRP">
      <a:dk1>
        <a:sysClr val="windowText" lastClr="000000"/>
      </a:dk1>
      <a:lt1>
        <a:sysClr val="window" lastClr="FFFFFF"/>
      </a:lt1>
      <a:dk2>
        <a:srgbClr val="666666"/>
      </a:dk2>
      <a:lt2>
        <a:srgbClr val="E6E6E6"/>
      </a:lt2>
      <a:accent1>
        <a:srgbClr val="3A72B7"/>
      </a:accent1>
      <a:accent2>
        <a:srgbClr val="66C0BF"/>
      </a:accent2>
      <a:accent3>
        <a:srgbClr val="F08519"/>
      </a:accent3>
      <a:accent4>
        <a:srgbClr val="31AC60"/>
      </a:accent4>
      <a:accent5>
        <a:srgbClr val="7F4B98"/>
      </a:accent5>
      <a:accent6>
        <a:srgbClr val="CC1633"/>
      </a:accent6>
      <a:hlink>
        <a:srgbClr val="0563C1"/>
      </a:hlink>
      <a:folHlink>
        <a:srgbClr val="954F72"/>
      </a:folHlink>
    </a:clrScheme>
    <a:fontScheme name="HRP">
      <a:majorFont>
        <a:latin typeface="Arial Narrow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RP PowerPoint Template v1" id="{416B8781-7669-4E4A-AECD-FDCB3DA5CA3D}" vid="{C564E244-2EF5-4E71-9449-58BBA1C017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a0bfff4-67be-4a96-b973-4401e8ac1668">TMSSC-549764840-21318</_dlc_DocId>
    <_dlc_DocIdUrl xmlns="6a0bfff4-67be-4a96-b973-4401e8ac1668">
      <Url>https://historicroyalpalaces2.sharepoint.com/sites/TMS_Schools_Communities_Workspace/_layouts/15/DocIdRedir.aspx?ID=TMSSC-549764840-21318</Url>
      <Description>TMSSC-549764840-21318</Description>
    </_dlc_DocIdUrl>
    <TaxCatchAll xmlns="311830fd-edab-4bb4-afbf-658c422cd60d" xsi:nil="true"/>
    <lcf76f155ced4ddcb4097134ff3c332f xmlns="3446064d-3d76-43bf-bfd2-a1e5c30c388d">
      <Terms xmlns="http://schemas.microsoft.com/office/infopath/2007/PartnerControls"/>
    </lcf76f155ced4ddcb4097134ff3c332f>
    <SharedWithUsers xmlns="311830fd-edab-4bb4-afbf-658c422cd60d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73B540804A8348BFFC2921889BFF5E" ma:contentTypeVersion="15" ma:contentTypeDescription="Create a new document." ma:contentTypeScope="" ma:versionID="db4a9bf3ace12945462fa1be5fb043d0">
  <xsd:schema xmlns:xsd="http://www.w3.org/2001/XMLSchema" xmlns:xs="http://www.w3.org/2001/XMLSchema" xmlns:p="http://schemas.microsoft.com/office/2006/metadata/properties" xmlns:ns2="6a0bfff4-67be-4a96-b973-4401e8ac1668" xmlns:ns3="3446064d-3d76-43bf-bfd2-a1e5c30c388d" xmlns:ns4="311830fd-edab-4bb4-afbf-658c422cd60d" targetNamespace="http://schemas.microsoft.com/office/2006/metadata/properties" ma:root="true" ma:fieldsID="05d38736b1cc989fca8ce700b321ed0c" ns2:_="" ns3:_="" ns4:_="">
    <xsd:import namespace="6a0bfff4-67be-4a96-b973-4401e8ac1668"/>
    <xsd:import namespace="3446064d-3d76-43bf-bfd2-a1e5c30c388d"/>
    <xsd:import namespace="311830fd-edab-4bb4-afbf-658c422cd60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OCR" minOccurs="0"/>
                <xsd:element ref="ns3:MediaServiceObjectDetectorVersion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bfff4-67be-4a96-b973-4401e8ac166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6064d-3d76-43bf-bfd2-a1e5c30c38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09cdffa-e90a-4605-8479-4e144b23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830fd-edab-4bb4-afbf-658c422cd60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9706512-5a7f-4fec-abe7-fbe188949007}" ma:internalName="TaxCatchAll" ma:showField="CatchAllData" ma:web="311830fd-edab-4bb4-afbf-658c422cd6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0691265-0B5F-4F30-9C51-4BD8ACE34F14}">
  <ds:schemaRefs>
    <ds:schemaRef ds:uri="http://schemas.microsoft.com/office/2006/metadata/properties"/>
    <ds:schemaRef ds:uri="http://www.w3.org/XML/1998/namespace"/>
    <ds:schemaRef ds:uri="6a0bfff4-67be-4a96-b973-4401e8ac1668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311830fd-edab-4bb4-afbf-658c422cd60d"/>
    <ds:schemaRef ds:uri="3446064d-3d76-43bf-bfd2-a1e5c30c388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5B5A314-F2D6-4045-8064-64223ACABA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63B180-9DD1-416A-B919-2ECFC76CFE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0bfff4-67be-4a96-b973-4401e8ac1668"/>
    <ds:schemaRef ds:uri="3446064d-3d76-43bf-bfd2-a1e5c30c388d"/>
    <ds:schemaRef ds:uri="311830fd-edab-4bb4-afbf-658c422cd6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0AB5427-455D-4AD7-883D-47FA3F76F8A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</Words>
  <Application>Microsoft Office PowerPoint</Application>
  <PresentationFormat>Widescreen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Georgia</vt:lpstr>
      <vt:lpstr>Gill Sans Nova</vt:lpstr>
      <vt:lpstr>Open Sans Condensed</vt:lpstr>
      <vt:lpstr>Open Sans Condensed Light</vt:lpstr>
      <vt:lpstr>Historic Royal Palaces</vt:lpstr>
      <vt:lpstr>TOWER OF LONDON</vt:lpstr>
      <vt:lpstr>Visual Story</vt:lpstr>
      <vt:lpstr>This is the Tower of London. Come and look around.</vt:lpstr>
      <vt:lpstr>You will arrive at the Schools Desk.  There will be someone to meet you. </vt:lpstr>
      <vt:lpstr>You will walk to the Group Entrance, which looks like this.</vt:lpstr>
      <vt:lpstr>Your bag may be searched for security reasons.</vt:lpstr>
      <vt:lpstr>Look out for this sculpture of a polar bear.</vt:lpstr>
      <vt:lpstr>There are toilets near here.</vt:lpstr>
      <vt:lpstr>You can look for and listen to the ravens.</vt:lpstr>
      <vt:lpstr>The Crown Jewels are kept inside the Jewel House. It can get very busy and you may have to queue to go inside.</vt:lpstr>
      <vt:lpstr>There are lots of other things to see at the Tower of London.</vt:lpstr>
      <vt:lpstr>You may go inside this tower</vt:lpstr>
      <vt:lpstr>or this room.</vt:lpstr>
      <vt:lpstr>You might see writing on walls. </vt:lpstr>
      <vt:lpstr>If you need help or have any questions, you can ask someone in uniform.</vt:lpstr>
      <vt:lpstr>We hope you enjoy your visit.</vt:lpstr>
    </vt:vector>
  </TitlesOfParts>
  <Company>Historic Royal Palaces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 royal palaces</dc:title>
  <dc:creator/>
  <cp:lastModifiedBy>Rosie Cooper</cp:lastModifiedBy>
  <cp:revision>281</cp:revision>
  <dcterms:created xsi:type="dcterms:W3CDTF">2024-08-27T12:00:40Z</dcterms:created>
  <dcterms:modified xsi:type="dcterms:W3CDTF">2025-03-07T08:56:21Z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0x0101009773B540804A8348BFFC2921889BFF5E</vt:lpwstr>
  </property>
  <property fmtid="{D5CDD505-2E9C-101B-9397-08002B2CF9AE}" pid="3" name="_dlc_DocIdItemGuid">
    <vt:lpwstr>3f03fe59-713a-4958-9e10-8adcd3c270c3</vt:lpwstr>
  </property>
  <property fmtid="{D5CDD505-2E9C-101B-9397-08002B2CF9AE}" pid="4" name="Order">
    <vt:lpwstr>28200.0000000000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