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264" r:id="rId6"/>
    <p:sldId id="257" r:id="rId7"/>
    <p:sldId id="294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Teunis" initials="JT" lastIdx="1" clrIdx="0">
    <p:extLst>
      <p:ext uri="{19B8F6BF-5375-455C-9EA6-DF929625EA0E}">
        <p15:presenceInfo xmlns:p15="http://schemas.microsoft.com/office/powerpoint/2012/main" userId="S::Jay.Teunis@hrp.org.uk::bbc09ff3-a8c7-4251-bdb9-938bd180a3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AFBC"/>
    <a:srgbClr val="A0AFA5"/>
    <a:srgbClr val="B5A7BF"/>
    <a:srgbClr val="DBA7B1"/>
    <a:srgbClr val="EAC4A9"/>
    <a:srgbClr val="F1DCB9"/>
    <a:srgbClr val="DCA74E"/>
    <a:srgbClr val="E3B971"/>
    <a:srgbClr val="EACB94"/>
    <a:srgbClr val="CA6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E2E126-6AF0-485D-B7EA-B7F84AA2EE50}" v="51" dt="2024-12-10T13:30:59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8" autoAdjust="0"/>
    <p:restoredTop sz="86385" autoAdjust="0"/>
  </p:normalViewPr>
  <p:slideViewPr>
    <p:cSldViewPr snapToGrid="0">
      <p:cViewPr varScale="1">
        <p:scale>
          <a:sx n="77" d="100"/>
          <a:sy n="77" d="100"/>
        </p:scale>
        <p:origin x="16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Kirk" userId="S::claire.kirk@hrp.org.uk::5a1cd90d-c44e-4c4e-a9eb-d7cb39353a97" providerId="AD" clId="Web-{243E0F57-FDC4-4355-9168-E9E0313A7C85}"/>
    <pc:docChg chg="modSld">
      <pc:chgData name="Claire Kirk" userId="S::claire.kirk@hrp.org.uk::5a1cd90d-c44e-4c4e-a9eb-d7cb39353a97" providerId="AD" clId="Web-{243E0F57-FDC4-4355-9168-E9E0313A7C85}" dt="2024-11-08T11:14:12.882" v="20" actId="20577"/>
      <pc:docMkLst>
        <pc:docMk/>
      </pc:docMkLst>
      <pc:sldChg chg="modSp">
        <pc:chgData name="Claire Kirk" userId="S::claire.kirk@hrp.org.uk::5a1cd90d-c44e-4c4e-a9eb-d7cb39353a97" providerId="AD" clId="Web-{243E0F57-FDC4-4355-9168-E9E0313A7C85}" dt="2024-11-08T11:12:12.020" v="1" actId="20577"/>
        <pc:sldMkLst>
          <pc:docMk/>
          <pc:sldMk cId="1778828911" sldId="257"/>
        </pc:sldMkLst>
        <pc:spChg chg="mod">
          <ac:chgData name="Claire Kirk" userId="S::claire.kirk@hrp.org.uk::5a1cd90d-c44e-4c4e-a9eb-d7cb39353a97" providerId="AD" clId="Web-{243E0F57-FDC4-4355-9168-E9E0313A7C85}" dt="2024-11-08T11:12:05.082" v="0" actId="20577"/>
          <ac:spMkLst>
            <pc:docMk/>
            <pc:sldMk cId="1778828911" sldId="257"/>
            <ac:spMk id="2" creationId="{9237180A-41D7-9A4B-9B3D-B64A046BD209}"/>
          </ac:spMkLst>
        </pc:spChg>
        <pc:spChg chg="mod">
          <ac:chgData name="Claire Kirk" userId="S::claire.kirk@hrp.org.uk::5a1cd90d-c44e-4c4e-a9eb-d7cb39353a97" providerId="AD" clId="Web-{243E0F57-FDC4-4355-9168-E9E0313A7C85}" dt="2024-11-08T11:12:12.020" v="1" actId="20577"/>
          <ac:spMkLst>
            <pc:docMk/>
            <pc:sldMk cId="1778828911" sldId="257"/>
            <ac:spMk id="5" creationId="{1B66BFF7-5A73-3AF0-EB9A-FC3310F47558}"/>
          </ac:spMkLst>
        </pc:spChg>
      </pc:sldChg>
      <pc:sldChg chg="modSp">
        <pc:chgData name="Claire Kirk" userId="S::claire.kirk@hrp.org.uk::5a1cd90d-c44e-4c4e-a9eb-d7cb39353a97" providerId="AD" clId="Web-{243E0F57-FDC4-4355-9168-E9E0313A7C85}" dt="2024-11-08T11:12:19.911" v="3" actId="1076"/>
        <pc:sldMkLst>
          <pc:docMk/>
          <pc:sldMk cId="2067058073" sldId="294"/>
        </pc:sldMkLst>
        <pc:spChg chg="mod">
          <ac:chgData name="Claire Kirk" userId="S::claire.kirk@hrp.org.uk::5a1cd90d-c44e-4c4e-a9eb-d7cb39353a97" providerId="AD" clId="Web-{243E0F57-FDC4-4355-9168-E9E0313A7C85}" dt="2024-11-08T11:12:19.911" v="3" actId="1076"/>
          <ac:spMkLst>
            <pc:docMk/>
            <pc:sldMk cId="2067058073" sldId="294"/>
            <ac:spMk id="2" creationId="{666ACB35-19DF-C84D-BB37-B33FCEB7BBA1}"/>
          </ac:spMkLst>
        </pc:spChg>
      </pc:sldChg>
      <pc:sldChg chg="modSp">
        <pc:chgData name="Claire Kirk" userId="S::claire.kirk@hrp.org.uk::5a1cd90d-c44e-4c4e-a9eb-d7cb39353a97" providerId="AD" clId="Web-{243E0F57-FDC4-4355-9168-E9E0313A7C85}" dt="2024-11-08T11:12:38.771" v="5" actId="1076"/>
        <pc:sldMkLst>
          <pc:docMk/>
          <pc:sldMk cId="1781475045" sldId="301"/>
        </pc:sldMkLst>
        <pc:spChg chg="mod">
          <ac:chgData name="Claire Kirk" userId="S::claire.kirk@hrp.org.uk::5a1cd90d-c44e-4c4e-a9eb-d7cb39353a97" providerId="AD" clId="Web-{243E0F57-FDC4-4355-9168-E9E0313A7C85}" dt="2024-11-08T11:12:38.771" v="5" actId="1076"/>
          <ac:spMkLst>
            <pc:docMk/>
            <pc:sldMk cId="1781475045" sldId="301"/>
            <ac:spMk id="5" creationId="{616D4AC1-D560-7134-A501-0F101106A072}"/>
          </ac:spMkLst>
        </pc:spChg>
      </pc:sldChg>
      <pc:sldChg chg="modSp">
        <pc:chgData name="Claire Kirk" userId="S::claire.kirk@hrp.org.uk::5a1cd90d-c44e-4c4e-a9eb-d7cb39353a97" providerId="AD" clId="Web-{243E0F57-FDC4-4355-9168-E9E0313A7C85}" dt="2024-11-08T11:12:48.052" v="7" actId="20577"/>
        <pc:sldMkLst>
          <pc:docMk/>
          <pc:sldMk cId="1965749973" sldId="302"/>
        </pc:sldMkLst>
        <pc:spChg chg="mod">
          <ac:chgData name="Claire Kirk" userId="S::claire.kirk@hrp.org.uk::5a1cd90d-c44e-4c4e-a9eb-d7cb39353a97" providerId="AD" clId="Web-{243E0F57-FDC4-4355-9168-E9E0313A7C85}" dt="2024-11-08T11:12:48.052" v="7" actId="20577"/>
          <ac:spMkLst>
            <pc:docMk/>
            <pc:sldMk cId="1965749973" sldId="302"/>
            <ac:spMk id="5" creationId="{C034E9F0-D72C-F632-DED4-2B9E31143E99}"/>
          </ac:spMkLst>
        </pc:spChg>
        <pc:picChg chg="mod">
          <ac:chgData name="Claire Kirk" userId="S::claire.kirk@hrp.org.uk::5a1cd90d-c44e-4c4e-a9eb-d7cb39353a97" providerId="AD" clId="Web-{243E0F57-FDC4-4355-9168-E9E0313A7C85}" dt="2024-11-08T11:12:43.974" v="6" actId="1076"/>
          <ac:picMkLst>
            <pc:docMk/>
            <pc:sldMk cId="1965749973" sldId="302"/>
            <ac:picMk id="2" creationId="{76621484-04C7-309E-20AC-914ACA5FC9A0}"/>
          </ac:picMkLst>
        </pc:picChg>
      </pc:sldChg>
      <pc:sldChg chg="modSp">
        <pc:chgData name="Claire Kirk" userId="S::claire.kirk@hrp.org.uk::5a1cd90d-c44e-4c4e-a9eb-d7cb39353a97" providerId="AD" clId="Web-{243E0F57-FDC4-4355-9168-E9E0313A7C85}" dt="2024-11-08T11:12:57.287" v="8" actId="20577"/>
        <pc:sldMkLst>
          <pc:docMk/>
          <pc:sldMk cId="1817240154" sldId="303"/>
        </pc:sldMkLst>
        <pc:spChg chg="mod">
          <ac:chgData name="Claire Kirk" userId="S::claire.kirk@hrp.org.uk::5a1cd90d-c44e-4c4e-a9eb-d7cb39353a97" providerId="AD" clId="Web-{243E0F57-FDC4-4355-9168-E9E0313A7C85}" dt="2024-11-08T11:12:57.287" v="8" actId="20577"/>
          <ac:spMkLst>
            <pc:docMk/>
            <pc:sldMk cId="1817240154" sldId="303"/>
            <ac:spMk id="5" creationId="{E3DEA0FC-941C-4377-7388-8D5C5774AEE4}"/>
          </ac:spMkLst>
        </pc:spChg>
      </pc:sldChg>
      <pc:sldChg chg="modSp">
        <pc:chgData name="Claire Kirk" userId="S::claire.kirk@hrp.org.uk::5a1cd90d-c44e-4c4e-a9eb-d7cb39353a97" providerId="AD" clId="Web-{243E0F57-FDC4-4355-9168-E9E0313A7C85}" dt="2024-11-08T11:13:04.490" v="9" actId="20577"/>
        <pc:sldMkLst>
          <pc:docMk/>
          <pc:sldMk cId="1093600712" sldId="304"/>
        </pc:sldMkLst>
        <pc:spChg chg="mod">
          <ac:chgData name="Claire Kirk" userId="S::claire.kirk@hrp.org.uk::5a1cd90d-c44e-4c4e-a9eb-d7cb39353a97" providerId="AD" clId="Web-{243E0F57-FDC4-4355-9168-E9E0313A7C85}" dt="2024-11-08T11:13:04.490" v="9" actId="20577"/>
          <ac:spMkLst>
            <pc:docMk/>
            <pc:sldMk cId="1093600712" sldId="304"/>
            <ac:spMk id="5" creationId="{54ED9292-7384-11A1-4789-1500738F6886}"/>
          </ac:spMkLst>
        </pc:spChg>
      </pc:sldChg>
      <pc:sldChg chg="modSp">
        <pc:chgData name="Claire Kirk" userId="S::claire.kirk@hrp.org.uk::5a1cd90d-c44e-4c4e-a9eb-d7cb39353a97" providerId="AD" clId="Web-{243E0F57-FDC4-4355-9168-E9E0313A7C85}" dt="2024-11-08T11:13:10.553" v="10" actId="20577"/>
        <pc:sldMkLst>
          <pc:docMk/>
          <pc:sldMk cId="3604965507" sldId="305"/>
        </pc:sldMkLst>
        <pc:spChg chg="mod">
          <ac:chgData name="Claire Kirk" userId="S::claire.kirk@hrp.org.uk::5a1cd90d-c44e-4c4e-a9eb-d7cb39353a97" providerId="AD" clId="Web-{243E0F57-FDC4-4355-9168-E9E0313A7C85}" dt="2024-11-08T11:13:10.553" v="10" actId="20577"/>
          <ac:spMkLst>
            <pc:docMk/>
            <pc:sldMk cId="3604965507" sldId="305"/>
            <ac:spMk id="9" creationId="{FD888C4E-B89E-8B21-703E-C8A4CA91EEB9}"/>
          </ac:spMkLst>
        </pc:spChg>
      </pc:sldChg>
      <pc:sldChg chg="modSp">
        <pc:chgData name="Claire Kirk" userId="S::claire.kirk@hrp.org.uk::5a1cd90d-c44e-4c4e-a9eb-d7cb39353a97" providerId="AD" clId="Web-{243E0F57-FDC4-4355-9168-E9E0313A7C85}" dt="2024-11-08T11:13:17.412" v="11" actId="20577"/>
        <pc:sldMkLst>
          <pc:docMk/>
          <pc:sldMk cId="1868278323" sldId="306"/>
        </pc:sldMkLst>
        <pc:spChg chg="mod">
          <ac:chgData name="Claire Kirk" userId="S::claire.kirk@hrp.org.uk::5a1cd90d-c44e-4c4e-a9eb-d7cb39353a97" providerId="AD" clId="Web-{243E0F57-FDC4-4355-9168-E9E0313A7C85}" dt="2024-11-08T11:13:17.412" v="11" actId="20577"/>
          <ac:spMkLst>
            <pc:docMk/>
            <pc:sldMk cId="1868278323" sldId="306"/>
            <ac:spMk id="9" creationId="{51FEFC6D-E2D5-5720-D9E1-7D11032F647F}"/>
          </ac:spMkLst>
        </pc:spChg>
      </pc:sldChg>
      <pc:sldChg chg="modSp">
        <pc:chgData name="Claire Kirk" userId="S::claire.kirk@hrp.org.uk::5a1cd90d-c44e-4c4e-a9eb-d7cb39353a97" providerId="AD" clId="Web-{243E0F57-FDC4-4355-9168-E9E0313A7C85}" dt="2024-11-08T11:13:24.569" v="12" actId="20577"/>
        <pc:sldMkLst>
          <pc:docMk/>
          <pc:sldMk cId="2069863899" sldId="307"/>
        </pc:sldMkLst>
        <pc:spChg chg="mod">
          <ac:chgData name="Claire Kirk" userId="S::claire.kirk@hrp.org.uk::5a1cd90d-c44e-4c4e-a9eb-d7cb39353a97" providerId="AD" clId="Web-{243E0F57-FDC4-4355-9168-E9E0313A7C85}" dt="2024-11-08T11:13:24.569" v="12" actId="20577"/>
          <ac:spMkLst>
            <pc:docMk/>
            <pc:sldMk cId="2069863899" sldId="307"/>
            <ac:spMk id="9" creationId="{9BE1BC94-A09B-4D20-50D6-54CAB1550FFD}"/>
          </ac:spMkLst>
        </pc:spChg>
      </pc:sldChg>
      <pc:sldChg chg="modSp">
        <pc:chgData name="Claire Kirk" userId="S::claire.kirk@hrp.org.uk::5a1cd90d-c44e-4c4e-a9eb-d7cb39353a97" providerId="AD" clId="Web-{243E0F57-FDC4-4355-9168-E9E0313A7C85}" dt="2024-11-08T11:13:34.256" v="13" actId="20577"/>
        <pc:sldMkLst>
          <pc:docMk/>
          <pc:sldMk cId="3237161522" sldId="308"/>
        </pc:sldMkLst>
        <pc:spChg chg="mod">
          <ac:chgData name="Claire Kirk" userId="S::claire.kirk@hrp.org.uk::5a1cd90d-c44e-4c4e-a9eb-d7cb39353a97" providerId="AD" clId="Web-{243E0F57-FDC4-4355-9168-E9E0313A7C85}" dt="2024-11-08T11:13:34.256" v="13" actId="20577"/>
          <ac:spMkLst>
            <pc:docMk/>
            <pc:sldMk cId="3237161522" sldId="308"/>
            <ac:spMk id="9" creationId="{547250C1-1FCC-2FFC-F299-99476FD5C383}"/>
          </ac:spMkLst>
        </pc:spChg>
      </pc:sldChg>
      <pc:sldChg chg="modSp">
        <pc:chgData name="Claire Kirk" userId="S::claire.kirk@hrp.org.uk::5a1cd90d-c44e-4c4e-a9eb-d7cb39353a97" providerId="AD" clId="Web-{243E0F57-FDC4-4355-9168-E9E0313A7C85}" dt="2024-11-08T11:13:39.881" v="14" actId="20577"/>
        <pc:sldMkLst>
          <pc:docMk/>
          <pc:sldMk cId="3809944369" sldId="309"/>
        </pc:sldMkLst>
        <pc:spChg chg="mod">
          <ac:chgData name="Claire Kirk" userId="S::claire.kirk@hrp.org.uk::5a1cd90d-c44e-4c4e-a9eb-d7cb39353a97" providerId="AD" clId="Web-{243E0F57-FDC4-4355-9168-E9E0313A7C85}" dt="2024-11-08T11:13:39.881" v="14" actId="20577"/>
          <ac:spMkLst>
            <pc:docMk/>
            <pc:sldMk cId="3809944369" sldId="309"/>
            <ac:spMk id="5" creationId="{DCD709C2-3E2A-0418-E3DD-7745B0CA9135}"/>
          </ac:spMkLst>
        </pc:spChg>
      </pc:sldChg>
      <pc:sldChg chg="modSp">
        <pc:chgData name="Claire Kirk" userId="S::claire.kirk@hrp.org.uk::5a1cd90d-c44e-4c4e-a9eb-d7cb39353a97" providerId="AD" clId="Web-{243E0F57-FDC4-4355-9168-E9E0313A7C85}" dt="2024-11-08T11:13:45.241" v="15" actId="20577"/>
        <pc:sldMkLst>
          <pc:docMk/>
          <pc:sldMk cId="3215594906" sldId="310"/>
        </pc:sldMkLst>
        <pc:spChg chg="mod">
          <ac:chgData name="Claire Kirk" userId="S::claire.kirk@hrp.org.uk::5a1cd90d-c44e-4c4e-a9eb-d7cb39353a97" providerId="AD" clId="Web-{243E0F57-FDC4-4355-9168-E9E0313A7C85}" dt="2024-11-08T11:13:45.241" v="15" actId="20577"/>
          <ac:spMkLst>
            <pc:docMk/>
            <pc:sldMk cId="3215594906" sldId="310"/>
            <ac:spMk id="5" creationId="{D259C5A1-B83E-FCE7-E6C7-0EAD31592E5C}"/>
          </ac:spMkLst>
        </pc:spChg>
      </pc:sldChg>
      <pc:sldChg chg="modSp">
        <pc:chgData name="Claire Kirk" userId="S::claire.kirk@hrp.org.uk::5a1cd90d-c44e-4c4e-a9eb-d7cb39353a97" providerId="AD" clId="Web-{243E0F57-FDC4-4355-9168-E9E0313A7C85}" dt="2024-11-08T11:13:57.694" v="17" actId="20577"/>
        <pc:sldMkLst>
          <pc:docMk/>
          <pc:sldMk cId="3439213976" sldId="311"/>
        </pc:sldMkLst>
        <pc:spChg chg="mod">
          <ac:chgData name="Claire Kirk" userId="S::claire.kirk@hrp.org.uk::5a1cd90d-c44e-4c4e-a9eb-d7cb39353a97" providerId="AD" clId="Web-{243E0F57-FDC4-4355-9168-E9E0313A7C85}" dt="2024-11-08T11:13:57.694" v="17" actId="20577"/>
          <ac:spMkLst>
            <pc:docMk/>
            <pc:sldMk cId="3439213976" sldId="311"/>
            <ac:spMk id="5" creationId="{99358182-00DC-C307-0FB1-0F42429036D8}"/>
          </ac:spMkLst>
        </pc:spChg>
      </pc:sldChg>
      <pc:sldChg chg="modSp">
        <pc:chgData name="Claire Kirk" userId="S::claire.kirk@hrp.org.uk::5a1cd90d-c44e-4c4e-a9eb-d7cb39353a97" providerId="AD" clId="Web-{243E0F57-FDC4-4355-9168-E9E0313A7C85}" dt="2024-11-08T11:13:57.788" v="18" actId="20577"/>
        <pc:sldMkLst>
          <pc:docMk/>
          <pc:sldMk cId="2184574270" sldId="312"/>
        </pc:sldMkLst>
        <pc:spChg chg="mod">
          <ac:chgData name="Claire Kirk" userId="S::claire.kirk@hrp.org.uk::5a1cd90d-c44e-4c4e-a9eb-d7cb39353a97" providerId="AD" clId="Web-{243E0F57-FDC4-4355-9168-E9E0313A7C85}" dt="2024-11-08T11:13:57.788" v="18" actId="20577"/>
          <ac:spMkLst>
            <pc:docMk/>
            <pc:sldMk cId="2184574270" sldId="312"/>
            <ac:spMk id="3" creationId="{A0584E39-09FE-7001-46F6-6AD2EE1387F8}"/>
          </ac:spMkLst>
        </pc:spChg>
      </pc:sldChg>
      <pc:sldChg chg="modSp">
        <pc:chgData name="Claire Kirk" userId="S::claire.kirk@hrp.org.uk::5a1cd90d-c44e-4c4e-a9eb-d7cb39353a97" providerId="AD" clId="Web-{243E0F57-FDC4-4355-9168-E9E0313A7C85}" dt="2024-11-08T11:14:05.054" v="19" actId="20577"/>
        <pc:sldMkLst>
          <pc:docMk/>
          <pc:sldMk cId="3634680238" sldId="313"/>
        </pc:sldMkLst>
        <pc:spChg chg="mod">
          <ac:chgData name="Claire Kirk" userId="S::claire.kirk@hrp.org.uk::5a1cd90d-c44e-4c4e-a9eb-d7cb39353a97" providerId="AD" clId="Web-{243E0F57-FDC4-4355-9168-E9E0313A7C85}" dt="2024-11-08T11:14:05.054" v="19" actId="20577"/>
          <ac:spMkLst>
            <pc:docMk/>
            <pc:sldMk cId="3634680238" sldId="313"/>
            <ac:spMk id="5" creationId="{BB967C39-2514-FFFB-6709-914AC78BE9C9}"/>
          </ac:spMkLst>
        </pc:spChg>
      </pc:sldChg>
      <pc:sldChg chg="modSp">
        <pc:chgData name="Claire Kirk" userId="S::claire.kirk@hrp.org.uk::5a1cd90d-c44e-4c4e-a9eb-d7cb39353a97" providerId="AD" clId="Web-{243E0F57-FDC4-4355-9168-E9E0313A7C85}" dt="2024-11-08T11:14:12.882" v="20" actId="20577"/>
        <pc:sldMkLst>
          <pc:docMk/>
          <pc:sldMk cId="2573087379" sldId="314"/>
        </pc:sldMkLst>
        <pc:spChg chg="mod">
          <ac:chgData name="Claire Kirk" userId="S::claire.kirk@hrp.org.uk::5a1cd90d-c44e-4c4e-a9eb-d7cb39353a97" providerId="AD" clId="Web-{243E0F57-FDC4-4355-9168-E9E0313A7C85}" dt="2024-11-08T11:14:12.882" v="20" actId="20577"/>
          <ac:spMkLst>
            <pc:docMk/>
            <pc:sldMk cId="2573087379" sldId="314"/>
            <ac:spMk id="3" creationId="{6A951BB5-B347-D260-056B-A183B9E0A405}"/>
          </ac:spMkLst>
        </pc:spChg>
      </pc:sldChg>
    </pc:docChg>
  </pc:docChgLst>
  <pc:docChgLst>
    <pc:chgData name="Claire Kirk" userId="S::claire.kirk@hrp.org.uk::5a1cd90d-c44e-4c4e-a9eb-d7cb39353a97" providerId="AD" clId="Web-{DB97D2DD-B570-A138-F87A-FEBA932B8470}"/>
    <pc:docChg chg="delSld">
      <pc:chgData name="Claire Kirk" userId="S::claire.kirk@hrp.org.uk::5a1cd90d-c44e-4c4e-a9eb-d7cb39353a97" providerId="AD" clId="Web-{DB97D2DD-B570-A138-F87A-FEBA932B8470}" dt="2024-09-10T09:30:48.042" v="0"/>
      <pc:docMkLst>
        <pc:docMk/>
      </pc:docMkLst>
      <pc:sldChg chg="del">
        <pc:chgData name="Claire Kirk" userId="S::claire.kirk@hrp.org.uk::5a1cd90d-c44e-4c4e-a9eb-d7cb39353a97" providerId="AD" clId="Web-{DB97D2DD-B570-A138-F87A-FEBA932B8470}" dt="2024-09-10T09:30:48.042" v="0"/>
        <pc:sldMkLst>
          <pc:docMk/>
          <pc:sldMk cId="3287758135" sldId="300"/>
        </pc:sldMkLst>
      </pc:sldChg>
    </pc:docChg>
  </pc:docChgLst>
  <pc:docChgLst>
    <pc:chgData name="Claire Kirk" userId="S::claire.kirk@hrp.org.uk::5a1cd90d-c44e-4c4e-a9eb-d7cb39353a97" providerId="AD" clId="Web-{C5923B55-05A5-23BE-F254-A5E17C51BA4D}"/>
    <pc:docChg chg="modSld">
      <pc:chgData name="Claire Kirk" userId="S::claire.kirk@hrp.org.uk::5a1cd90d-c44e-4c4e-a9eb-d7cb39353a97" providerId="AD" clId="Web-{C5923B55-05A5-23BE-F254-A5E17C51BA4D}" dt="2024-08-28T12:14:39.784" v="340" actId="20577"/>
      <pc:docMkLst>
        <pc:docMk/>
      </pc:docMkLst>
      <pc:sldChg chg="addSp delSp modSp">
        <pc:chgData name="Claire Kirk" userId="S::claire.kirk@hrp.org.uk::5a1cd90d-c44e-4c4e-a9eb-d7cb39353a97" providerId="AD" clId="Web-{C5923B55-05A5-23BE-F254-A5E17C51BA4D}" dt="2024-08-28T10:57:10.325" v="21" actId="1076"/>
        <pc:sldMkLst>
          <pc:docMk/>
          <pc:sldMk cId="2067058073" sldId="294"/>
        </pc:sldMkLst>
        <pc:spChg chg="add mod">
          <ac:chgData name="Claire Kirk" userId="S::claire.kirk@hrp.org.uk::5a1cd90d-c44e-4c4e-a9eb-d7cb39353a97" providerId="AD" clId="Web-{C5923B55-05A5-23BE-F254-A5E17C51BA4D}" dt="2024-08-28T10:57:07.934" v="20" actId="1076"/>
          <ac:spMkLst>
            <pc:docMk/>
            <pc:sldMk cId="2067058073" sldId="294"/>
            <ac:spMk id="2" creationId="{666ACB35-19DF-C84D-BB37-B33FCEB7BBA1}"/>
          </ac:spMkLst>
        </pc:spChg>
        <pc:picChg chg="mod">
          <ac:chgData name="Claire Kirk" userId="S::claire.kirk@hrp.org.uk::5a1cd90d-c44e-4c4e-a9eb-d7cb39353a97" providerId="AD" clId="Web-{C5923B55-05A5-23BE-F254-A5E17C51BA4D}" dt="2024-08-28T10:57:10.325" v="21" actId="1076"/>
          <ac:picMkLst>
            <pc:docMk/>
            <pc:sldMk cId="2067058073" sldId="294"/>
            <ac:picMk id="10" creationId="{C5FB43D1-38A7-7092-EB43-3567AEFD894B}"/>
          </ac:picMkLst>
        </pc:picChg>
      </pc:sldChg>
      <pc:sldChg chg="addSp delSp modSp">
        <pc:chgData name="Claire Kirk" userId="S::claire.kirk@hrp.org.uk::5a1cd90d-c44e-4c4e-a9eb-d7cb39353a97" providerId="AD" clId="Web-{C5923B55-05A5-23BE-F254-A5E17C51BA4D}" dt="2024-08-28T10:59:41.643" v="76" actId="14100"/>
        <pc:sldMkLst>
          <pc:docMk/>
          <pc:sldMk cId="1781475045" sldId="301"/>
        </pc:sldMkLst>
        <pc:spChg chg="add mod">
          <ac:chgData name="Claire Kirk" userId="S::claire.kirk@hrp.org.uk::5a1cd90d-c44e-4c4e-a9eb-d7cb39353a97" providerId="AD" clId="Web-{C5923B55-05A5-23BE-F254-A5E17C51BA4D}" dt="2024-08-28T10:58:28.375" v="46" actId="1076"/>
          <ac:spMkLst>
            <pc:docMk/>
            <pc:sldMk cId="1781475045" sldId="301"/>
            <ac:spMk id="5" creationId="{616D4AC1-D560-7134-A501-0F101106A072}"/>
          </ac:spMkLst>
        </pc:spChg>
        <pc:picChg chg="mod">
          <ac:chgData name="Claire Kirk" userId="S::claire.kirk@hrp.org.uk::5a1cd90d-c44e-4c4e-a9eb-d7cb39353a97" providerId="AD" clId="Web-{C5923B55-05A5-23BE-F254-A5E17C51BA4D}" dt="2024-08-28T10:59:41.643" v="76" actId="14100"/>
          <ac:picMkLst>
            <pc:docMk/>
            <pc:sldMk cId="1781475045" sldId="301"/>
            <ac:picMk id="2" creationId="{9CCED097-B82E-138F-E404-4BB81E912B54}"/>
          </ac:picMkLst>
        </pc:picChg>
      </pc:sldChg>
      <pc:sldChg chg="addSp delSp modSp">
        <pc:chgData name="Claire Kirk" userId="S::claire.kirk@hrp.org.uk::5a1cd90d-c44e-4c4e-a9eb-d7cb39353a97" providerId="AD" clId="Web-{C5923B55-05A5-23BE-F254-A5E17C51BA4D}" dt="2024-08-28T10:59:35.815" v="75" actId="1076"/>
        <pc:sldMkLst>
          <pc:docMk/>
          <pc:sldMk cId="1965749973" sldId="302"/>
        </pc:sldMkLst>
        <pc:spChg chg="add mod">
          <ac:chgData name="Claire Kirk" userId="S::claire.kirk@hrp.org.uk::5a1cd90d-c44e-4c4e-a9eb-d7cb39353a97" providerId="AD" clId="Web-{C5923B55-05A5-23BE-F254-A5E17C51BA4D}" dt="2024-08-28T10:59:29.612" v="72" actId="1076"/>
          <ac:spMkLst>
            <pc:docMk/>
            <pc:sldMk cId="1965749973" sldId="302"/>
            <ac:spMk id="5" creationId="{C034E9F0-D72C-F632-DED4-2B9E31143E99}"/>
          </ac:spMkLst>
        </pc:spChg>
        <pc:picChg chg="mod">
          <ac:chgData name="Claire Kirk" userId="S::claire.kirk@hrp.org.uk::5a1cd90d-c44e-4c4e-a9eb-d7cb39353a97" providerId="AD" clId="Web-{C5923B55-05A5-23BE-F254-A5E17C51BA4D}" dt="2024-08-28T10:59:35.815" v="75" actId="1076"/>
          <ac:picMkLst>
            <pc:docMk/>
            <pc:sldMk cId="1965749973" sldId="302"/>
            <ac:picMk id="2" creationId="{76621484-04C7-309E-20AC-914ACA5FC9A0}"/>
          </ac:picMkLst>
        </pc:picChg>
      </pc:sldChg>
      <pc:sldChg chg="addSp delSp modSp">
        <pc:chgData name="Claire Kirk" userId="S::claire.kirk@hrp.org.uk::5a1cd90d-c44e-4c4e-a9eb-d7cb39353a97" providerId="AD" clId="Web-{C5923B55-05A5-23BE-F254-A5E17C51BA4D}" dt="2024-08-28T12:05:38.029" v="115" actId="1076"/>
        <pc:sldMkLst>
          <pc:docMk/>
          <pc:sldMk cId="1817240154" sldId="303"/>
        </pc:sldMkLst>
        <pc:spChg chg="add mod">
          <ac:chgData name="Claire Kirk" userId="S::claire.kirk@hrp.org.uk::5a1cd90d-c44e-4c4e-a9eb-d7cb39353a97" providerId="AD" clId="Web-{C5923B55-05A5-23BE-F254-A5E17C51BA4D}" dt="2024-08-28T12:04:32.978" v="93" actId="1076"/>
          <ac:spMkLst>
            <pc:docMk/>
            <pc:sldMk cId="1817240154" sldId="303"/>
            <ac:spMk id="5" creationId="{E3DEA0FC-941C-4377-7388-8D5C5774AEE4}"/>
          </ac:spMkLst>
        </pc:spChg>
        <pc:picChg chg="mod">
          <ac:chgData name="Claire Kirk" userId="S::claire.kirk@hrp.org.uk::5a1cd90d-c44e-4c4e-a9eb-d7cb39353a97" providerId="AD" clId="Web-{C5923B55-05A5-23BE-F254-A5E17C51BA4D}" dt="2024-08-28T12:05:38.029" v="115" actId="1076"/>
          <ac:picMkLst>
            <pc:docMk/>
            <pc:sldMk cId="1817240154" sldId="303"/>
            <ac:picMk id="2" creationId="{613448E6-5AA6-2B85-28C6-47E1FC22298F}"/>
          </ac:picMkLst>
        </pc:picChg>
      </pc:sldChg>
      <pc:sldChg chg="addSp delSp modSp">
        <pc:chgData name="Claire Kirk" userId="S::claire.kirk@hrp.org.uk::5a1cd90d-c44e-4c4e-a9eb-d7cb39353a97" providerId="AD" clId="Web-{C5923B55-05A5-23BE-F254-A5E17C51BA4D}" dt="2024-08-28T12:05:31.825" v="114" actId="1076"/>
        <pc:sldMkLst>
          <pc:docMk/>
          <pc:sldMk cId="1093600712" sldId="304"/>
        </pc:sldMkLst>
        <pc:spChg chg="add mod">
          <ac:chgData name="Claire Kirk" userId="S::claire.kirk@hrp.org.uk::5a1cd90d-c44e-4c4e-a9eb-d7cb39353a97" providerId="AD" clId="Web-{C5923B55-05A5-23BE-F254-A5E17C51BA4D}" dt="2024-08-28T12:05:23.934" v="111" actId="1076"/>
          <ac:spMkLst>
            <pc:docMk/>
            <pc:sldMk cId="1093600712" sldId="304"/>
            <ac:spMk id="5" creationId="{54ED9292-7384-11A1-4789-1500738F6886}"/>
          </ac:spMkLst>
        </pc:spChg>
        <pc:picChg chg="mod">
          <ac:chgData name="Claire Kirk" userId="S::claire.kirk@hrp.org.uk::5a1cd90d-c44e-4c4e-a9eb-d7cb39353a97" providerId="AD" clId="Web-{C5923B55-05A5-23BE-F254-A5E17C51BA4D}" dt="2024-08-28T12:05:31.825" v="114" actId="1076"/>
          <ac:picMkLst>
            <pc:docMk/>
            <pc:sldMk cId="1093600712" sldId="304"/>
            <ac:picMk id="2" creationId="{575EB2BA-00BE-7B62-D78E-3AEF913E77C7}"/>
          </ac:picMkLst>
        </pc:picChg>
      </pc:sldChg>
      <pc:sldChg chg="addSp delSp modSp">
        <pc:chgData name="Claire Kirk" userId="S::claire.kirk@hrp.org.uk::5a1cd90d-c44e-4c4e-a9eb-d7cb39353a97" providerId="AD" clId="Web-{C5923B55-05A5-23BE-F254-A5E17C51BA4D}" dt="2024-08-28T12:06:35.142" v="141" actId="1076"/>
        <pc:sldMkLst>
          <pc:docMk/>
          <pc:sldMk cId="3604965507" sldId="305"/>
        </pc:sldMkLst>
        <pc:spChg chg="add mod">
          <ac:chgData name="Claire Kirk" userId="S::claire.kirk@hrp.org.uk::5a1cd90d-c44e-4c4e-a9eb-d7cb39353a97" providerId="AD" clId="Web-{C5923B55-05A5-23BE-F254-A5E17C51BA4D}" dt="2024-08-28T12:06:18.063" v="136" actId="1076"/>
          <ac:spMkLst>
            <pc:docMk/>
            <pc:sldMk cId="3604965507" sldId="305"/>
            <ac:spMk id="9" creationId="{FD888C4E-B89E-8B21-703E-C8A4CA91EEB9}"/>
          </ac:spMkLst>
        </pc:spChg>
        <pc:picChg chg="mod">
          <ac:chgData name="Claire Kirk" userId="S::claire.kirk@hrp.org.uk::5a1cd90d-c44e-4c4e-a9eb-d7cb39353a97" providerId="AD" clId="Web-{C5923B55-05A5-23BE-F254-A5E17C51BA4D}" dt="2024-08-28T12:06:35.142" v="141" actId="1076"/>
          <ac:picMkLst>
            <pc:docMk/>
            <pc:sldMk cId="3604965507" sldId="305"/>
            <ac:picMk id="3" creationId="{AC7668F7-EE98-0239-B01A-300FF6B46134}"/>
          </ac:picMkLst>
        </pc:picChg>
      </pc:sldChg>
      <pc:sldChg chg="addSp delSp modSp">
        <pc:chgData name="Claire Kirk" userId="S::claire.kirk@hrp.org.uk::5a1cd90d-c44e-4c4e-a9eb-d7cb39353a97" providerId="AD" clId="Web-{C5923B55-05A5-23BE-F254-A5E17C51BA4D}" dt="2024-08-28T12:07:11.754" v="159" actId="14100"/>
        <pc:sldMkLst>
          <pc:docMk/>
          <pc:sldMk cId="1868278323" sldId="306"/>
        </pc:sldMkLst>
        <pc:spChg chg="add mod">
          <ac:chgData name="Claire Kirk" userId="S::claire.kirk@hrp.org.uk::5a1cd90d-c44e-4c4e-a9eb-d7cb39353a97" providerId="AD" clId="Web-{C5923B55-05A5-23BE-F254-A5E17C51BA4D}" dt="2024-08-28T12:07:02.691" v="155" actId="1076"/>
          <ac:spMkLst>
            <pc:docMk/>
            <pc:sldMk cId="1868278323" sldId="306"/>
            <ac:spMk id="9" creationId="{51FEFC6D-E2D5-5720-D9E1-7D11032F647F}"/>
          </ac:spMkLst>
        </pc:spChg>
        <pc:picChg chg="mod">
          <ac:chgData name="Claire Kirk" userId="S::claire.kirk@hrp.org.uk::5a1cd90d-c44e-4c4e-a9eb-d7cb39353a97" providerId="AD" clId="Web-{C5923B55-05A5-23BE-F254-A5E17C51BA4D}" dt="2024-08-28T12:07:06.472" v="157" actId="14100"/>
          <ac:picMkLst>
            <pc:docMk/>
            <pc:sldMk cId="1868278323" sldId="306"/>
            <ac:picMk id="2" creationId="{03BB89A4-16DC-9F98-ABDE-E13D3EEEDF62}"/>
          </ac:picMkLst>
        </pc:picChg>
        <pc:picChg chg="mod">
          <ac:chgData name="Claire Kirk" userId="S::claire.kirk@hrp.org.uk::5a1cd90d-c44e-4c4e-a9eb-d7cb39353a97" providerId="AD" clId="Web-{C5923B55-05A5-23BE-F254-A5E17C51BA4D}" dt="2024-08-28T12:07:11.754" v="159" actId="14100"/>
          <ac:picMkLst>
            <pc:docMk/>
            <pc:sldMk cId="1868278323" sldId="306"/>
            <ac:picMk id="3" creationId="{E8CF9ABE-C3D3-344E-714B-F3B337A3C0FC}"/>
          </ac:picMkLst>
        </pc:picChg>
      </pc:sldChg>
      <pc:sldChg chg="addSp delSp modSp">
        <pc:chgData name="Claire Kirk" userId="S::claire.kirk@hrp.org.uk::5a1cd90d-c44e-4c4e-a9eb-d7cb39353a97" providerId="AD" clId="Web-{C5923B55-05A5-23BE-F254-A5E17C51BA4D}" dt="2024-08-28T12:08:12.398" v="182" actId="1076"/>
        <pc:sldMkLst>
          <pc:docMk/>
          <pc:sldMk cId="2069863899" sldId="307"/>
        </pc:sldMkLst>
        <pc:spChg chg="add mod">
          <ac:chgData name="Claire Kirk" userId="S::claire.kirk@hrp.org.uk::5a1cd90d-c44e-4c4e-a9eb-d7cb39353a97" providerId="AD" clId="Web-{C5923B55-05A5-23BE-F254-A5E17C51BA4D}" dt="2024-08-28T12:07:48.788" v="174" actId="1076"/>
          <ac:spMkLst>
            <pc:docMk/>
            <pc:sldMk cId="2069863899" sldId="307"/>
            <ac:spMk id="9" creationId="{9BE1BC94-A09B-4D20-50D6-54CAB1550FFD}"/>
          </ac:spMkLst>
        </pc:spChg>
        <pc:picChg chg="mod">
          <ac:chgData name="Claire Kirk" userId="S::claire.kirk@hrp.org.uk::5a1cd90d-c44e-4c4e-a9eb-d7cb39353a97" providerId="AD" clId="Web-{C5923B55-05A5-23BE-F254-A5E17C51BA4D}" dt="2024-08-28T12:08:03.945" v="181" actId="14100"/>
          <ac:picMkLst>
            <pc:docMk/>
            <pc:sldMk cId="2069863899" sldId="307"/>
            <ac:picMk id="2" creationId="{51456BD5-D30D-E092-54E3-CC67D79DADC5}"/>
          </ac:picMkLst>
        </pc:picChg>
        <pc:picChg chg="mod">
          <ac:chgData name="Claire Kirk" userId="S::claire.kirk@hrp.org.uk::5a1cd90d-c44e-4c4e-a9eb-d7cb39353a97" providerId="AD" clId="Web-{C5923B55-05A5-23BE-F254-A5E17C51BA4D}" dt="2024-08-28T12:08:12.398" v="182" actId="1076"/>
          <ac:picMkLst>
            <pc:docMk/>
            <pc:sldMk cId="2069863899" sldId="307"/>
            <ac:picMk id="5" creationId="{C5E2D48F-98AA-CBE0-A751-53CFFFC2951C}"/>
          </ac:picMkLst>
        </pc:picChg>
      </pc:sldChg>
      <pc:sldChg chg="addSp delSp modSp">
        <pc:chgData name="Claire Kirk" userId="S::claire.kirk@hrp.org.uk::5a1cd90d-c44e-4c4e-a9eb-d7cb39353a97" providerId="AD" clId="Web-{C5923B55-05A5-23BE-F254-A5E17C51BA4D}" dt="2024-08-28T12:09:38.014" v="227" actId="14100"/>
        <pc:sldMkLst>
          <pc:docMk/>
          <pc:sldMk cId="3237161522" sldId="308"/>
        </pc:sldMkLst>
        <pc:spChg chg="add mod">
          <ac:chgData name="Claire Kirk" userId="S::claire.kirk@hrp.org.uk::5a1cd90d-c44e-4c4e-a9eb-d7cb39353a97" providerId="AD" clId="Web-{C5923B55-05A5-23BE-F254-A5E17C51BA4D}" dt="2024-08-28T12:09:22.184" v="220" actId="1076"/>
          <ac:spMkLst>
            <pc:docMk/>
            <pc:sldMk cId="3237161522" sldId="308"/>
            <ac:spMk id="9" creationId="{547250C1-1FCC-2FFC-F299-99476FD5C383}"/>
          </ac:spMkLst>
        </pc:spChg>
        <pc:picChg chg="mod">
          <ac:chgData name="Claire Kirk" userId="S::claire.kirk@hrp.org.uk::5a1cd90d-c44e-4c4e-a9eb-d7cb39353a97" providerId="AD" clId="Web-{C5923B55-05A5-23BE-F254-A5E17C51BA4D}" dt="2024-08-28T12:09:33.841" v="225" actId="1076"/>
          <ac:picMkLst>
            <pc:docMk/>
            <pc:sldMk cId="3237161522" sldId="308"/>
            <ac:picMk id="2" creationId="{E9DEDB0C-6453-F2E5-6F7F-9653F7CA5BB9}"/>
          </ac:picMkLst>
        </pc:picChg>
        <pc:picChg chg="mod">
          <ac:chgData name="Claire Kirk" userId="S::claire.kirk@hrp.org.uk::5a1cd90d-c44e-4c4e-a9eb-d7cb39353a97" providerId="AD" clId="Web-{C5923B55-05A5-23BE-F254-A5E17C51BA4D}" dt="2024-08-28T12:09:38.014" v="227" actId="14100"/>
          <ac:picMkLst>
            <pc:docMk/>
            <pc:sldMk cId="3237161522" sldId="308"/>
            <ac:picMk id="3" creationId="{A2C37B39-BDEF-64FA-5300-DA1E6FEB18C3}"/>
          </ac:picMkLst>
        </pc:picChg>
      </pc:sldChg>
      <pc:sldChg chg="addSp delSp modSp">
        <pc:chgData name="Claire Kirk" userId="S::claire.kirk@hrp.org.uk::5a1cd90d-c44e-4c4e-a9eb-d7cb39353a97" providerId="AD" clId="Web-{C5923B55-05A5-23BE-F254-A5E17C51BA4D}" dt="2024-08-28T12:10:17.563" v="248" actId="14100"/>
        <pc:sldMkLst>
          <pc:docMk/>
          <pc:sldMk cId="3809944369" sldId="309"/>
        </pc:sldMkLst>
        <pc:spChg chg="add mod">
          <ac:chgData name="Claire Kirk" userId="S::claire.kirk@hrp.org.uk::5a1cd90d-c44e-4c4e-a9eb-d7cb39353a97" providerId="AD" clId="Web-{C5923B55-05A5-23BE-F254-A5E17C51BA4D}" dt="2024-08-28T12:10:13.407" v="246" actId="1076"/>
          <ac:spMkLst>
            <pc:docMk/>
            <pc:sldMk cId="3809944369" sldId="309"/>
            <ac:spMk id="5" creationId="{DCD709C2-3E2A-0418-E3DD-7745B0CA9135}"/>
          </ac:spMkLst>
        </pc:spChg>
        <pc:picChg chg="mod">
          <ac:chgData name="Claire Kirk" userId="S::claire.kirk@hrp.org.uk::5a1cd90d-c44e-4c4e-a9eb-d7cb39353a97" providerId="AD" clId="Web-{C5923B55-05A5-23BE-F254-A5E17C51BA4D}" dt="2024-08-28T12:10:17.563" v="248" actId="14100"/>
          <ac:picMkLst>
            <pc:docMk/>
            <pc:sldMk cId="3809944369" sldId="309"/>
            <ac:picMk id="3" creationId="{FC3179A7-8645-D7F4-6E82-543F1D305F3A}"/>
          </ac:picMkLst>
        </pc:picChg>
      </pc:sldChg>
      <pc:sldChg chg="addSp delSp modSp">
        <pc:chgData name="Claire Kirk" userId="S::claire.kirk@hrp.org.uk::5a1cd90d-c44e-4c4e-a9eb-d7cb39353a97" providerId="AD" clId="Web-{C5923B55-05A5-23BE-F254-A5E17C51BA4D}" dt="2024-08-28T12:11:00.160" v="266" actId="20577"/>
        <pc:sldMkLst>
          <pc:docMk/>
          <pc:sldMk cId="3215594906" sldId="310"/>
        </pc:sldMkLst>
        <pc:spChg chg="add mod">
          <ac:chgData name="Claire Kirk" userId="S::claire.kirk@hrp.org.uk::5a1cd90d-c44e-4c4e-a9eb-d7cb39353a97" providerId="AD" clId="Web-{C5923B55-05A5-23BE-F254-A5E17C51BA4D}" dt="2024-08-28T12:11:00.160" v="266" actId="20577"/>
          <ac:spMkLst>
            <pc:docMk/>
            <pc:sldMk cId="3215594906" sldId="310"/>
            <ac:spMk id="5" creationId="{D259C5A1-B83E-FCE7-E6C7-0EAD31592E5C}"/>
          </ac:spMkLst>
        </pc:spChg>
        <pc:picChg chg="mod">
          <ac:chgData name="Claire Kirk" userId="S::claire.kirk@hrp.org.uk::5a1cd90d-c44e-4c4e-a9eb-d7cb39353a97" providerId="AD" clId="Web-{C5923B55-05A5-23BE-F254-A5E17C51BA4D}" dt="2024-08-28T12:10:49.284" v="263" actId="1076"/>
          <ac:picMkLst>
            <pc:docMk/>
            <pc:sldMk cId="3215594906" sldId="310"/>
            <ac:picMk id="2" creationId="{C598F444-7A7E-2FCF-EDF1-B4E815A60BD2}"/>
          </ac:picMkLst>
        </pc:picChg>
      </pc:sldChg>
      <pc:sldChg chg="addSp delSp modSp">
        <pc:chgData name="Claire Kirk" userId="S::claire.kirk@hrp.org.uk::5a1cd90d-c44e-4c4e-a9eb-d7cb39353a97" providerId="AD" clId="Web-{C5923B55-05A5-23BE-F254-A5E17C51BA4D}" dt="2024-08-28T12:14:39.784" v="340" actId="20577"/>
        <pc:sldMkLst>
          <pc:docMk/>
          <pc:sldMk cId="3439213976" sldId="311"/>
        </pc:sldMkLst>
        <pc:spChg chg="add mod">
          <ac:chgData name="Claire Kirk" userId="S::claire.kirk@hrp.org.uk::5a1cd90d-c44e-4c4e-a9eb-d7cb39353a97" providerId="AD" clId="Web-{C5923B55-05A5-23BE-F254-A5E17C51BA4D}" dt="2024-08-28T12:14:39.784" v="340" actId="20577"/>
          <ac:spMkLst>
            <pc:docMk/>
            <pc:sldMk cId="3439213976" sldId="311"/>
            <ac:spMk id="5" creationId="{99358182-00DC-C307-0FB1-0F42429036D8}"/>
          </ac:spMkLst>
        </pc:spChg>
        <pc:picChg chg="mod">
          <ac:chgData name="Claire Kirk" userId="S::claire.kirk@hrp.org.uk::5a1cd90d-c44e-4c4e-a9eb-d7cb39353a97" providerId="AD" clId="Web-{C5923B55-05A5-23BE-F254-A5E17C51BA4D}" dt="2024-08-28T12:11:35.099" v="277" actId="1076"/>
          <ac:picMkLst>
            <pc:docMk/>
            <pc:sldMk cId="3439213976" sldId="311"/>
            <ac:picMk id="3" creationId="{095159C3-CA80-D493-FA0C-095C63C18BD9}"/>
          </ac:picMkLst>
        </pc:picChg>
      </pc:sldChg>
      <pc:sldChg chg="addSp delSp modSp">
        <pc:chgData name="Claire Kirk" userId="S::claire.kirk@hrp.org.uk::5a1cd90d-c44e-4c4e-a9eb-d7cb39353a97" providerId="AD" clId="Web-{C5923B55-05A5-23BE-F254-A5E17C51BA4D}" dt="2024-08-28T12:12:10.727" v="294" actId="1076"/>
        <pc:sldMkLst>
          <pc:docMk/>
          <pc:sldMk cId="2184574270" sldId="312"/>
        </pc:sldMkLst>
        <pc:spChg chg="add mod">
          <ac:chgData name="Claire Kirk" userId="S::claire.kirk@hrp.org.uk::5a1cd90d-c44e-4c4e-a9eb-d7cb39353a97" providerId="AD" clId="Web-{C5923B55-05A5-23BE-F254-A5E17C51BA4D}" dt="2024-08-28T12:12:05.211" v="291" actId="1076"/>
          <ac:spMkLst>
            <pc:docMk/>
            <pc:sldMk cId="2184574270" sldId="312"/>
            <ac:spMk id="3" creationId="{A0584E39-09FE-7001-46F6-6AD2EE1387F8}"/>
          </ac:spMkLst>
        </pc:spChg>
        <pc:picChg chg="mod">
          <ac:chgData name="Claire Kirk" userId="S::claire.kirk@hrp.org.uk::5a1cd90d-c44e-4c4e-a9eb-d7cb39353a97" providerId="AD" clId="Web-{C5923B55-05A5-23BE-F254-A5E17C51BA4D}" dt="2024-08-28T12:12:10.727" v="294" actId="1076"/>
          <ac:picMkLst>
            <pc:docMk/>
            <pc:sldMk cId="2184574270" sldId="312"/>
            <ac:picMk id="5" creationId="{2B16B99E-9BA0-BB69-9231-0088591DF7AC}"/>
          </ac:picMkLst>
        </pc:picChg>
      </pc:sldChg>
      <pc:sldChg chg="addSp delSp modSp">
        <pc:chgData name="Claire Kirk" userId="S::claire.kirk@hrp.org.uk::5a1cd90d-c44e-4c4e-a9eb-d7cb39353a97" providerId="AD" clId="Web-{C5923B55-05A5-23BE-F254-A5E17C51BA4D}" dt="2024-08-28T12:12:58.543" v="321" actId="1076"/>
        <pc:sldMkLst>
          <pc:docMk/>
          <pc:sldMk cId="3634680238" sldId="313"/>
        </pc:sldMkLst>
        <pc:spChg chg="add mod">
          <ac:chgData name="Claire Kirk" userId="S::claire.kirk@hrp.org.uk::5a1cd90d-c44e-4c4e-a9eb-d7cb39353a97" providerId="AD" clId="Web-{C5923B55-05A5-23BE-F254-A5E17C51BA4D}" dt="2024-08-28T12:12:50.808" v="318" actId="1076"/>
          <ac:spMkLst>
            <pc:docMk/>
            <pc:sldMk cId="3634680238" sldId="313"/>
            <ac:spMk id="5" creationId="{BB967C39-2514-FFFB-6709-914AC78BE9C9}"/>
          </ac:spMkLst>
        </pc:spChg>
        <pc:picChg chg="mod">
          <ac:chgData name="Claire Kirk" userId="S::claire.kirk@hrp.org.uk::5a1cd90d-c44e-4c4e-a9eb-d7cb39353a97" providerId="AD" clId="Web-{C5923B55-05A5-23BE-F254-A5E17C51BA4D}" dt="2024-08-28T12:12:58.543" v="321" actId="1076"/>
          <ac:picMkLst>
            <pc:docMk/>
            <pc:sldMk cId="3634680238" sldId="313"/>
            <ac:picMk id="2" creationId="{2D75C2BB-9174-D16E-0F3C-CFF5D3435B8F}"/>
          </ac:picMkLst>
        </pc:picChg>
      </pc:sldChg>
      <pc:sldChg chg="addSp delSp modSp">
        <pc:chgData name="Claire Kirk" userId="S::claire.kirk@hrp.org.uk::5a1cd90d-c44e-4c4e-a9eb-d7cb39353a97" providerId="AD" clId="Web-{C5923B55-05A5-23BE-F254-A5E17C51BA4D}" dt="2024-08-28T12:13:26.060" v="339" actId="1076"/>
        <pc:sldMkLst>
          <pc:docMk/>
          <pc:sldMk cId="2573087379" sldId="314"/>
        </pc:sldMkLst>
        <pc:spChg chg="add mod">
          <ac:chgData name="Claire Kirk" userId="S::claire.kirk@hrp.org.uk::5a1cd90d-c44e-4c4e-a9eb-d7cb39353a97" providerId="AD" clId="Web-{C5923B55-05A5-23BE-F254-A5E17C51BA4D}" dt="2024-08-28T12:13:26.060" v="339" actId="1076"/>
          <ac:spMkLst>
            <pc:docMk/>
            <pc:sldMk cId="2573087379" sldId="314"/>
            <ac:spMk id="3" creationId="{6A951BB5-B347-D260-056B-A183B9E0A405}"/>
          </ac:spMkLst>
        </pc:spChg>
      </pc:sldChg>
    </pc:docChg>
  </pc:docChgLst>
  <pc:docChgLst>
    <pc:chgData name="Rosie Cooper" userId="bf124abb-9a2b-4602-9121-6ae61623fa8e" providerId="ADAL" clId="{61E2E126-6AF0-485D-B7EA-B7F84AA2EE50}"/>
    <pc:docChg chg="undo custSel addSld delSld modSld">
      <pc:chgData name="Rosie Cooper" userId="bf124abb-9a2b-4602-9121-6ae61623fa8e" providerId="ADAL" clId="{61E2E126-6AF0-485D-B7EA-B7F84AA2EE50}" dt="2024-12-10T13:28:25.796" v="2042" actId="47"/>
      <pc:docMkLst>
        <pc:docMk/>
      </pc:docMkLst>
      <pc:sldChg chg="add del">
        <pc:chgData name="Rosie Cooper" userId="bf124abb-9a2b-4602-9121-6ae61623fa8e" providerId="ADAL" clId="{61E2E126-6AF0-485D-B7EA-B7F84AA2EE50}" dt="2024-12-10T13:28:25.796" v="2042" actId="47"/>
        <pc:sldMkLst>
          <pc:docMk/>
          <pc:sldMk cId="4056990663" sldId="264"/>
        </pc:sldMkLst>
      </pc:sldChg>
      <pc:sldChg chg="delSp modSp mod">
        <pc:chgData name="Rosie Cooper" userId="bf124abb-9a2b-4602-9121-6ae61623fa8e" providerId="ADAL" clId="{61E2E126-6AF0-485D-B7EA-B7F84AA2EE50}" dt="2024-12-10T12:47:29.631" v="2024" actId="13244"/>
        <pc:sldMkLst>
          <pc:docMk/>
          <pc:sldMk cId="2067058073" sldId="294"/>
        </pc:sldMkLst>
        <pc:spChg chg="mod">
          <ac:chgData name="Rosie Cooper" userId="bf124abb-9a2b-4602-9121-6ae61623fa8e" providerId="ADAL" clId="{61E2E126-6AF0-485D-B7EA-B7F84AA2EE50}" dt="2024-12-10T12:47:29.631" v="2024" actId="13244"/>
          <ac:spMkLst>
            <pc:docMk/>
            <pc:sldMk cId="2067058073" sldId="294"/>
            <ac:spMk id="2" creationId="{666ACB35-19DF-C84D-BB37-B33FCEB7BBA1}"/>
          </ac:spMkLst>
        </pc:spChg>
        <pc:spChg chg="del">
          <ac:chgData name="Rosie Cooper" userId="bf124abb-9a2b-4602-9121-6ae61623fa8e" providerId="ADAL" clId="{61E2E126-6AF0-485D-B7EA-B7F84AA2EE50}" dt="2024-12-10T12:46:24.139" v="2008" actId="478"/>
          <ac:spMkLst>
            <pc:docMk/>
            <pc:sldMk cId="2067058073" sldId="294"/>
            <ac:spMk id="6" creationId="{11AA948A-5D92-234A-877B-0422EAFFDAA3}"/>
          </ac:spMkLst>
        </pc:spChg>
        <pc:picChg chg="mod">
          <ac:chgData name="Rosie Cooper" userId="bf124abb-9a2b-4602-9121-6ae61623fa8e" providerId="ADAL" clId="{61E2E126-6AF0-485D-B7EA-B7F84AA2EE50}" dt="2024-12-10T12:39:01.239" v="136" actId="962"/>
          <ac:picMkLst>
            <pc:docMk/>
            <pc:sldMk cId="2067058073" sldId="294"/>
            <ac:picMk id="10" creationId="{C5FB43D1-38A7-7092-EB43-3567AEFD894B}"/>
          </ac:picMkLst>
        </pc:picChg>
      </pc:sldChg>
      <pc:sldChg chg="addSp delSp modSp mod">
        <pc:chgData name="Rosie Cooper" userId="bf124abb-9a2b-4602-9121-6ae61623fa8e" providerId="ADAL" clId="{61E2E126-6AF0-485D-B7EA-B7F84AA2EE50}" dt="2024-12-10T12:47:33.367" v="2025" actId="13244"/>
        <pc:sldMkLst>
          <pc:docMk/>
          <pc:sldMk cId="1781475045" sldId="301"/>
        </pc:sldMkLst>
        <pc:spChg chg="add del mod">
          <ac:chgData name="Rosie Cooper" userId="bf124abb-9a2b-4602-9121-6ae61623fa8e" providerId="ADAL" clId="{61E2E126-6AF0-485D-B7EA-B7F84AA2EE50}" dt="2024-12-10T12:44:46.469" v="1993" actId="478"/>
          <ac:spMkLst>
            <pc:docMk/>
            <pc:sldMk cId="1781475045" sldId="301"/>
            <ac:spMk id="3" creationId="{41399CE1-203D-0473-31B8-587810CD7531}"/>
          </ac:spMkLst>
        </pc:spChg>
        <pc:spChg chg="mod">
          <ac:chgData name="Rosie Cooper" userId="bf124abb-9a2b-4602-9121-6ae61623fa8e" providerId="ADAL" clId="{61E2E126-6AF0-485D-B7EA-B7F84AA2EE50}" dt="2024-12-10T12:44:53.687" v="1994" actId="33553"/>
          <ac:spMkLst>
            <pc:docMk/>
            <pc:sldMk cId="1781475045" sldId="301"/>
            <ac:spMk id="5" creationId="{616D4AC1-D560-7134-A501-0F101106A072}"/>
          </ac:spMkLst>
        </pc:spChg>
        <pc:spChg chg="del">
          <ac:chgData name="Rosie Cooper" userId="bf124abb-9a2b-4602-9121-6ae61623fa8e" providerId="ADAL" clId="{61E2E126-6AF0-485D-B7EA-B7F84AA2EE50}" dt="2024-12-10T12:46:29.119" v="2009" actId="478"/>
          <ac:spMkLst>
            <pc:docMk/>
            <pc:sldMk cId="1781475045" sldId="301"/>
            <ac:spMk id="6" creationId="{11AA948A-5D92-234A-877B-0422EAFFDAA3}"/>
          </ac:spMkLst>
        </pc:spChg>
        <pc:picChg chg="mod">
          <ac:chgData name="Rosie Cooper" userId="bf124abb-9a2b-4602-9121-6ae61623fa8e" providerId="ADAL" clId="{61E2E126-6AF0-485D-B7EA-B7F84AA2EE50}" dt="2024-12-10T12:47:33.367" v="2025" actId="13244"/>
          <ac:picMkLst>
            <pc:docMk/>
            <pc:sldMk cId="1781475045" sldId="301"/>
            <ac:picMk id="2" creationId="{9CCED097-B82E-138F-E404-4BB81E912B54}"/>
          </ac:picMkLst>
        </pc:picChg>
      </pc:sldChg>
      <pc:sldChg chg="modSp mod">
        <pc:chgData name="Rosie Cooper" userId="bf124abb-9a2b-4602-9121-6ae61623fa8e" providerId="ADAL" clId="{61E2E126-6AF0-485D-B7EA-B7F84AA2EE50}" dt="2024-12-10T12:47:36.577" v="2026" actId="13244"/>
        <pc:sldMkLst>
          <pc:docMk/>
          <pc:sldMk cId="1965749973" sldId="302"/>
        </pc:sldMkLst>
        <pc:spChg chg="mod">
          <ac:chgData name="Rosie Cooper" userId="bf124abb-9a2b-4602-9121-6ae61623fa8e" providerId="ADAL" clId="{61E2E126-6AF0-485D-B7EA-B7F84AA2EE50}" dt="2024-12-10T12:45:03.933" v="1995" actId="33553"/>
          <ac:spMkLst>
            <pc:docMk/>
            <pc:sldMk cId="1965749973" sldId="302"/>
            <ac:spMk id="5" creationId="{C034E9F0-D72C-F632-DED4-2B9E31143E99}"/>
          </ac:spMkLst>
        </pc:spChg>
        <pc:spChg chg="mod">
          <ac:chgData name="Rosie Cooper" userId="bf124abb-9a2b-4602-9121-6ae61623fa8e" providerId="ADAL" clId="{61E2E126-6AF0-485D-B7EA-B7F84AA2EE50}" dt="2024-12-10T12:46:31.977" v="2010" actId="6549"/>
          <ac:spMkLst>
            <pc:docMk/>
            <pc:sldMk cId="1965749973" sldId="302"/>
            <ac:spMk id="6" creationId="{11AA948A-5D92-234A-877B-0422EAFFDAA3}"/>
          </ac:spMkLst>
        </pc:spChg>
        <pc:picChg chg="mod">
          <ac:chgData name="Rosie Cooper" userId="bf124abb-9a2b-4602-9121-6ae61623fa8e" providerId="ADAL" clId="{61E2E126-6AF0-485D-B7EA-B7F84AA2EE50}" dt="2024-12-10T12:47:36.577" v="2026" actId="13244"/>
          <ac:picMkLst>
            <pc:docMk/>
            <pc:sldMk cId="1965749973" sldId="302"/>
            <ac:picMk id="2" creationId="{76621484-04C7-309E-20AC-914ACA5FC9A0}"/>
          </ac:picMkLst>
        </pc:picChg>
      </pc:sldChg>
      <pc:sldChg chg="delSp modSp mod">
        <pc:chgData name="Rosie Cooper" userId="bf124abb-9a2b-4602-9121-6ae61623fa8e" providerId="ADAL" clId="{61E2E126-6AF0-485D-B7EA-B7F84AA2EE50}" dt="2024-12-10T12:47:40.287" v="2027" actId="13244"/>
        <pc:sldMkLst>
          <pc:docMk/>
          <pc:sldMk cId="1817240154" sldId="303"/>
        </pc:sldMkLst>
        <pc:spChg chg="mod">
          <ac:chgData name="Rosie Cooper" userId="bf124abb-9a2b-4602-9121-6ae61623fa8e" providerId="ADAL" clId="{61E2E126-6AF0-485D-B7EA-B7F84AA2EE50}" dt="2024-12-10T12:45:07.347" v="1996" actId="33553"/>
          <ac:spMkLst>
            <pc:docMk/>
            <pc:sldMk cId="1817240154" sldId="303"/>
            <ac:spMk id="5" creationId="{E3DEA0FC-941C-4377-7388-8D5C5774AEE4}"/>
          </ac:spMkLst>
        </pc:spChg>
        <pc:spChg chg="del mod">
          <ac:chgData name="Rosie Cooper" userId="bf124abb-9a2b-4602-9121-6ae61623fa8e" providerId="ADAL" clId="{61E2E126-6AF0-485D-B7EA-B7F84AA2EE50}" dt="2024-12-10T12:46:38.498" v="2012" actId="478"/>
          <ac:spMkLst>
            <pc:docMk/>
            <pc:sldMk cId="1817240154" sldId="303"/>
            <ac:spMk id="6" creationId="{11AA948A-5D92-234A-877B-0422EAFFDAA3}"/>
          </ac:spMkLst>
        </pc:spChg>
        <pc:picChg chg="mod">
          <ac:chgData name="Rosie Cooper" userId="bf124abb-9a2b-4602-9121-6ae61623fa8e" providerId="ADAL" clId="{61E2E126-6AF0-485D-B7EA-B7F84AA2EE50}" dt="2024-12-10T12:47:40.287" v="2027" actId="13244"/>
          <ac:picMkLst>
            <pc:docMk/>
            <pc:sldMk cId="1817240154" sldId="303"/>
            <ac:picMk id="2" creationId="{613448E6-5AA6-2B85-28C6-47E1FC22298F}"/>
          </ac:picMkLst>
        </pc:picChg>
      </pc:sldChg>
      <pc:sldChg chg="delSp modSp mod">
        <pc:chgData name="Rosie Cooper" userId="bf124abb-9a2b-4602-9121-6ae61623fa8e" providerId="ADAL" clId="{61E2E126-6AF0-485D-B7EA-B7F84AA2EE50}" dt="2024-12-10T12:47:43.097" v="2028" actId="13244"/>
        <pc:sldMkLst>
          <pc:docMk/>
          <pc:sldMk cId="1093600712" sldId="304"/>
        </pc:sldMkLst>
        <pc:spChg chg="mod">
          <ac:chgData name="Rosie Cooper" userId="bf124abb-9a2b-4602-9121-6ae61623fa8e" providerId="ADAL" clId="{61E2E126-6AF0-485D-B7EA-B7F84AA2EE50}" dt="2024-12-10T12:45:10.469" v="1997" actId="33553"/>
          <ac:spMkLst>
            <pc:docMk/>
            <pc:sldMk cId="1093600712" sldId="304"/>
            <ac:spMk id="5" creationId="{54ED9292-7384-11A1-4789-1500738F6886}"/>
          </ac:spMkLst>
        </pc:spChg>
        <pc:spChg chg="del">
          <ac:chgData name="Rosie Cooper" userId="bf124abb-9a2b-4602-9121-6ae61623fa8e" providerId="ADAL" clId="{61E2E126-6AF0-485D-B7EA-B7F84AA2EE50}" dt="2024-12-10T12:46:43.869" v="2013" actId="478"/>
          <ac:spMkLst>
            <pc:docMk/>
            <pc:sldMk cId="1093600712" sldId="304"/>
            <ac:spMk id="6" creationId="{11AA948A-5D92-234A-877B-0422EAFFDAA3}"/>
          </ac:spMkLst>
        </pc:spChg>
        <pc:picChg chg="mod">
          <ac:chgData name="Rosie Cooper" userId="bf124abb-9a2b-4602-9121-6ae61623fa8e" providerId="ADAL" clId="{61E2E126-6AF0-485D-B7EA-B7F84AA2EE50}" dt="2024-12-10T12:47:43.097" v="2028" actId="13244"/>
          <ac:picMkLst>
            <pc:docMk/>
            <pc:sldMk cId="1093600712" sldId="304"/>
            <ac:picMk id="2" creationId="{575EB2BA-00BE-7B62-D78E-3AEF913E77C7}"/>
          </ac:picMkLst>
        </pc:picChg>
      </pc:sldChg>
      <pc:sldChg chg="delSp modSp mod">
        <pc:chgData name="Rosie Cooper" userId="bf124abb-9a2b-4602-9121-6ae61623fa8e" providerId="ADAL" clId="{61E2E126-6AF0-485D-B7EA-B7F84AA2EE50}" dt="2024-12-10T12:47:45.669" v="2029" actId="13244"/>
        <pc:sldMkLst>
          <pc:docMk/>
          <pc:sldMk cId="3604965507" sldId="305"/>
        </pc:sldMkLst>
        <pc:spChg chg="del">
          <ac:chgData name="Rosie Cooper" userId="bf124abb-9a2b-4602-9121-6ae61623fa8e" providerId="ADAL" clId="{61E2E126-6AF0-485D-B7EA-B7F84AA2EE50}" dt="2024-12-10T12:46:48.237" v="2014" actId="478"/>
          <ac:spMkLst>
            <pc:docMk/>
            <pc:sldMk cId="3604965507" sldId="305"/>
            <ac:spMk id="6" creationId="{11AA948A-5D92-234A-877B-0422EAFFDAA3}"/>
          </ac:spMkLst>
        </pc:spChg>
        <pc:spChg chg="mod">
          <ac:chgData name="Rosie Cooper" userId="bf124abb-9a2b-4602-9121-6ae61623fa8e" providerId="ADAL" clId="{61E2E126-6AF0-485D-B7EA-B7F84AA2EE50}" dt="2024-12-10T12:45:13.887" v="1998" actId="33553"/>
          <ac:spMkLst>
            <pc:docMk/>
            <pc:sldMk cId="3604965507" sldId="305"/>
            <ac:spMk id="9" creationId="{FD888C4E-B89E-8B21-703E-C8A4CA91EEB9}"/>
          </ac:spMkLst>
        </pc:spChg>
        <pc:picChg chg="mod">
          <ac:chgData name="Rosie Cooper" userId="bf124abb-9a2b-4602-9121-6ae61623fa8e" providerId="ADAL" clId="{61E2E126-6AF0-485D-B7EA-B7F84AA2EE50}" dt="2024-12-10T12:47:45.669" v="2029" actId="13244"/>
          <ac:picMkLst>
            <pc:docMk/>
            <pc:sldMk cId="3604965507" sldId="305"/>
            <ac:picMk id="3" creationId="{AC7668F7-EE98-0239-B01A-300FF6B46134}"/>
          </ac:picMkLst>
        </pc:picChg>
      </pc:sldChg>
      <pc:sldChg chg="delSp modSp mod">
        <pc:chgData name="Rosie Cooper" userId="bf124abb-9a2b-4602-9121-6ae61623fa8e" providerId="ADAL" clId="{61E2E126-6AF0-485D-B7EA-B7F84AA2EE50}" dt="2024-12-10T12:47:51.006" v="2031" actId="13244"/>
        <pc:sldMkLst>
          <pc:docMk/>
          <pc:sldMk cId="1868278323" sldId="306"/>
        </pc:sldMkLst>
        <pc:spChg chg="del">
          <ac:chgData name="Rosie Cooper" userId="bf124abb-9a2b-4602-9121-6ae61623fa8e" providerId="ADAL" clId="{61E2E126-6AF0-485D-B7EA-B7F84AA2EE50}" dt="2024-12-10T12:46:52.097" v="2015" actId="478"/>
          <ac:spMkLst>
            <pc:docMk/>
            <pc:sldMk cId="1868278323" sldId="306"/>
            <ac:spMk id="6" creationId="{11AA948A-5D92-234A-877B-0422EAFFDAA3}"/>
          </ac:spMkLst>
        </pc:spChg>
        <pc:spChg chg="mod">
          <ac:chgData name="Rosie Cooper" userId="bf124abb-9a2b-4602-9121-6ae61623fa8e" providerId="ADAL" clId="{61E2E126-6AF0-485D-B7EA-B7F84AA2EE50}" dt="2024-12-10T12:45:18.547" v="1999" actId="33553"/>
          <ac:spMkLst>
            <pc:docMk/>
            <pc:sldMk cId="1868278323" sldId="306"/>
            <ac:spMk id="9" creationId="{51FEFC6D-E2D5-5720-D9E1-7D11032F647F}"/>
          </ac:spMkLst>
        </pc:spChg>
        <pc:picChg chg="mod">
          <ac:chgData name="Rosie Cooper" userId="bf124abb-9a2b-4602-9121-6ae61623fa8e" providerId="ADAL" clId="{61E2E126-6AF0-485D-B7EA-B7F84AA2EE50}" dt="2024-12-10T12:47:49.497" v="2030" actId="13244"/>
          <ac:picMkLst>
            <pc:docMk/>
            <pc:sldMk cId="1868278323" sldId="306"/>
            <ac:picMk id="2" creationId="{03BB89A4-16DC-9F98-ABDE-E13D3EEEDF62}"/>
          </ac:picMkLst>
        </pc:picChg>
        <pc:picChg chg="mod">
          <ac:chgData name="Rosie Cooper" userId="bf124abb-9a2b-4602-9121-6ae61623fa8e" providerId="ADAL" clId="{61E2E126-6AF0-485D-B7EA-B7F84AA2EE50}" dt="2024-12-10T12:47:51.006" v="2031" actId="13244"/>
          <ac:picMkLst>
            <pc:docMk/>
            <pc:sldMk cId="1868278323" sldId="306"/>
            <ac:picMk id="3" creationId="{E8CF9ABE-C3D3-344E-714B-F3B337A3C0FC}"/>
          </ac:picMkLst>
        </pc:picChg>
      </pc:sldChg>
      <pc:sldChg chg="delSp modSp mod">
        <pc:chgData name="Rosie Cooper" userId="bf124abb-9a2b-4602-9121-6ae61623fa8e" providerId="ADAL" clId="{61E2E126-6AF0-485D-B7EA-B7F84AA2EE50}" dt="2024-12-10T12:47:55.447" v="2033" actId="13244"/>
        <pc:sldMkLst>
          <pc:docMk/>
          <pc:sldMk cId="2069863899" sldId="307"/>
        </pc:sldMkLst>
        <pc:spChg chg="del">
          <ac:chgData name="Rosie Cooper" userId="bf124abb-9a2b-4602-9121-6ae61623fa8e" providerId="ADAL" clId="{61E2E126-6AF0-485D-B7EA-B7F84AA2EE50}" dt="2024-12-10T12:46:55.318" v="2016" actId="478"/>
          <ac:spMkLst>
            <pc:docMk/>
            <pc:sldMk cId="2069863899" sldId="307"/>
            <ac:spMk id="6" creationId="{11AA948A-5D92-234A-877B-0422EAFFDAA3}"/>
          </ac:spMkLst>
        </pc:spChg>
        <pc:spChg chg="mod">
          <ac:chgData name="Rosie Cooper" userId="bf124abb-9a2b-4602-9121-6ae61623fa8e" providerId="ADAL" clId="{61E2E126-6AF0-485D-B7EA-B7F84AA2EE50}" dt="2024-12-10T12:45:21.911" v="2000" actId="33553"/>
          <ac:spMkLst>
            <pc:docMk/>
            <pc:sldMk cId="2069863899" sldId="307"/>
            <ac:spMk id="9" creationId="{9BE1BC94-A09B-4D20-50D6-54CAB1550FFD}"/>
          </ac:spMkLst>
        </pc:spChg>
        <pc:picChg chg="mod">
          <ac:chgData name="Rosie Cooper" userId="bf124abb-9a2b-4602-9121-6ae61623fa8e" providerId="ADAL" clId="{61E2E126-6AF0-485D-B7EA-B7F84AA2EE50}" dt="2024-12-10T12:47:53.979" v="2032" actId="13244"/>
          <ac:picMkLst>
            <pc:docMk/>
            <pc:sldMk cId="2069863899" sldId="307"/>
            <ac:picMk id="2" creationId="{51456BD5-D30D-E092-54E3-CC67D79DADC5}"/>
          </ac:picMkLst>
        </pc:picChg>
        <pc:picChg chg="mod">
          <ac:chgData name="Rosie Cooper" userId="bf124abb-9a2b-4602-9121-6ae61623fa8e" providerId="ADAL" clId="{61E2E126-6AF0-485D-B7EA-B7F84AA2EE50}" dt="2024-12-10T12:47:55.447" v="2033" actId="13244"/>
          <ac:picMkLst>
            <pc:docMk/>
            <pc:sldMk cId="2069863899" sldId="307"/>
            <ac:picMk id="5" creationId="{C5E2D48F-98AA-CBE0-A751-53CFFFC2951C}"/>
          </ac:picMkLst>
        </pc:picChg>
      </pc:sldChg>
      <pc:sldChg chg="delSp modSp mod">
        <pc:chgData name="Rosie Cooper" userId="bf124abb-9a2b-4602-9121-6ae61623fa8e" providerId="ADAL" clId="{61E2E126-6AF0-485D-B7EA-B7F84AA2EE50}" dt="2024-12-10T12:47:59.949" v="2035" actId="13244"/>
        <pc:sldMkLst>
          <pc:docMk/>
          <pc:sldMk cId="3237161522" sldId="308"/>
        </pc:sldMkLst>
        <pc:spChg chg="del">
          <ac:chgData name="Rosie Cooper" userId="bf124abb-9a2b-4602-9121-6ae61623fa8e" providerId="ADAL" clId="{61E2E126-6AF0-485D-B7EA-B7F84AA2EE50}" dt="2024-12-10T12:46:58.069" v="2017" actId="478"/>
          <ac:spMkLst>
            <pc:docMk/>
            <pc:sldMk cId="3237161522" sldId="308"/>
            <ac:spMk id="6" creationId="{11AA948A-5D92-234A-877B-0422EAFFDAA3}"/>
          </ac:spMkLst>
        </pc:spChg>
        <pc:spChg chg="mod">
          <ac:chgData name="Rosie Cooper" userId="bf124abb-9a2b-4602-9121-6ae61623fa8e" providerId="ADAL" clId="{61E2E126-6AF0-485D-B7EA-B7F84AA2EE50}" dt="2024-12-10T12:45:27.069" v="2001" actId="33553"/>
          <ac:spMkLst>
            <pc:docMk/>
            <pc:sldMk cId="3237161522" sldId="308"/>
            <ac:spMk id="9" creationId="{547250C1-1FCC-2FFC-F299-99476FD5C383}"/>
          </ac:spMkLst>
        </pc:spChg>
        <pc:picChg chg="mod">
          <ac:chgData name="Rosie Cooper" userId="bf124abb-9a2b-4602-9121-6ae61623fa8e" providerId="ADAL" clId="{61E2E126-6AF0-485D-B7EA-B7F84AA2EE50}" dt="2024-12-10T12:47:58.537" v="2034" actId="13244"/>
          <ac:picMkLst>
            <pc:docMk/>
            <pc:sldMk cId="3237161522" sldId="308"/>
            <ac:picMk id="2" creationId="{E9DEDB0C-6453-F2E5-6F7F-9653F7CA5BB9}"/>
          </ac:picMkLst>
        </pc:picChg>
        <pc:picChg chg="mod">
          <ac:chgData name="Rosie Cooper" userId="bf124abb-9a2b-4602-9121-6ae61623fa8e" providerId="ADAL" clId="{61E2E126-6AF0-485D-B7EA-B7F84AA2EE50}" dt="2024-12-10T12:47:59.949" v="2035" actId="13244"/>
          <ac:picMkLst>
            <pc:docMk/>
            <pc:sldMk cId="3237161522" sldId="308"/>
            <ac:picMk id="3" creationId="{A2C37B39-BDEF-64FA-5300-DA1E6FEB18C3}"/>
          </ac:picMkLst>
        </pc:picChg>
      </pc:sldChg>
      <pc:sldChg chg="delSp modSp mod">
        <pc:chgData name="Rosie Cooper" userId="bf124abb-9a2b-4602-9121-6ae61623fa8e" providerId="ADAL" clId="{61E2E126-6AF0-485D-B7EA-B7F84AA2EE50}" dt="2024-12-10T12:48:03.677" v="2036" actId="13244"/>
        <pc:sldMkLst>
          <pc:docMk/>
          <pc:sldMk cId="3809944369" sldId="309"/>
        </pc:sldMkLst>
        <pc:spChg chg="mod">
          <ac:chgData name="Rosie Cooper" userId="bf124abb-9a2b-4602-9121-6ae61623fa8e" providerId="ADAL" clId="{61E2E126-6AF0-485D-B7EA-B7F84AA2EE50}" dt="2024-12-10T12:45:31.077" v="2002" actId="33553"/>
          <ac:spMkLst>
            <pc:docMk/>
            <pc:sldMk cId="3809944369" sldId="309"/>
            <ac:spMk id="5" creationId="{DCD709C2-3E2A-0418-E3DD-7745B0CA9135}"/>
          </ac:spMkLst>
        </pc:spChg>
        <pc:spChg chg="del">
          <ac:chgData name="Rosie Cooper" userId="bf124abb-9a2b-4602-9121-6ae61623fa8e" providerId="ADAL" clId="{61E2E126-6AF0-485D-B7EA-B7F84AA2EE50}" dt="2024-12-10T12:47:00.717" v="2018" actId="478"/>
          <ac:spMkLst>
            <pc:docMk/>
            <pc:sldMk cId="3809944369" sldId="309"/>
            <ac:spMk id="6" creationId="{11AA948A-5D92-234A-877B-0422EAFFDAA3}"/>
          </ac:spMkLst>
        </pc:spChg>
        <pc:picChg chg="mod">
          <ac:chgData name="Rosie Cooper" userId="bf124abb-9a2b-4602-9121-6ae61623fa8e" providerId="ADAL" clId="{61E2E126-6AF0-485D-B7EA-B7F84AA2EE50}" dt="2024-12-10T12:48:03.677" v="2036" actId="13244"/>
          <ac:picMkLst>
            <pc:docMk/>
            <pc:sldMk cId="3809944369" sldId="309"/>
            <ac:picMk id="3" creationId="{FC3179A7-8645-D7F4-6E82-543F1D305F3A}"/>
          </ac:picMkLst>
        </pc:picChg>
      </pc:sldChg>
      <pc:sldChg chg="delSp modSp mod">
        <pc:chgData name="Rosie Cooper" userId="bf124abb-9a2b-4602-9121-6ae61623fa8e" providerId="ADAL" clId="{61E2E126-6AF0-485D-B7EA-B7F84AA2EE50}" dt="2024-12-10T12:48:06.149" v="2037" actId="13244"/>
        <pc:sldMkLst>
          <pc:docMk/>
          <pc:sldMk cId="3215594906" sldId="310"/>
        </pc:sldMkLst>
        <pc:spChg chg="mod">
          <ac:chgData name="Rosie Cooper" userId="bf124abb-9a2b-4602-9121-6ae61623fa8e" providerId="ADAL" clId="{61E2E126-6AF0-485D-B7EA-B7F84AA2EE50}" dt="2024-12-10T12:45:35.339" v="2003" actId="33553"/>
          <ac:spMkLst>
            <pc:docMk/>
            <pc:sldMk cId="3215594906" sldId="310"/>
            <ac:spMk id="5" creationId="{D259C5A1-B83E-FCE7-E6C7-0EAD31592E5C}"/>
          </ac:spMkLst>
        </pc:spChg>
        <pc:spChg chg="del">
          <ac:chgData name="Rosie Cooper" userId="bf124abb-9a2b-4602-9121-6ae61623fa8e" providerId="ADAL" clId="{61E2E126-6AF0-485D-B7EA-B7F84AA2EE50}" dt="2024-12-10T12:47:06.298" v="2019" actId="478"/>
          <ac:spMkLst>
            <pc:docMk/>
            <pc:sldMk cId="3215594906" sldId="310"/>
            <ac:spMk id="6" creationId="{11AA948A-5D92-234A-877B-0422EAFFDAA3}"/>
          </ac:spMkLst>
        </pc:spChg>
        <pc:picChg chg="mod">
          <ac:chgData name="Rosie Cooper" userId="bf124abb-9a2b-4602-9121-6ae61623fa8e" providerId="ADAL" clId="{61E2E126-6AF0-485D-B7EA-B7F84AA2EE50}" dt="2024-12-10T12:48:06.149" v="2037" actId="13244"/>
          <ac:picMkLst>
            <pc:docMk/>
            <pc:sldMk cId="3215594906" sldId="310"/>
            <ac:picMk id="2" creationId="{C598F444-7A7E-2FCF-EDF1-B4E815A60BD2}"/>
          </ac:picMkLst>
        </pc:picChg>
      </pc:sldChg>
      <pc:sldChg chg="delSp modSp mod">
        <pc:chgData name="Rosie Cooper" userId="bf124abb-9a2b-4602-9121-6ae61623fa8e" providerId="ADAL" clId="{61E2E126-6AF0-485D-B7EA-B7F84AA2EE50}" dt="2024-12-10T12:48:09.267" v="2038" actId="13244"/>
        <pc:sldMkLst>
          <pc:docMk/>
          <pc:sldMk cId="3439213976" sldId="311"/>
        </pc:sldMkLst>
        <pc:spChg chg="mod">
          <ac:chgData name="Rosie Cooper" userId="bf124abb-9a2b-4602-9121-6ae61623fa8e" providerId="ADAL" clId="{61E2E126-6AF0-485D-B7EA-B7F84AA2EE50}" dt="2024-12-10T12:45:38.649" v="2004" actId="33553"/>
          <ac:spMkLst>
            <pc:docMk/>
            <pc:sldMk cId="3439213976" sldId="311"/>
            <ac:spMk id="5" creationId="{99358182-00DC-C307-0FB1-0F42429036D8}"/>
          </ac:spMkLst>
        </pc:spChg>
        <pc:spChg chg="del">
          <ac:chgData name="Rosie Cooper" userId="bf124abb-9a2b-4602-9121-6ae61623fa8e" providerId="ADAL" clId="{61E2E126-6AF0-485D-B7EA-B7F84AA2EE50}" dt="2024-12-10T12:47:10.259" v="2020" actId="478"/>
          <ac:spMkLst>
            <pc:docMk/>
            <pc:sldMk cId="3439213976" sldId="311"/>
            <ac:spMk id="6" creationId="{11AA948A-5D92-234A-877B-0422EAFFDAA3}"/>
          </ac:spMkLst>
        </pc:spChg>
        <pc:picChg chg="mod">
          <ac:chgData name="Rosie Cooper" userId="bf124abb-9a2b-4602-9121-6ae61623fa8e" providerId="ADAL" clId="{61E2E126-6AF0-485D-B7EA-B7F84AA2EE50}" dt="2024-12-10T12:48:09.267" v="2038" actId="13244"/>
          <ac:picMkLst>
            <pc:docMk/>
            <pc:sldMk cId="3439213976" sldId="311"/>
            <ac:picMk id="3" creationId="{095159C3-CA80-D493-FA0C-095C63C18BD9}"/>
          </ac:picMkLst>
        </pc:picChg>
      </pc:sldChg>
      <pc:sldChg chg="delSp modSp mod">
        <pc:chgData name="Rosie Cooper" userId="bf124abb-9a2b-4602-9121-6ae61623fa8e" providerId="ADAL" clId="{61E2E126-6AF0-485D-B7EA-B7F84AA2EE50}" dt="2024-12-10T12:48:11.767" v="2039" actId="13244"/>
        <pc:sldMkLst>
          <pc:docMk/>
          <pc:sldMk cId="2184574270" sldId="312"/>
        </pc:sldMkLst>
        <pc:spChg chg="mod">
          <ac:chgData name="Rosie Cooper" userId="bf124abb-9a2b-4602-9121-6ae61623fa8e" providerId="ADAL" clId="{61E2E126-6AF0-485D-B7EA-B7F84AA2EE50}" dt="2024-12-10T12:45:44.229" v="2005" actId="33553"/>
          <ac:spMkLst>
            <pc:docMk/>
            <pc:sldMk cId="2184574270" sldId="312"/>
            <ac:spMk id="3" creationId="{A0584E39-09FE-7001-46F6-6AD2EE1387F8}"/>
          </ac:spMkLst>
        </pc:spChg>
        <pc:spChg chg="del">
          <ac:chgData name="Rosie Cooper" userId="bf124abb-9a2b-4602-9121-6ae61623fa8e" providerId="ADAL" clId="{61E2E126-6AF0-485D-B7EA-B7F84AA2EE50}" dt="2024-12-10T12:47:13.968" v="2021" actId="478"/>
          <ac:spMkLst>
            <pc:docMk/>
            <pc:sldMk cId="2184574270" sldId="312"/>
            <ac:spMk id="6" creationId="{11AA948A-5D92-234A-877B-0422EAFFDAA3}"/>
          </ac:spMkLst>
        </pc:spChg>
        <pc:picChg chg="mod">
          <ac:chgData name="Rosie Cooper" userId="bf124abb-9a2b-4602-9121-6ae61623fa8e" providerId="ADAL" clId="{61E2E126-6AF0-485D-B7EA-B7F84AA2EE50}" dt="2024-12-10T12:48:11.767" v="2039" actId="13244"/>
          <ac:picMkLst>
            <pc:docMk/>
            <pc:sldMk cId="2184574270" sldId="312"/>
            <ac:picMk id="5" creationId="{2B16B99E-9BA0-BB69-9231-0088591DF7AC}"/>
          </ac:picMkLst>
        </pc:picChg>
      </pc:sldChg>
      <pc:sldChg chg="delSp modSp mod">
        <pc:chgData name="Rosie Cooper" userId="bf124abb-9a2b-4602-9121-6ae61623fa8e" providerId="ADAL" clId="{61E2E126-6AF0-485D-B7EA-B7F84AA2EE50}" dt="2024-12-10T12:48:15.579" v="2040" actId="13244"/>
        <pc:sldMkLst>
          <pc:docMk/>
          <pc:sldMk cId="3634680238" sldId="313"/>
        </pc:sldMkLst>
        <pc:spChg chg="mod">
          <ac:chgData name="Rosie Cooper" userId="bf124abb-9a2b-4602-9121-6ae61623fa8e" providerId="ADAL" clId="{61E2E126-6AF0-485D-B7EA-B7F84AA2EE50}" dt="2024-12-10T12:45:47.897" v="2006" actId="33553"/>
          <ac:spMkLst>
            <pc:docMk/>
            <pc:sldMk cId="3634680238" sldId="313"/>
            <ac:spMk id="5" creationId="{BB967C39-2514-FFFB-6709-914AC78BE9C9}"/>
          </ac:spMkLst>
        </pc:spChg>
        <pc:spChg chg="del">
          <ac:chgData name="Rosie Cooper" userId="bf124abb-9a2b-4602-9121-6ae61623fa8e" providerId="ADAL" clId="{61E2E126-6AF0-485D-B7EA-B7F84AA2EE50}" dt="2024-12-10T12:47:18.369" v="2022" actId="478"/>
          <ac:spMkLst>
            <pc:docMk/>
            <pc:sldMk cId="3634680238" sldId="313"/>
            <ac:spMk id="6" creationId="{11AA948A-5D92-234A-877B-0422EAFFDAA3}"/>
          </ac:spMkLst>
        </pc:spChg>
        <pc:picChg chg="mod">
          <ac:chgData name="Rosie Cooper" userId="bf124abb-9a2b-4602-9121-6ae61623fa8e" providerId="ADAL" clId="{61E2E126-6AF0-485D-B7EA-B7F84AA2EE50}" dt="2024-12-10T12:48:15.579" v="2040" actId="13244"/>
          <ac:picMkLst>
            <pc:docMk/>
            <pc:sldMk cId="3634680238" sldId="313"/>
            <ac:picMk id="2" creationId="{2D75C2BB-9174-D16E-0F3C-CFF5D3435B8F}"/>
          </ac:picMkLst>
        </pc:picChg>
      </pc:sldChg>
      <pc:sldChg chg="delSp modSp mod">
        <pc:chgData name="Rosie Cooper" userId="bf124abb-9a2b-4602-9121-6ae61623fa8e" providerId="ADAL" clId="{61E2E126-6AF0-485D-B7EA-B7F84AA2EE50}" dt="2024-12-10T12:47:21.800" v="2023" actId="478"/>
        <pc:sldMkLst>
          <pc:docMk/>
          <pc:sldMk cId="2573087379" sldId="314"/>
        </pc:sldMkLst>
        <pc:spChg chg="mod">
          <ac:chgData name="Rosie Cooper" userId="bf124abb-9a2b-4602-9121-6ae61623fa8e" providerId="ADAL" clId="{61E2E126-6AF0-485D-B7EA-B7F84AA2EE50}" dt="2024-12-10T12:45:53.779" v="2007" actId="33553"/>
          <ac:spMkLst>
            <pc:docMk/>
            <pc:sldMk cId="2573087379" sldId="314"/>
            <ac:spMk id="3" creationId="{6A951BB5-B347-D260-056B-A183B9E0A405}"/>
          </ac:spMkLst>
        </pc:spChg>
        <pc:spChg chg="del">
          <ac:chgData name="Rosie Cooper" userId="bf124abb-9a2b-4602-9121-6ae61623fa8e" providerId="ADAL" clId="{61E2E126-6AF0-485D-B7EA-B7F84AA2EE50}" dt="2024-12-10T12:47:21.800" v="2023" actId="478"/>
          <ac:spMkLst>
            <pc:docMk/>
            <pc:sldMk cId="2573087379" sldId="314"/>
            <ac:spMk id="6" creationId="{11AA948A-5D92-234A-877B-0422EAFFDAA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CE5B7F-460E-144A-BD3B-7CB617C1F5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B2A80A-C2DA-194F-84F4-54EF715CEA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89A54-10D1-3043-8190-1648B2DAD622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F99EF-82A4-4A49-AC09-176D0B7BA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509B0-4A48-4646-BDC0-0DAA32E850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DE393-DE9A-1347-9AC1-4DD0DC66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91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C1702-95CB-9844-8D09-057D2A5456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59CA0-3510-4F4C-A265-1E42EA50F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5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 BG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77226D-3DC3-E342-82F9-34138C3AC0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57" y="165100"/>
            <a:ext cx="1562400" cy="704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A36E6-5522-452E-8854-E75AD9B0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48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F6DEA-C6FE-49E9-9989-0477E5935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4400"/>
            <a:ext cx="9144000" cy="1655762"/>
          </a:xfrm>
        </p:spPr>
        <p:txBody>
          <a:bodyPr/>
          <a:lstStyle>
            <a:lvl1pPr marL="0" indent="0" algn="ctr">
              <a:lnSpc>
                <a:spcPct val="105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C4D3C-052D-45B3-A1FB-1AC6B7A2F7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057" y="6132074"/>
            <a:ext cx="3628800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1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wer of Lond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64F7A-AC4F-E549-8AEE-F5BBD7BCB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7226D-3DC3-E342-82F9-34138C3AC0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57" y="165100"/>
            <a:ext cx="1562400" cy="704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A36E6-5522-452E-8854-E75AD9B0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16514"/>
            <a:ext cx="12192001" cy="6541486"/>
          </a:xfrm>
        </p:spPr>
        <p:txBody>
          <a:bodyPr anchor="ctr" anchorCtr="1"/>
          <a:lstStyle>
            <a:lvl1pPr algn="ctr">
              <a:lnSpc>
                <a:spcPct val="85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AF59C0-4F3E-49B1-BD27-40A126320D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057" y="6132074"/>
            <a:ext cx="3628800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7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storic Royal Palac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64F7A-AC4F-E549-8AEE-F5BBD7BCB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7226D-3DC3-E342-82F9-34138C3AC0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57" y="165100"/>
            <a:ext cx="1562400" cy="704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A36E6-5522-452E-8854-E75AD9B0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26864"/>
            <a:ext cx="12192001" cy="6613206"/>
          </a:xfrm>
        </p:spPr>
        <p:txBody>
          <a:bodyPr anchor="ctr" anchorCtr="1"/>
          <a:lstStyle>
            <a:lvl1pPr algn="ctr">
              <a:lnSpc>
                <a:spcPct val="85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E840B7-296F-46BF-B33B-B9BEF89456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057" y="6132074"/>
            <a:ext cx="3628800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45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B5F5C-76BA-46A2-9D11-B6FB34A78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465634"/>
            <a:ext cx="8521700" cy="5058991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1200"/>
              </a:spcBef>
              <a:defRPr sz="1400" cap="all" spc="300" baseline="0">
                <a:solidFill>
                  <a:schemeClr val="tx2"/>
                </a:solidFill>
              </a:defRPr>
            </a:lvl1pPr>
            <a:lvl2pPr marL="635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 b="1" i="0" cap="all" spc="300" baseline="0"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D9C8AF-232A-364B-8D71-324D15690E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57" y="165100"/>
            <a:ext cx="1563486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6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7126E-0F51-4045-A21E-2FE80B25C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B5F5C-76BA-46A2-9D11-B6FB34A78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770E-FA93-4105-9911-D5009D27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668-D52B-B74E-8D13-C47B028FEA3D}" type="datetime4">
              <a:rPr lang="en-GB" smtClean="0"/>
              <a:t>10 December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329B1-7483-41FD-B8B4-979AB062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505A1-790D-4CA2-8E9B-635FF36E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25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4091-4B3E-4E0F-80B5-CBA1A796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3FCBD-68A9-4FEC-B8FF-6F6977FEC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2314" y="2108200"/>
            <a:ext cx="4176000" cy="40719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74885-2B69-4BE8-99DE-1F01FC67D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1655" y="2108200"/>
            <a:ext cx="4176000" cy="40719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1DCC2-F255-459C-A895-4E446C9D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BCEC-0677-7A4B-A645-B4957D9376FC}" type="datetime4">
              <a:rPr lang="en-GB" smtClean="0"/>
              <a:t>10 December 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1DB8-CE32-4BAD-A229-07EA2094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INFO IN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EFF35-1ACA-4DEB-9F65-213578EF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239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4091-4B3E-4E0F-80B5-CBA1A796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3FCBD-68A9-4FEC-B8FF-6F6977FEC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2314" y="3268494"/>
            <a:ext cx="4176000" cy="291164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74885-2B69-4BE8-99DE-1F01FC67D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1655" y="3268494"/>
            <a:ext cx="4176000" cy="291164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1DCC2-F255-459C-A895-4E446C9D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BCEC-0677-7A4B-A645-B4957D9376FC}" type="datetime4">
              <a:rPr lang="en-GB" smtClean="0"/>
              <a:t>10 December 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1DB8-CE32-4BAD-A229-07EA2094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INFO IN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EFF35-1ACA-4DEB-9F65-213578EF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2290FB-0472-3D48-A05E-688DE1B70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2450" y="2108200"/>
            <a:ext cx="8545513" cy="1160463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9310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74885-2B69-4BE8-99DE-1F01FC67D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1655" y="2080048"/>
            <a:ext cx="4176000" cy="302152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1DCC2-F255-459C-A895-4E446C9D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BCEC-0677-7A4B-A645-B4957D9376FC}" type="datetime4">
              <a:rPr lang="en-GB" smtClean="0"/>
              <a:t>10 December 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1DB8-CE32-4BAD-A229-07EA2094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INFO IN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EFF35-1ACA-4DEB-9F65-213578EF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2290FB-0472-3D48-A05E-688DE1B70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1654" y="878734"/>
            <a:ext cx="5449483" cy="1141917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57B00B9-D6A6-E24C-BF31-ADEFAD1C0B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22450" y="948819"/>
            <a:ext cx="4176713" cy="49603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137897C-D3BA-3F42-9855-0A4D3BFD1A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1250" y="5101568"/>
            <a:ext cx="1804886" cy="803122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141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1DCC2-F255-459C-A895-4E446C9D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BCEC-0677-7A4B-A645-B4957D9376FC}" type="datetime4">
              <a:rPr lang="en-GB" smtClean="0"/>
              <a:t>10 December 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1DB8-CE32-4BAD-A229-07EA2094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INFO IN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EFF35-1ACA-4DEB-9F65-213578EF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57B00B9-D6A6-E24C-BF31-ADEFAD1C0B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21600" y="950400"/>
            <a:ext cx="8550000" cy="49603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137897C-D3BA-3F42-9855-0A4D3BFD1A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1582" y="1071862"/>
            <a:ext cx="1804886" cy="103633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14453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 B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3FCBD-68A9-4FEC-B8FF-6F6977FEC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217" y="1549941"/>
            <a:ext cx="8897566" cy="3884578"/>
          </a:xfrm>
        </p:spPr>
        <p:txBody>
          <a:bodyPr anchor="ctr" anchorCtr="0"/>
          <a:lstStyle>
            <a:lvl1pPr algn="ctr">
              <a:defRPr sz="2800"/>
            </a:lvl1pPr>
            <a:lvl2pPr marL="6350" indent="0" algn="ctr">
              <a:spcBef>
                <a:spcPts val="2400"/>
              </a:spcBef>
              <a:buNone/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1DCC2-F255-459C-A895-4E446C9D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BCEC-0677-7A4B-A645-B4957D9376FC}" type="datetime4">
              <a:rPr lang="en-GB" smtClean="0"/>
              <a:t>10 December 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1DB8-CE32-4BAD-A229-07EA2094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INFO IN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EFF35-1ACA-4DEB-9F65-213578EF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04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ACK BG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3FCBD-68A9-4FEC-B8FF-6F6977FEC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217" y="1549941"/>
            <a:ext cx="8897566" cy="3884578"/>
          </a:xfrm>
        </p:spPr>
        <p:txBody>
          <a:bodyPr anchor="ctr" anchorCtr="0"/>
          <a:lstStyle>
            <a:lvl1pPr algn="ctr">
              <a:defRPr sz="2800">
                <a:solidFill>
                  <a:schemeClr val="bg1"/>
                </a:solidFill>
              </a:defRPr>
            </a:lvl1pPr>
            <a:lvl2pPr marL="6350" indent="0" algn="ctr">
              <a:spcBef>
                <a:spcPts val="2400"/>
              </a:spcBef>
              <a:buNone/>
              <a:defRPr sz="1600">
                <a:solidFill>
                  <a:schemeClr val="bg1"/>
                </a:solidFill>
              </a:defRPr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1DCC2-F255-459C-A895-4E446C9D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8DBCEC-0677-7A4B-A645-B4957D9376FC}" type="datetime4">
              <a:rPr lang="en-GB" smtClean="0"/>
              <a:pPr/>
              <a:t>10 December 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1DB8-CE32-4BAD-A229-07EA2094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EFF35-1ACA-4DEB-9F65-213578EF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D7BE99-B01F-8A43-B876-BE7055B54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46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 B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36E6-5522-452E-8854-E75AD9B0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582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F6DEA-C6FE-49E9-9989-0477E5935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5954"/>
            <a:ext cx="9144000" cy="1655762"/>
          </a:xfrm>
        </p:spPr>
        <p:txBody>
          <a:bodyPr/>
          <a:lstStyle>
            <a:lvl1pPr marL="0" indent="0" algn="ctr">
              <a:lnSpc>
                <a:spcPct val="105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A08821-350B-C043-99A4-947DFA5E7C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57" y="165100"/>
            <a:ext cx="1563486" cy="704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3EE156-EAB5-F249-9924-F0B5F0E2B2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400" y="6130800"/>
            <a:ext cx="3628800" cy="4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73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D9F21-B874-45A9-BE72-A3F212B5D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4B34B5-D656-46F6-B5E2-03F2819A5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2C30-64AE-8147-8A8A-13D6ABB99ABE}" type="datetime4">
              <a:rPr lang="en-GB" smtClean="0"/>
              <a:t>10 December 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42B28-1789-4B3A-BA45-500035C0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INFO IN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36C8D4-4CAB-44AB-A877-5AB561EE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6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CF5BB8-058F-4F5F-B8F3-C181EC78F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871-947D-BA4D-88A8-4B1024D6C7FB}" type="datetime4">
              <a:rPr lang="en-GB" smtClean="0"/>
              <a:t>10 December 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C0F5A-F447-4CAD-95EE-7EC0F323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INFO IN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408D9-2A54-433D-9EBC-6DA306C4C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378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Blue 1 Line">
    <p:bg>
      <p:bgPr>
        <a:solidFill>
          <a:srgbClr val="A2B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E5FE545-D1F3-6B4E-A36E-CEA88408D6EE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78D741-7E79-CF43-BAFE-C64782423739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748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239F07-C32F-8A48-86D7-FF8176E7E557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4562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D100E6-6594-9643-966E-3ED850635E87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173B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10 December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96621"/>
            <a:ext cx="12192000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112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B5AAEF-12C8-4D49-9D0C-266AD8494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83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Turquoise 1 Line">
    <p:bg>
      <p:bgPr>
        <a:solidFill>
          <a:srgbClr val="A1AF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E5FE545-D1F3-6B4E-A36E-CEA88408D6EE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78D741-7E79-CF43-BAFE-C64782423739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75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239F07-C32F-8A48-86D7-FF8176E7E557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497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D100E6-6594-9643-966E-3ED850635E87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1A5A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10 December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96621"/>
            <a:ext cx="12192000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112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4EDBA8-F8AE-3440-9390-00A96CEA54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74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Green 1 Line">
    <p:bg>
      <p:bgPr>
        <a:solidFill>
          <a:srgbClr val="A0A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E5FE545-D1F3-6B4E-A36E-CEA88408D6EE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78D741-7E79-CF43-BAFE-C64782423739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728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239F07-C32F-8A48-86D7-FF8176E7E557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435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D100E6-6594-9643-966E-3ED850635E87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143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10 December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96621"/>
            <a:ext cx="12192000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112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5BC3BB-D9CD-2742-8CEC-F4991389E4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39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Purple 1 Line">
    <p:bg>
      <p:bgPr>
        <a:solidFill>
          <a:srgbClr val="B5A7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E5FE545-D1F3-6B4E-A36E-CEA88408D6EE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78D741-7E79-CF43-BAFE-C64782423739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907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239F07-C32F-8A48-86D7-FF8176E7E557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6B4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D100E6-6594-9643-966E-3ED850635E87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452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10 December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96621"/>
            <a:ext cx="12192000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112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BF163E-8EE3-5642-A492-2CC32642C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50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Red 1 Line">
    <p:bg>
      <p:bgPr>
        <a:solidFill>
          <a:srgbClr val="DBA7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E5FE545-D1F3-6B4E-A36E-CEA88408D6EE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78D741-7E79-CF43-BAFE-C64782423739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C87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239F07-C32F-8A48-86D7-FF8176E7E557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B74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D100E6-6594-9643-966E-3ED850635E87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A523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10 December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96621"/>
            <a:ext cx="12192000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112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13B8C9-6088-D34F-A675-F2FCC4812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95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Orange 1 Line">
    <p:bg>
      <p:bgPr>
        <a:solidFill>
          <a:srgbClr val="EAC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E5FE545-D1F3-6B4E-A36E-CEA88408D6EE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78D741-7E79-CF43-BAFE-C64782423739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DFA6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239F07-C32F-8A48-86D7-FF8176E7E557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D589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D100E6-6594-9643-966E-3ED850635E87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CA6C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10 December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96621"/>
            <a:ext cx="12192000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112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BA5AD5-F0D8-B24D-BFE8-EA71314BE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63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Yellow 1 Line">
    <p:bg>
      <p:bgPr>
        <a:solidFill>
          <a:srgbClr val="F1D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E5FE545-D1F3-6B4E-A36E-CEA88408D6EE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78D741-7E79-CF43-BAFE-C64782423739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EACB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239F07-C32F-8A48-86D7-FF8176E7E557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E3B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D100E6-6594-9643-966E-3ED850635E87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DCA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10 December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96621"/>
            <a:ext cx="12192000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112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832E5E-A19C-2445-8DC7-49475BD0F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52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Blue 3 Line">
    <p:bg>
      <p:bgPr>
        <a:solidFill>
          <a:srgbClr val="A2B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E5FE545-D1F3-6B4E-A36E-CEA88408D6EE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78D741-7E79-CF43-BAFE-C64782423739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748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239F07-C32F-8A48-86D7-FF8176E7E557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4562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D100E6-6594-9643-966E-3ED850635E87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173B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10 December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4779" y="1977166"/>
            <a:ext cx="8522439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76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23BF95-C30C-904E-8AA2-DBEA35B2C6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3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DARK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ning room filled with furniture and vase of flowers on a table&#10;&#10;Description automatically generated">
            <a:extLst>
              <a:ext uri="{FF2B5EF4-FFF2-40B4-BE49-F238E27FC236}">
                <a16:creationId xmlns:a16="http://schemas.microsoft.com/office/drawing/2014/main" id="{A32696F6-FEE2-AA4A-95DF-DA1E81CBC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6DAEA5-DE5C-F741-B198-AB382E707BFB}"/>
              </a:ext>
            </a:extLst>
          </p:cNvPr>
          <p:cNvSpPr/>
          <p:nvPr userDrawn="1"/>
        </p:nvSpPr>
        <p:spPr>
          <a:xfrm>
            <a:off x="1529977" y="1144800"/>
            <a:ext cx="9132046" cy="485258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7226D-3DC3-E342-82F9-34138C3AC0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57" y="165100"/>
            <a:ext cx="1562400" cy="704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A36E6-5522-452E-8854-E75AD9B0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48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F6DEA-C6FE-49E9-9989-0477E5935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4400"/>
            <a:ext cx="9144000" cy="1655762"/>
          </a:xfrm>
        </p:spPr>
        <p:txBody>
          <a:bodyPr/>
          <a:lstStyle>
            <a:lvl1pPr marL="0" indent="0" algn="ctr">
              <a:lnSpc>
                <a:spcPct val="105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FEEF30-A3E8-40A7-8390-0A5987F566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057" y="6132074"/>
            <a:ext cx="3628800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89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Turquoise 3 Line">
    <p:bg>
      <p:bgPr>
        <a:solidFill>
          <a:srgbClr val="A1AF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483C382-730B-5447-BD77-78E3B2AEEDC4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57876D8-D50E-9045-922A-66E5948E976C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75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C32B83-C0AE-AC4E-811E-549C4A87E144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497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80080E-3600-D840-85C6-8040E639C08C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1A5A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10 December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4779" y="1977166"/>
            <a:ext cx="8522439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76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3204BB-8622-0E47-8DB6-9CD2735F7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13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Green 3 Line">
    <p:bg>
      <p:bgPr>
        <a:solidFill>
          <a:srgbClr val="A0A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A0E251F-5702-EA4D-9C5C-BDB8F3F2C06F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B8D9C2-8717-584D-AB46-DC0C28F464A8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728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8093E66-6886-7542-BF54-5A14CC353BA6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435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7614892-FCE6-A749-92B0-737A0AEEB70B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143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10 December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4779" y="1977166"/>
            <a:ext cx="8522439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76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A7F1E4C-5F10-2E40-B3A0-FA23DA4566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51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Purple 3 Line">
    <p:bg>
      <p:bgPr>
        <a:solidFill>
          <a:srgbClr val="B5A7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4A1E536-C627-B34C-9AB9-6D0C1CBE3C65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26FA3A-6004-E24D-A581-F97BDB48C56B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907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268245-858E-0847-A2AE-F0A6D4327222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6B4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044B1B-25E3-1545-ACDE-03078642AEC5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452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10 December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4779" y="1977166"/>
            <a:ext cx="8522439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76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BCCB30-EC3A-4F46-96C9-EAB503145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13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Red 3 Line">
    <p:bg>
      <p:bgPr>
        <a:solidFill>
          <a:srgbClr val="DBA7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86FF47D-ABD7-A243-8123-D4987090EB49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C3449D-3573-F046-9612-B974A3FA60CB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C87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151423D-953B-7C48-8F20-F9A5B2C9282C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B74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A36D9D-7C89-894F-8951-74E6E47C846E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A523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10 December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4779" y="1977166"/>
            <a:ext cx="8522439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76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6D549E4-11BB-3548-A5BA-6377F2B3F4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7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Orange 3 Line">
    <p:bg>
      <p:bgPr>
        <a:solidFill>
          <a:srgbClr val="EAC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BEFE6E6-241C-3E4B-8745-5024E1DFAFDD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E5F3C5-4094-1F47-9C90-D5523A84C502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DFA6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BA95C6-C5F2-BC46-95F5-27817CCB6ABB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D589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8B12707-3F03-9F47-8F9B-92E030C14754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CA6C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10 December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4779" y="1977166"/>
            <a:ext cx="8522439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76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57F1FD-DD18-BF41-923B-211161697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20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Yellow 3 Line">
    <p:bg>
      <p:bgPr>
        <a:solidFill>
          <a:srgbClr val="F1D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E59EFD6-AF50-DD49-8FA6-90525161CA30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615954E-F1D6-3941-9B5F-41B589CFAFE6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EACB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C3C663-6691-F04D-8B2E-F44F7EE45C3E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E3B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A52B9D-673B-4C40-96CB-80ABBACBA683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DCA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10 December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4779" y="1977166"/>
            <a:ext cx="8522439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76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81E6AE-56C9-E145-81FD-9375D191B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30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Blue 4 Line">
    <p:bg>
      <p:bgPr>
        <a:solidFill>
          <a:srgbClr val="A2B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E5FE545-D1F3-6B4E-A36E-CEA88408D6EE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78D741-7E79-CF43-BAFE-C64782423739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748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239F07-C32F-8A48-86D7-FF8176E7E557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4562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D100E6-6594-9643-966E-3ED850635E87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173B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10 December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918801"/>
            <a:ext cx="11079162" cy="3180195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None/>
              <a:defRPr sz="54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007844-4E5E-1248-8208-674C24FF14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64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Turquoise 4 Line">
    <p:bg>
      <p:bgPr>
        <a:solidFill>
          <a:srgbClr val="A1AF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F5711DE-5766-754E-864A-FAEFD51BE934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6F1D9E-47BC-0747-BA81-96225423B10F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75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12D7A6-0DD1-3A43-B72E-C558F184FDB3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497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FC587E6-1223-374C-BFC7-C8C408BC00E9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1A5A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10 December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918801"/>
            <a:ext cx="11079162" cy="3180195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None/>
              <a:defRPr sz="54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605955B-E410-7A46-B791-FCECA5F8D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37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Grreen 4 Line">
    <p:bg>
      <p:bgPr>
        <a:solidFill>
          <a:srgbClr val="A0A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704D0D0-5ACC-5549-B54F-25A423B6FFAB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855370-A55A-764C-BDCB-5755658A0706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728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0D58E5-831D-1A4B-BBC5-4622A1DC1202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435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D5888B-048A-C84A-963F-8EBCA47D27DC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143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10 December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918801"/>
            <a:ext cx="11079162" cy="3180195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None/>
              <a:defRPr sz="54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A86497-F191-C44C-AC4B-66DA9B92D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63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Purple 4 Line">
    <p:bg>
      <p:bgPr>
        <a:solidFill>
          <a:srgbClr val="B5A7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656933A-3916-9C48-9CC1-CB19FEBC460E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8780D6-9492-1242-A915-7A231F699422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907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BBD2A4-F75C-864C-8CAC-BF87607A2686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6B4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A2B2056-4B55-5C4A-86BF-A54281B535C9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452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10 December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918801"/>
            <a:ext cx="11079162" cy="3180195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None/>
              <a:defRPr sz="54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8510BB8-753A-134A-8436-071236DFC1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6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om filled with furniture and vase of flowers on a table&#10;&#10;Description automatically generated">
            <a:extLst>
              <a:ext uri="{FF2B5EF4-FFF2-40B4-BE49-F238E27FC236}">
                <a16:creationId xmlns:a16="http://schemas.microsoft.com/office/drawing/2014/main" id="{90FBD125-860A-9946-AEA2-9C2B984016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6A3070-6C6E-FF4E-B941-4ECADC4C2D52}"/>
              </a:ext>
            </a:extLst>
          </p:cNvPr>
          <p:cNvSpPr/>
          <p:nvPr userDrawn="1"/>
        </p:nvSpPr>
        <p:spPr>
          <a:xfrm>
            <a:off x="1529977" y="1144800"/>
            <a:ext cx="9132046" cy="485258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A36E6-5522-452E-8854-E75AD9B0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582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F6DEA-C6FE-49E9-9989-0477E5935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5954"/>
            <a:ext cx="9144000" cy="1655762"/>
          </a:xfrm>
        </p:spPr>
        <p:txBody>
          <a:bodyPr/>
          <a:lstStyle>
            <a:lvl1pPr marL="0" indent="0" algn="ctr">
              <a:lnSpc>
                <a:spcPct val="105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A08821-350B-C043-99A4-947DFA5E7C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57" y="165100"/>
            <a:ext cx="1563486" cy="704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6462D2-744B-4E81-87C0-565FEAB78C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400" y="6130800"/>
            <a:ext cx="3628800" cy="4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33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Red 4 Line">
    <p:bg>
      <p:bgPr>
        <a:solidFill>
          <a:srgbClr val="DBA7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388E89D-4CE7-624C-A8C6-C0BA7216A618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AB376B-08D7-6B46-AC91-445C5B0CADC2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C87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82980A-00E2-A846-9C6B-F5B4A9152D0D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B74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9DC3D0-8202-BB4D-B58D-2E1D42B9371E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A523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10 December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918801"/>
            <a:ext cx="11079162" cy="3180195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None/>
              <a:defRPr sz="54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80B869-00FF-C544-B0CC-6803FB5C0C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540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Orange 4 Line">
    <p:bg>
      <p:bgPr>
        <a:solidFill>
          <a:srgbClr val="EAC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31529EF-71C3-E144-B859-1DA997C3078C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5CE16C-FE51-9D47-A251-F4E723366A47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DFA6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9A0725-CF6F-B848-997B-67F3EFB42562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D589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D61891F-A24E-9349-87BD-C3807A8198DC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CA6C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10 December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918801"/>
            <a:ext cx="11079162" cy="3180195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None/>
              <a:defRPr sz="54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0249C5B-9CE0-B444-8138-1CA5B9956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50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Yellow 4 Line">
    <p:bg>
      <p:bgPr>
        <a:solidFill>
          <a:srgbClr val="F1D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5222576-5643-B54C-8E95-6D73399F0E76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E5B0C8-9761-E14A-AD6D-707C01AC2EBE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EACB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4D64A6-6AB4-1142-9191-F03E103B988E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E3B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7191762-9075-644F-88AA-AE8AFFBB8E6C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DCA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10 December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918801"/>
            <a:ext cx="11079162" cy="3180195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None/>
              <a:defRPr sz="54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F9BA7D-EC80-0D46-BB37-DB0C7FAB39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4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mpton Court Palac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64F7A-AC4F-E549-8AEE-F5BBD7BCB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7226D-3DC3-E342-82F9-34138C3AC0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57" y="165100"/>
            <a:ext cx="1562400" cy="704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A36E6-5522-452E-8854-E75AD9B0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16514"/>
            <a:ext cx="12192001" cy="6541486"/>
          </a:xfrm>
        </p:spPr>
        <p:txBody>
          <a:bodyPr anchor="ctr" anchorCtr="1"/>
          <a:lstStyle>
            <a:lvl1pPr algn="ctr">
              <a:lnSpc>
                <a:spcPct val="85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72E2B8-2443-4BAB-9CA5-3368909DED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057" y="6132074"/>
            <a:ext cx="3628800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8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nqueting Hou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64F7A-AC4F-E549-8AEE-F5BBD7BCB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7226D-3DC3-E342-82F9-34138C3AC0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57" y="165100"/>
            <a:ext cx="1562400" cy="704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A36E6-5522-452E-8854-E75AD9B0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16514"/>
            <a:ext cx="12192001" cy="6541486"/>
          </a:xfrm>
        </p:spPr>
        <p:txBody>
          <a:bodyPr anchor="ctr" anchorCtr="1"/>
          <a:lstStyle>
            <a:lvl1pPr algn="ctr">
              <a:lnSpc>
                <a:spcPct val="85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A98781-0782-498A-A3A1-CF9ADA82F3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057" y="6132074"/>
            <a:ext cx="3628800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9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llsborough Castle &amp; Garde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64F7A-AC4F-E549-8AEE-F5BBD7BCB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7226D-3DC3-E342-82F9-34138C3AC0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57" y="165100"/>
            <a:ext cx="1562400" cy="704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A36E6-5522-452E-8854-E75AD9B0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44794"/>
            <a:ext cx="12192001" cy="6613206"/>
          </a:xfrm>
        </p:spPr>
        <p:txBody>
          <a:bodyPr anchor="ctr" anchorCtr="1"/>
          <a:lstStyle>
            <a:lvl1pPr algn="ctr">
              <a:lnSpc>
                <a:spcPct val="85000"/>
              </a:lnSpc>
              <a:defRPr sz="8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55A42A-B0DD-42E4-9860-5492EEB25D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057" y="6132074"/>
            <a:ext cx="3628800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nsington Palac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64F7A-AC4F-E549-8AEE-F5BBD7BCB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7226D-3DC3-E342-82F9-34138C3AC0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57" y="165100"/>
            <a:ext cx="1562400" cy="704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A36E6-5522-452E-8854-E75AD9B0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16514"/>
            <a:ext cx="12192001" cy="6541486"/>
          </a:xfrm>
        </p:spPr>
        <p:txBody>
          <a:bodyPr anchor="ctr" anchorCtr="1"/>
          <a:lstStyle>
            <a:lvl1pPr algn="ctr">
              <a:lnSpc>
                <a:spcPct val="85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716950-257A-4A84-8A1D-BBB5B66C7F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057" y="6132074"/>
            <a:ext cx="3628800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w Palac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64F7A-AC4F-E549-8AEE-F5BBD7BCB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7226D-3DC3-E342-82F9-34138C3AC0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57" y="165100"/>
            <a:ext cx="1562400" cy="704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A36E6-5522-452E-8854-E75AD9B0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16514"/>
            <a:ext cx="12192001" cy="6541486"/>
          </a:xfrm>
        </p:spPr>
        <p:txBody>
          <a:bodyPr anchor="ctr" anchorCtr="1"/>
          <a:lstStyle>
            <a:lvl1pPr algn="ctr">
              <a:lnSpc>
                <a:spcPct val="85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D2B24B-CF27-4EF6-BC7F-2780930FDD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057" y="6132074"/>
            <a:ext cx="3628800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0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16F0E8-8F53-4B31-A8E7-A6B1BD1D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387350"/>
            <a:ext cx="8521700" cy="14382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14181-FC74-4E6C-BC59-A3667ABB1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5150" y="2108199"/>
            <a:ext cx="8521700" cy="40687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BEF16-13B5-430A-A83F-CE46F1CF3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83776" y="6427435"/>
            <a:ext cx="1260474" cy="434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 b="1" i="0" cap="all" spc="300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fld id="{0B1AB7A0-8A35-5849-8691-7C8D0CAB337E}" type="datetime4">
              <a:rPr lang="en-GB" smtClean="0"/>
              <a:pPr/>
              <a:t>10 December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CB028-B1F9-4DC2-80D5-12951CC8B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7435"/>
            <a:ext cx="4114800" cy="434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 b="1" i="0" cap="all" spc="300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B63CC-ECF0-4F7A-9DD4-E2D862AE1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4250" y="6427435"/>
            <a:ext cx="485775" cy="434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 b="1" i="0" spc="30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C59251-12D1-FC45-A01E-911FB021C56F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426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64" r:id="rId3"/>
    <p:sldLayoutId id="214748366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6" r:id="rId12"/>
    <p:sldLayoutId id="2147483650" r:id="rId13"/>
    <p:sldLayoutId id="2147483652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54" r:id="rId20"/>
    <p:sldLayoutId id="2147483655" r:id="rId21"/>
    <p:sldLayoutId id="2147483651" r:id="rId22"/>
    <p:sldLayoutId id="2147483666" r:id="rId23"/>
    <p:sldLayoutId id="2147483667" r:id="rId24"/>
    <p:sldLayoutId id="2147483668" r:id="rId25"/>
    <p:sldLayoutId id="2147483669" r:id="rId26"/>
    <p:sldLayoutId id="2147483670" r:id="rId27"/>
    <p:sldLayoutId id="2147483671" r:id="rId28"/>
    <p:sldLayoutId id="2147483672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  <p:sldLayoutId id="2147483680" r:id="rId37"/>
    <p:sldLayoutId id="2147483681" r:id="rId38"/>
    <p:sldLayoutId id="2147483682" r:id="rId39"/>
    <p:sldLayoutId id="2147483683" r:id="rId40"/>
    <p:sldLayoutId id="2147483684" r:id="rId41"/>
    <p:sldLayoutId id="2147483685" r:id="rId42"/>
  </p:sldLayoutIdLst>
  <p:hf hdr="0"/>
  <p:txStyles>
    <p:titleStyle>
      <a:lvl1pPr algn="ctr" defTabSz="914400" rtl="0" eaLnBrk="1" latinLnBrk="0" hangingPunct="1">
        <a:lnSpc>
          <a:spcPct val="75000"/>
        </a:lnSpc>
        <a:spcBef>
          <a:spcPct val="0"/>
        </a:spcBef>
        <a:buNone/>
        <a:defRPr sz="4400" b="1" i="0" kern="1200" cap="all" spc="300" baseline="0">
          <a:solidFill>
            <a:schemeClr val="tx1"/>
          </a:solidFill>
          <a:latin typeface="Open Sans Condensed" panose="020B0606030504020204" pitchFamily="34" charset="0"/>
          <a:ea typeface="Open Sans Condensed" panose="020B0606030504020204" pitchFamily="34" charset="0"/>
          <a:cs typeface="Open Sans Condensed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14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09550" indent="-203200" algn="l" defTabSz="914400" rtl="0" eaLnBrk="1" latinLnBrk="0" hangingPunct="1">
        <a:lnSpc>
          <a:spcPct val="105000"/>
        </a:lnSpc>
        <a:spcBef>
          <a:spcPts val="700"/>
        </a:spcBef>
        <a:buFont typeface="Georgia" panose="02040502050405020303" pitchFamily="18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11163" indent="-187325" algn="l" defTabSz="914400" rtl="0" eaLnBrk="1" latinLnBrk="0" hangingPunct="1">
        <a:lnSpc>
          <a:spcPct val="105000"/>
        </a:lnSpc>
        <a:spcBef>
          <a:spcPts val="700"/>
        </a:spcBef>
        <a:buFont typeface="Georgia" panose="02040502050405020303" pitchFamily="18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09600" indent="-201613" algn="l" defTabSz="914400" rtl="0" eaLnBrk="1" latinLnBrk="0" hangingPunct="1">
        <a:lnSpc>
          <a:spcPct val="105000"/>
        </a:lnSpc>
        <a:spcBef>
          <a:spcPts val="350"/>
        </a:spcBef>
        <a:buFont typeface="Georgia" panose="02040502050405020303" pitchFamily="18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01688" indent="-179388" algn="l" defTabSz="914400" rtl="0" eaLnBrk="1" latinLnBrk="0" hangingPunct="1">
        <a:lnSpc>
          <a:spcPct val="105000"/>
        </a:lnSpc>
        <a:spcBef>
          <a:spcPts val="350"/>
        </a:spcBef>
        <a:buFont typeface="Georgia" panose="02040502050405020303" pitchFamily="18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4" orient="horz" pos="1328" userDrawn="1">
          <p15:clr>
            <a:srgbClr val="F26B43"/>
          </p15:clr>
        </p15:guide>
        <p15:guide id="5" orient="horz" pos="41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54D6-466D-1640-A927-9E25161E75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TOWER OF LONDON</a:t>
            </a:r>
          </a:p>
        </p:txBody>
      </p:sp>
    </p:spTree>
    <p:extLst>
      <p:ext uri="{BB962C8B-B14F-4D97-AF65-F5344CB8AC3E}">
        <p14:creationId xmlns:p14="http://schemas.microsoft.com/office/powerpoint/2010/main" val="40569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 Condensed"/>
              </a:rPr>
              <a:t>Tower of London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E1BC94-A09B-4D20-50D6-54CAB1550F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1566" y="477252"/>
            <a:ext cx="10765684" cy="5974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You can look for and listen to the ravens.</a:t>
            </a:r>
          </a:p>
        </p:txBody>
      </p:sp>
      <p:pic>
        <p:nvPicPr>
          <p:cNvPr id="2" name="Picture 1" descr="A raven in an aviary. ">
            <a:extLst>
              <a:ext uri="{FF2B5EF4-FFF2-40B4-BE49-F238E27FC236}">
                <a16:creationId xmlns:a16="http://schemas.microsoft.com/office/drawing/2014/main" id="{51456BD5-D30D-E092-54E3-CC67D79DAD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125" y="1175410"/>
            <a:ext cx="3124868" cy="4576512"/>
          </a:xfrm>
          <a:prstGeom prst="rect">
            <a:avLst/>
          </a:prstGeom>
        </p:spPr>
      </p:pic>
      <p:pic>
        <p:nvPicPr>
          <p:cNvPr id="5" name="Picture 4" descr="A close up of a raven.">
            <a:extLst>
              <a:ext uri="{FF2B5EF4-FFF2-40B4-BE49-F238E27FC236}">
                <a16:creationId xmlns:a16="http://schemas.microsoft.com/office/drawing/2014/main" id="{C5E2D48F-98AA-CBE0-A751-53CFFFC2951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910" y="1175409"/>
            <a:ext cx="3130550" cy="45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 Condensed"/>
              </a:rPr>
              <a:t>Tower of London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7250C1-1FCC-2FFC-F299-99476FD5C3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4619" y="343568"/>
            <a:ext cx="10765684" cy="5974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The Crown Jewels are kept inside the Jewel House. It can get very busy and you may have to queue to go inside.</a:t>
            </a:r>
          </a:p>
        </p:txBody>
      </p:sp>
      <p:pic>
        <p:nvPicPr>
          <p:cNvPr id="2" name="Picture 1" descr="A large stone building with two turrets and a doorway.">
            <a:extLst>
              <a:ext uri="{FF2B5EF4-FFF2-40B4-BE49-F238E27FC236}">
                <a16:creationId xmlns:a16="http://schemas.microsoft.com/office/drawing/2014/main" id="{E9DEDB0C-6453-F2E5-6F7F-9653F7CA5B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167" y="1577296"/>
            <a:ext cx="5422338" cy="4068013"/>
          </a:xfrm>
          <a:prstGeom prst="rect">
            <a:avLst/>
          </a:prstGeom>
        </p:spPr>
      </p:pic>
      <p:pic>
        <p:nvPicPr>
          <p:cNvPr id="3" name="Picture 2" descr="A queue waiting to enter the doorway.">
            <a:extLst>
              <a:ext uri="{FF2B5EF4-FFF2-40B4-BE49-F238E27FC236}">
                <a16:creationId xmlns:a16="http://schemas.microsoft.com/office/drawing/2014/main" id="{A2C37B39-BDEF-64FA-5300-DA1E6FEB18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809" y="1577296"/>
            <a:ext cx="2704350" cy="406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6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 Condensed"/>
              </a:rPr>
              <a:t>Tower of London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D709C2-3E2A-0418-E3DD-7745B0CA91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1566" y="597568"/>
            <a:ext cx="10765684" cy="5974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There are lots of other things to see at the Tower of London.</a:t>
            </a:r>
          </a:p>
        </p:txBody>
      </p:sp>
      <p:pic>
        <p:nvPicPr>
          <p:cNvPr id="3" name="Picture 2" descr="A large stone tower with tall turrets and many windows.">
            <a:extLst>
              <a:ext uri="{FF2B5EF4-FFF2-40B4-BE49-F238E27FC236}">
                <a16:creationId xmlns:a16="http://schemas.microsoft.com/office/drawing/2014/main" id="{FC3179A7-8645-D7F4-6E82-543F1D305F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326" y="1364200"/>
            <a:ext cx="582061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 Condensed"/>
              </a:rPr>
              <a:t>Tower of London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59C5A1-B83E-FCE7-E6C7-0EAD31592E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4303" y="463884"/>
            <a:ext cx="10765684" cy="5974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You may go inside this tower</a:t>
            </a:r>
          </a:p>
        </p:txBody>
      </p:sp>
      <p:pic>
        <p:nvPicPr>
          <p:cNvPr id="2" name="Picture 1" descr="A narrow passageway in a stone building.">
            <a:extLst>
              <a:ext uri="{FF2B5EF4-FFF2-40B4-BE49-F238E27FC236}">
                <a16:creationId xmlns:a16="http://schemas.microsoft.com/office/drawing/2014/main" id="{C598F444-7A7E-2FCF-EDF1-B4E815A60B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5000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4772" y="1304197"/>
            <a:ext cx="6393741" cy="426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9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 Condensed"/>
              </a:rPr>
              <a:t>Tower of London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358182-00DC-C307-0FB1-0F42429036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3988" y="397042"/>
            <a:ext cx="10765684" cy="5974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or this room.</a:t>
            </a:r>
          </a:p>
        </p:txBody>
      </p:sp>
      <p:pic>
        <p:nvPicPr>
          <p:cNvPr id="3" name="Picture 2" descr="A room with a large fireplace and fancy red furniture.">
            <a:extLst>
              <a:ext uri="{FF2B5EF4-FFF2-40B4-BE49-F238E27FC236}">
                <a16:creationId xmlns:a16="http://schemas.microsoft.com/office/drawing/2014/main" id="{095159C3-CA80-D493-FA0C-095C63C18B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7808" y="1171860"/>
            <a:ext cx="6072335" cy="45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1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 Condensed"/>
              </a:rPr>
              <a:t>Tower of London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84E39-09FE-7001-46F6-6AD2EE1387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5251" y="490621"/>
            <a:ext cx="10765684" cy="5974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You might see writing on walls. </a:t>
            </a:r>
          </a:p>
        </p:txBody>
      </p:sp>
      <p:pic>
        <p:nvPicPr>
          <p:cNvPr id="5" name="Picture 4" descr="Carving on a wall that says the name &quot;Henry Walpole&quot;.">
            <a:extLst>
              <a:ext uri="{FF2B5EF4-FFF2-40B4-BE49-F238E27FC236}">
                <a16:creationId xmlns:a16="http://schemas.microsoft.com/office/drawing/2014/main" id="{2B16B99E-9BA0-BB69-9231-0088591DF7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517" y="1330191"/>
            <a:ext cx="6055702" cy="443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 Condensed"/>
              </a:rPr>
              <a:t>Tower of London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967C39-2514-FFFB-6709-914AC78BE9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671" y="356937"/>
            <a:ext cx="10765684" cy="5974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If you need help or have any questions, you can ask someone in uniform.</a:t>
            </a:r>
          </a:p>
        </p:txBody>
      </p:sp>
      <p:pic>
        <p:nvPicPr>
          <p:cNvPr id="2" name="Picture 1" descr="Two men in official red and black uniform with large hats. ">
            <a:extLst>
              <a:ext uri="{FF2B5EF4-FFF2-40B4-BE49-F238E27FC236}">
                <a16:creationId xmlns:a16="http://schemas.microsoft.com/office/drawing/2014/main" id="{2D75C2BB-9174-D16E-0F3C-CFF5D3435B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666" y="1567748"/>
            <a:ext cx="6424245" cy="419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 Condensed"/>
              </a:rPr>
              <a:t>Tower of London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51BB5-B347-D260-056B-A183B9E0A4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1566" y="2843463"/>
            <a:ext cx="10765684" cy="5974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We hope you enjoy your visit.</a:t>
            </a:r>
          </a:p>
        </p:txBody>
      </p:sp>
    </p:spTree>
    <p:extLst>
      <p:ext uri="{BB962C8B-B14F-4D97-AF65-F5344CB8AC3E}">
        <p14:creationId xmlns:p14="http://schemas.microsoft.com/office/powerpoint/2010/main" val="257308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7180A-41D7-9A4B-9B3D-B64A046BD2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ill Sans Nova"/>
              </a:rPr>
              <a:t>Visual Story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66BFF7-5A73-3AF0-EB9A-FC3310F475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Gill Sans Nova"/>
              </a:rPr>
              <a:t>Tower of London</a:t>
            </a:r>
          </a:p>
        </p:txBody>
      </p:sp>
    </p:spTree>
    <p:extLst>
      <p:ext uri="{BB962C8B-B14F-4D97-AF65-F5344CB8AC3E}">
        <p14:creationId xmlns:p14="http://schemas.microsoft.com/office/powerpoint/2010/main" val="17788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 Condensed"/>
              </a:rPr>
              <a:t>Tower of London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6ACB35-19DF-C84D-BB37-B33FCEB7BB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00802" y="604781"/>
            <a:ext cx="9936842" cy="5974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This is the Tower of London. Come and look around.</a:t>
            </a:r>
          </a:p>
        </p:txBody>
      </p:sp>
      <p:pic>
        <p:nvPicPr>
          <p:cNvPr id="10" name="Picture 9" descr="A large tower with walls, turrets and windows.">
            <a:extLst>
              <a:ext uri="{FF2B5EF4-FFF2-40B4-BE49-F238E27FC236}">
                <a16:creationId xmlns:a16="http://schemas.microsoft.com/office/drawing/2014/main" id="{C5FB43D1-38A7-7092-EB43-3567AEFD89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737" y="1408824"/>
            <a:ext cx="572452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5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 Condensed"/>
              </a:rPr>
              <a:t>Tower of London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6D4AC1-D560-7134-A501-0F101106A0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9276" y="370690"/>
            <a:ext cx="9936842" cy="5974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You will arrive at the Schools Desk.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There will be someone to meet you.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pic>
        <p:nvPicPr>
          <p:cNvPr id="2" name="Picture 1" descr="Glass doors on a blue building.">
            <a:extLst>
              <a:ext uri="{FF2B5EF4-FFF2-40B4-BE49-F238E27FC236}">
                <a16:creationId xmlns:a16="http://schemas.microsoft.com/office/drawing/2014/main" id="{9CCED097-B82E-138F-E404-4BB81E912B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302" y="1616027"/>
            <a:ext cx="3309185" cy="44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7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AA948A-5D92-234A-877B-0422EAFFD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 Condensed"/>
              </a:rPr>
              <a:t>Tower of London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34E9F0-D72C-F632-DED4-2B9E31143E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5251" y="557463"/>
            <a:ext cx="10765684" cy="5974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You will walk to the Group Entrance, which looks like this.</a:t>
            </a:r>
          </a:p>
        </p:txBody>
      </p:sp>
      <p:pic>
        <p:nvPicPr>
          <p:cNvPr id="2" name="Picture 1" descr="A wooden hut with barriers, near a large stone wall.">
            <a:extLst>
              <a:ext uri="{FF2B5EF4-FFF2-40B4-BE49-F238E27FC236}">
                <a16:creationId xmlns:a16="http://schemas.microsoft.com/office/drawing/2014/main" id="{76621484-04C7-309E-20AC-914ACA5FC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4"/>
          <a:stretch/>
        </p:blipFill>
        <p:spPr>
          <a:xfrm rot="5400000">
            <a:off x="3493919" y="1890348"/>
            <a:ext cx="4689887" cy="36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4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 Condensed"/>
              </a:rPr>
              <a:t>Tower of London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DEA0FC-941C-4377-7388-8D5C5774AE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1567" y="517357"/>
            <a:ext cx="10765684" cy="5974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Your bag may be searched for security reasons.</a:t>
            </a:r>
          </a:p>
        </p:txBody>
      </p:sp>
      <p:pic>
        <p:nvPicPr>
          <p:cNvPr id="2" name="Picture 1" descr="A security guard looking in a visitor's bag.">
            <a:extLst>
              <a:ext uri="{FF2B5EF4-FFF2-40B4-BE49-F238E27FC236}">
                <a16:creationId xmlns:a16="http://schemas.microsoft.com/office/drawing/2014/main" id="{613448E6-5AA6-2B85-28C6-47E1FC2229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71"/>
          <a:stretch/>
        </p:blipFill>
        <p:spPr>
          <a:xfrm rot="5400000">
            <a:off x="3566939" y="1603399"/>
            <a:ext cx="4587397" cy="38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4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 Condensed"/>
              </a:rPr>
              <a:t>Tower of London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4ED9292-7384-11A1-4789-1500738F68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4619" y="530726"/>
            <a:ext cx="10765684" cy="5974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You will then enter through this archway.</a:t>
            </a:r>
          </a:p>
        </p:txBody>
      </p:sp>
      <p:pic>
        <p:nvPicPr>
          <p:cNvPr id="2" name="Picture 1" descr="A large stone archway.">
            <a:extLst>
              <a:ext uri="{FF2B5EF4-FFF2-40B4-BE49-F238E27FC236}">
                <a16:creationId xmlns:a16="http://schemas.microsoft.com/office/drawing/2014/main" id="{575EB2BA-00BE-7B62-D78E-3AEF913E77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088" y="1284093"/>
            <a:ext cx="3605296" cy="482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 Condensed"/>
              </a:rPr>
              <a:t>Tower of London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888C4E-B89E-8B21-703E-C8A4CA91EE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2409" y="437147"/>
            <a:ext cx="10765684" cy="5974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Look out for this sculpture of a polar bear.</a:t>
            </a:r>
          </a:p>
        </p:txBody>
      </p:sp>
      <p:pic>
        <p:nvPicPr>
          <p:cNvPr id="3" name="Picture 2" descr="A wire sculpture of a polar bear with a chain around its ankle.">
            <a:extLst>
              <a:ext uri="{FF2B5EF4-FFF2-40B4-BE49-F238E27FC236}">
                <a16:creationId xmlns:a16="http://schemas.microsoft.com/office/drawing/2014/main" id="{AC7668F7-EE98-0239-B01A-300FF6B461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4"/>
          <a:stretch/>
        </p:blipFill>
        <p:spPr>
          <a:xfrm>
            <a:off x="3047474" y="1257252"/>
            <a:ext cx="6139251" cy="460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6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Open Sans Condensed"/>
              </a:rPr>
              <a:t>Tower of London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FEFC6D-E2D5-5720-D9E1-7D11032F64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4619" y="397042"/>
            <a:ext cx="10765684" cy="5974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There are toilets near here.</a:t>
            </a:r>
          </a:p>
        </p:txBody>
      </p:sp>
      <p:pic>
        <p:nvPicPr>
          <p:cNvPr id="2" name="Picture 1" descr="A wooden door of a disabled toilet.">
            <a:extLst>
              <a:ext uri="{FF2B5EF4-FFF2-40B4-BE49-F238E27FC236}">
                <a16:creationId xmlns:a16="http://schemas.microsoft.com/office/drawing/2014/main" id="{03BB89A4-16DC-9F98-ABDE-E13D3EEEDF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94427" y="1758149"/>
            <a:ext cx="4785490" cy="3598942"/>
          </a:xfrm>
          <a:prstGeom prst="rect">
            <a:avLst/>
          </a:prstGeom>
        </p:spPr>
      </p:pic>
      <p:pic>
        <p:nvPicPr>
          <p:cNvPr id="3" name="Picture 2" descr="Stone entrance of male and female toilets.">
            <a:extLst>
              <a:ext uri="{FF2B5EF4-FFF2-40B4-BE49-F238E27FC236}">
                <a16:creationId xmlns:a16="http://schemas.microsoft.com/office/drawing/2014/main" id="{E8CF9ABE-C3D3-344E-714B-F3B337A3C0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68" r="-1058"/>
          <a:stretch/>
        </p:blipFill>
        <p:spPr>
          <a:xfrm rot="5400000">
            <a:off x="5531590" y="1823674"/>
            <a:ext cx="4787501" cy="346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7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istoric Royal Palaces">
  <a:themeElements>
    <a:clrScheme name="HRP">
      <a:dk1>
        <a:sysClr val="windowText" lastClr="000000"/>
      </a:dk1>
      <a:lt1>
        <a:sysClr val="window" lastClr="FFFFFF"/>
      </a:lt1>
      <a:dk2>
        <a:srgbClr val="666666"/>
      </a:dk2>
      <a:lt2>
        <a:srgbClr val="E6E6E6"/>
      </a:lt2>
      <a:accent1>
        <a:srgbClr val="3A72B7"/>
      </a:accent1>
      <a:accent2>
        <a:srgbClr val="66C0BF"/>
      </a:accent2>
      <a:accent3>
        <a:srgbClr val="F08519"/>
      </a:accent3>
      <a:accent4>
        <a:srgbClr val="31AC60"/>
      </a:accent4>
      <a:accent5>
        <a:srgbClr val="7F4B98"/>
      </a:accent5>
      <a:accent6>
        <a:srgbClr val="CC1633"/>
      </a:accent6>
      <a:hlink>
        <a:srgbClr val="0563C1"/>
      </a:hlink>
      <a:folHlink>
        <a:srgbClr val="954F72"/>
      </a:folHlink>
    </a:clrScheme>
    <a:fontScheme name="HRP">
      <a:majorFont>
        <a:latin typeface="Arial Narrow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RP PowerPoint Template v1" id="{416B8781-7669-4E4A-AECD-FDCB3DA5CA3D}" vid="{C564E244-2EF5-4E71-9449-58BBA1C01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73B540804A8348BFFC2921889BFF5E" ma:contentTypeVersion="15" ma:contentTypeDescription="Create a new document." ma:contentTypeScope="" ma:versionID="db4a9bf3ace12945462fa1be5fb043d0">
  <xsd:schema xmlns:xsd="http://www.w3.org/2001/XMLSchema" xmlns:xs="http://www.w3.org/2001/XMLSchema" xmlns:p="http://schemas.microsoft.com/office/2006/metadata/properties" xmlns:ns2="6a0bfff4-67be-4a96-b973-4401e8ac1668" xmlns:ns3="3446064d-3d76-43bf-bfd2-a1e5c30c388d" xmlns:ns4="311830fd-edab-4bb4-afbf-658c422cd60d" targetNamespace="http://schemas.microsoft.com/office/2006/metadata/properties" ma:root="true" ma:fieldsID="05d38736b1cc989fca8ce700b321ed0c" ns2:_="" ns3:_="" ns4:_="">
    <xsd:import namespace="6a0bfff4-67be-4a96-b973-4401e8ac1668"/>
    <xsd:import namespace="3446064d-3d76-43bf-bfd2-a1e5c30c388d"/>
    <xsd:import namespace="311830fd-edab-4bb4-afbf-658c422cd6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MediaServiceOCR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bfff4-67be-4a96-b973-4401e8ac166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6064d-3d76-43bf-bfd2-a1e5c30c38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09cdffa-e90a-4605-8479-4e144b23b7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1830fd-edab-4bb4-afbf-658c422cd60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9706512-5a7f-4fec-abe7-fbe188949007}" ma:internalName="TaxCatchAll" ma:showField="CatchAllData" ma:web="311830fd-edab-4bb4-afbf-658c422cd6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a0bfff4-67be-4a96-b973-4401e8ac1668">TMSSC-549764840-20515</_dlc_DocId>
    <_dlc_DocIdUrl xmlns="6a0bfff4-67be-4a96-b973-4401e8ac1668">
      <Url>https://historicroyalpalaces2.sharepoint.com/sites/TMS_Schools_Communities_Workspace/_layouts/15/DocIdRedir.aspx?ID=TMSSC-549764840-20515</Url>
      <Description>TMSSC-549764840-20515</Description>
    </_dlc_DocIdUrl>
    <TaxCatchAll xmlns="311830fd-edab-4bb4-afbf-658c422cd60d" xsi:nil="true"/>
    <lcf76f155ced4ddcb4097134ff3c332f xmlns="3446064d-3d76-43bf-bfd2-a1e5c30c388d">
      <Terms xmlns="http://schemas.microsoft.com/office/infopath/2007/PartnerControls"/>
    </lcf76f155ced4ddcb4097134ff3c332f>
    <SharedWithUsers xmlns="311830fd-edab-4bb4-afbf-658c422cd60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0AB5427-455D-4AD7-883D-47FA3F76F8A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B63B180-9DD1-416A-B919-2ECFC76CFE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0bfff4-67be-4a96-b973-4401e8ac1668"/>
    <ds:schemaRef ds:uri="3446064d-3d76-43bf-bfd2-a1e5c30c388d"/>
    <ds:schemaRef ds:uri="311830fd-edab-4bb4-afbf-658c422cd6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B5A314-F2D6-4045-8064-64223ACABA6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0691265-0B5F-4F30-9C51-4BD8ACE34F14}">
  <ds:schemaRefs>
    <ds:schemaRef ds:uri="29138c92-973a-415a-a6a0-1775ca3d5d4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a0bfff4-67be-4a96-b973-4401e8ac1668"/>
    <ds:schemaRef ds:uri="311830fd-edab-4bb4-afbf-658c422cd60d"/>
    <ds:schemaRef ds:uri="3446064d-3d76-43bf-bfd2-a1e5c30c388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261</Words>
  <Application>Microsoft Office PowerPoint</Application>
  <PresentationFormat>Widescreen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Georgia</vt:lpstr>
      <vt:lpstr>Gill Sans Nova</vt:lpstr>
      <vt:lpstr>Open Sans Condensed</vt:lpstr>
      <vt:lpstr>Open Sans Condensed Light</vt:lpstr>
      <vt:lpstr>Historic Royal Palaces</vt:lpstr>
      <vt:lpstr>TOWER OF LONDON</vt:lpstr>
      <vt:lpstr>Visual Story</vt:lpstr>
      <vt:lpstr>This is the Tower of London. Come and look around.</vt:lpstr>
      <vt:lpstr>You will arrive at the Schools Desk.  There will be someone to meet you. </vt:lpstr>
      <vt:lpstr>You will walk to the Group Entrance, which looks like this.</vt:lpstr>
      <vt:lpstr>Your bag may be searched for security reasons.</vt:lpstr>
      <vt:lpstr>You will then enter through this archway.</vt:lpstr>
      <vt:lpstr>Look out for this sculpture of a polar bear.</vt:lpstr>
      <vt:lpstr>There are toilets near here.</vt:lpstr>
      <vt:lpstr>You can look for and listen to the ravens.</vt:lpstr>
      <vt:lpstr>The Crown Jewels are kept inside the Jewel House. It can get very busy and you may have to queue to go inside.</vt:lpstr>
      <vt:lpstr>There are lots of other things to see at the Tower of London.</vt:lpstr>
      <vt:lpstr>You may go inside this tower</vt:lpstr>
      <vt:lpstr>or this room.</vt:lpstr>
      <vt:lpstr>You might see writing on walls. </vt:lpstr>
      <vt:lpstr>If you need help or have any questions, you can ask someone in uniform.</vt:lpstr>
      <vt:lpstr>We hope you enjoy your visit.</vt:lpstr>
    </vt:vector>
  </TitlesOfParts>
  <Company>Historic Royal Palaces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 royal palaces</dc:title>
  <dc:creator/>
  <cp:lastModifiedBy>Rosie Cooper</cp:lastModifiedBy>
  <cp:revision>144</cp:revision>
  <dcterms:created xsi:type="dcterms:W3CDTF">2024-08-27T12:00:40Z</dcterms:created>
  <dcterms:modified xsi:type="dcterms:W3CDTF">2024-12-10T13:31:07Z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0x0101009773B540804A8348BFFC2921889BFF5E</vt:lpwstr>
  </property>
  <property fmtid="{D5CDD505-2E9C-101B-9397-08002B2CF9AE}" pid="3" name="_dlc_DocIdItemGuid">
    <vt:lpwstr>00308af4-2dab-480d-8418-0b14050bcac2</vt:lpwstr>
  </property>
  <property fmtid="{D5CDD505-2E9C-101B-9397-08002B2CF9AE}" pid="4" name="Order">
    <vt:lpwstr>28200.0000000000</vt:lpwstr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