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7" r:id="rId5"/>
    <p:sldId id="270" r:id="rId6"/>
    <p:sldId id="271" r:id="rId7"/>
    <p:sldId id="274" r:id="rId8"/>
    <p:sldId id="273" r:id="rId9"/>
    <p:sldId id="266"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ADADAD"/>
    <a:srgbClr val="38224F"/>
    <a:srgbClr val="F3734A"/>
    <a:srgbClr val="F36F32"/>
    <a:srgbClr val="F45637"/>
    <a:srgbClr val="85D272"/>
    <a:srgbClr val="61DF83"/>
    <a:srgbClr val="8FBDCB"/>
    <a:srgbClr val="55A1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DC149A-43B3-4EE5-A94B-349BCB516E3A}" v="82" dt="2024-05-01T12:32:49.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19" autoAdjust="0"/>
    <p:restoredTop sz="86885" autoAdjust="0"/>
  </p:normalViewPr>
  <p:slideViewPr>
    <p:cSldViewPr snapToGrid="0">
      <p:cViewPr varScale="1">
        <p:scale>
          <a:sx n="99" d="100"/>
          <a:sy n="99" d="100"/>
        </p:scale>
        <p:origin x="792" y="84"/>
      </p:cViewPr>
      <p:guideLst>
        <p:guide orient="horz" pos="1344"/>
        <p:guide pos="3840"/>
      </p:guideLst>
    </p:cSldViewPr>
  </p:slideViewPr>
  <p:outlineViewPr>
    <p:cViewPr>
      <p:scale>
        <a:sx n="33" d="100"/>
        <a:sy n="33" d="100"/>
      </p:scale>
      <p:origin x="0" y="0"/>
    </p:cViewPr>
  </p:outlin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AEDC149A-43B3-4EE5-A94B-349BCB516E3A}"/>
    <pc:docChg chg="undo custSel addSld delSld modSld">
      <pc:chgData name="Rosie Cooper" userId="bf124abb-9a2b-4602-9121-6ae61623fa8e" providerId="ADAL" clId="{AEDC149A-43B3-4EE5-A94B-349BCB516E3A}" dt="2024-04-30T15:02:35.740" v="312"/>
      <pc:docMkLst>
        <pc:docMk/>
      </pc:docMkLst>
      <pc:sldChg chg="delSp modSp del mod">
        <pc:chgData name="Rosie Cooper" userId="bf124abb-9a2b-4602-9121-6ae61623fa8e" providerId="ADAL" clId="{AEDC149A-43B3-4EE5-A94B-349BCB516E3A}" dt="2024-04-30T11:32:31.830" v="176" actId="47"/>
        <pc:sldMkLst>
          <pc:docMk/>
          <pc:sldMk cId="1717883" sldId="260"/>
        </pc:sldMkLst>
        <pc:spChg chg="mod ord">
          <ac:chgData name="Rosie Cooper" userId="bf124abb-9a2b-4602-9121-6ae61623fa8e" providerId="ADAL" clId="{AEDC149A-43B3-4EE5-A94B-349BCB516E3A}" dt="2024-04-30T11:25:39.254" v="23" actId="13244"/>
          <ac:spMkLst>
            <pc:docMk/>
            <pc:sldMk cId="1717883" sldId="260"/>
            <ac:spMk id="14" creationId="{5D04D2EE-4F87-6961-60AE-31BA684527BA}"/>
          </ac:spMkLst>
        </pc:spChg>
        <pc:spChg chg="mod ord">
          <ac:chgData name="Rosie Cooper" userId="bf124abb-9a2b-4602-9121-6ae61623fa8e" providerId="ADAL" clId="{AEDC149A-43B3-4EE5-A94B-349BCB516E3A}" dt="2024-04-30T11:24:58.213" v="5" actId="13244"/>
          <ac:spMkLst>
            <pc:docMk/>
            <pc:sldMk cId="1717883" sldId="260"/>
            <ac:spMk id="15" creationId="{36B745D2-3676-2E8D-F493-8575AA2340A8}"/>
          </ac:spMkLst>
        </pc:spChg>
        <pc:spChg chg="mod ord">
          <ac:chgData name="Rosie Cooper" userId="bf124abb-9a2b-4602-9121-6ae61623fa8e" providerId="ADAL" clId="{AEDC149A-43B3-4EE5-A94B-349BCB516E3A}" dt="2024-04-30T11:25:26.667" v="18" actId="13244"/>
          <ac:spMkLst>
            <pc:docMk/>
            <pc:sldMk cId="1717883" sldId="260"/>
            <ac:spMk id="18" creationId="{2E832F82-4F8F-C845-0DB6-7550042ED464}"/>
          </ac:spMkLst>
        </pc:spChg>
        <pc:spChg chg="mod ord">
          <ac:chgData name="Rosie Cooper" userId="bf124abb-9a2b-4602-9121-6ae61623fa8e" providerId="ADAL" clId="{AEDC149A-43B3-4EE5-A94B-349BCB516E3A}" dt="2024-04-30T11:25:30.063" v="21" actId="13244"/>
          <ac:spMkLst>
            <pc:docMk/>
            <pc:sldMk cId="1717883" sldId="260"/>
            <ac:spMk id="19" creationId="{60B475C5-7881-5FF9-B541-433CCF5598FA}"/>
          </ac:spMkLst>
        </pc:spChg>
        <pc:spChg chg="mod ord">
          <ac:chgData name="Rosie Cooper" userId="bf124abb-9a2b-4602-9121-6ae61623fa8e" providerId="ADAL" clId="{AEDC149A-43B3-4EE5-A94B-349BCB516E3A}" dt="2024-04-30T11:26:36.574" v="41" actId="13244"/>
          <ac:spMkLst>
            <pc:docMk/>
            <pc:sldMk cId="1717883" sldId="260"/>
            <ac:spMk id="26" creationId="{4E9D09A4-852B-E295-D66E-66F4BB8112F8}"/>
          </ac:spMkLst>
        </pc:spChg>
        <pc:spChg chg="mod ord">
          <ac:chgData name="Rosie Cooper" userId="bf124abb-9a2b-4602-9121-6ae61623fa8e" providerId="ADAL" clId="{AEDC149A-43B3-4EE5-A94B-349BCB516E3A}" dt="2024-04-30T11:26:43.111" v="45" actId="13244"/>
          <ac:spMkLst>
            <pc:docMk/>
            <pc:sldMk cId="1717883" sldId="260"/>
            <ac:spMk id="27" creationId="{F07EB55F-7C81-3C60-78D5-B87FAA076C13}"/>
          </ac:spMkLst>
        </pc:spChg>
        <pc:spChg chg="mod ord">
          <ac:chgData name="Rosie Cooper" userId="bf124abb-9a2b-4602-9121-6ae61623fa8e" providerId="ADAL" clId="{AEDC149A-43B3-4EE5-A94B-349BCB516E3A}" dt="2024-04-30T11:25:11.677" v="11" actId="13244"/>
          <ac:spMkLst>
            <pc:docMk/>
            <pc:sldMk cId="1717883" sldId="260"/>
            <ac:spMk id="28" creationId="{D379CD59-AAA5-8EBA-2E24-89C106D40F79}"/>
          </ac:spMkLst>
        </pc:spChg>
        <pc:spChg chg="mod ord">
          <ac:chgData name="Rosie Cooper" userId="bf124abb-9a2b-4602-9121-6ae61623fa8e" providerId="ADAL" clId="{AEDC149A-43B3-4EE5-A94B-349BCB516E3A}" dt="2024-04-30T11:25:14.887" v="14" actId="13244"/>
          <ac:spMkLst>
            <pc:docMk/>
            <pc:sldMk cId="1717883" sldId="260"/>
            <ac:spMk id="29" creationId="{30B5D681-40FB-70F0-291A-507A501CF71F}"/>
          </ac:spMkLst>
        </pc:spChg>
        <pc:spChg chg="mod ord">
          <ac:chgData name="Rosie Cooper" userId="bf124abb-9a2b-4602-9121-6ae61623fa8e" providerId="ADAL" clId="{AEDC149A-43B3-4EE5-A94B-349BCB516E3A}" dt="2024-04-30T11:26:28.643" v="35" actId="13244"/>
          <ac:spMkLst>
            <pc:docMk/>
            <pc:sldMk cId="1717883" sldId="260"/>
            <ac:spMk id="32" creationId="{88125044-086E-EAE1-1F83-1142F776C2EA}"/>
          </ac:spMkLst>
        </pc:spChg>
        <pc:spChg chg="mod ord">
          <ac:chgData name="Rosie Cooper" userId="bf124abb-9a2b-4602-9121-6ae61623fa8e" providerId="ADAL" clId="{AEDC149A-43B3-4EE5-A94B-349BCB516E3A}" dt="2024-04-30T11:26:32.147" v="38" actId="13244"/>
          <ac:spMkLst>
            <pc:docMk/>
            <pc:sldMk cId="1717883" sldId="260"/>
            <ac:spMk id="33" creationId="{9CA6A1DC-10DD-154A-43A4-4694C27D4054}"/>
          </ac:spMkLst>
        </pc:spChg>
        <pc:picChg chg="del">
          <ac:chgData name="Rosie Cooper" userId="bf124abb-9a2b-4602-9121-6ae61623fa8e" providerId="ADAL" clId="{AEDC149A-43B3-4EE5-A94B-349BCB516E3A}" dt="2024-04-30T11:26:45.085" v="46" actId="478"/>
          <ac:picMkLst>
            <pc:docMk/>
            <pc:sldMk cId="1717883" sldId="260"/>
            <ac:picMk id="2" creationId="{3C2740AD-5225-2C65-4FFF-7670A3DCE49B}"/>
          </ac:picMkLst>
        </pc:picChg>
        <pc:picChg chg="ord">
          <ac:chgData name="Rosie Cooper" userId="bf124abb-9a2b-4602-9121-6ae61623fa8e" providerId="ADAL" clId="{AEDC149A-43B3-4EE5-A94B-349BCB516E3A}" dt="2024-04-30T11:25:37.196" v="22" actId="13244"/>
          <ac:picMkLst>
            <pc:docMk/>
            <pc:sldMk cId="1717883" sldId="260"/>
            <ac:picMk id="22" creationId="{B3F020B9-4A4B-4654-6CB3-8C223C0615B9}"/>
          </ac:picMkLst>
        </pc:picChg>
        <pc:picChg chg="mod">
          <ac:chgData name="Rosie Cooper" userId="bf124abb-9a2b-4602-9121-6ae61623fa8e" providerId="ADAL" clId="{AEDC149A-43B3-4EE5-A94B-349BCB516E3A}" dt="2024-04-30T11:26:22.716" v="32" actId="962"/>
          <ac:picMkLst>
            <pc:docMk/>
            <pc:sldMk cId="1717883" sldId="260"/>
            <ac:picMk id="57" creationId="{D75BE5E9-1EF7-D685-4065-1B4523D9D832}"/>
          </ac:picMkLst>
        </pc:picChg>
        <pc:picChg chg="mod">
          <ac:chgData name="Rosie Cooper" userId="bf124abb-9a2b-4602-9121-6ae61623fa8e" providerId="ADAL" clId="{AEDC149A-43B3-4EE5-A94B-349BCB516E3A}" dt="2024-04-30T11:25:06.162" v="8" actId="962"/>
          <ac:picMkLst>
            <pc:docMk/>
            <pc:sldMk cId="1717883" sldId="260"/>
            <ac:picMk id="59" creationId="{0E8CF3BF-1519-34B5-D72B-E8D42A3CCAE7}"/>
          </ac:picMkLst>
        </pc:picChg>
        <pc:picChg chg="mod ord">
          <ac:chgData name="Rosie Cooper" userId="bf124abb-9a2b-4602-9121-6ae61623fa8e" providerId="ADAL" clId="{AEDC149A-43B3-4EE5-A94B-349BCB516E3A}" dt="2024-04-30T11:26:09.800" v="27" actId="962"/>
          <ac:picMkLst>
            <pc:docMk/>
            <pc:sldMk cId="1717883" sldId="260"/>
            <ac:picMk id="66" creationId="{FEF5E204-1F2E-9356-8F9B-B4B72816CBF8}"/>
          </ac:picMkLst>
        </pc:picChg>
        <pc:picChg chg="ord">
          <ac:chgData name="Rosie Cooper" userId="bf124abb-9a2b-4602-9121-6ae61623fa8e" providerId="ADAL" clId="{AEDC149A-43B3-4EE5-A94B-349BCB516E3A}" dt="2024-04-30T11:26:00.663" v="25" actId="13244"/>
          <ac:picMkLst>
            <pc:docMk/>
            <pc:sldMk cId="1717883" sldId="260"/>
            <ac:picMk id="70" creationId="{83D7369F-6CE0-1360-86B9-1802EA63D233}"/>
          </ac:picMkLst>
        </pc:picChg>
        <pc:picChg chg="ord">
          <ac:chgData name="Rosie Cooper" userId="bf124abb-9a2b-4602-9121-6ae61623fa8e" providerId="ADAL" clId="{AEDC149A-43B3-4EE5-A94B-349BCB516E3A}" dt="2024-04-30T11:26:39.590" v="42" actId="13244"/>
          <ac:picMkLst>
            <pc:docMk/>
            <pc:sldMk cId="1717883" sldId="260"/>
            <ac:picMk id="73" creationId="{F4295999-D7E9-588A-A204-F8597FB35471}"/>
          </ac:picMkLst>
        </pc:picChg>
      </pc:sldChg>
      <pc:sldChg chg="modSp mod">
        <pc:chgData name="Rosie Cooper" userId="bf124abb-9a2b-4602-9121-6ae61623fa8e" providerId="ADAL" clId="{AEDC149A-43B3-4EE5-A94B-349BCB516E3A}" dt="2024-04-30T12:33:18.175" v="209" actId="20577"/>
        <pc:sldMkLst>
          <pc:docMk/>
          <pc:sldMk cId="3885894406" sldId="266"/>
        </pc:sldMkLst>
        <pc:spChg chg="mod">
          <ac:chgData name="Rosie Cooper" userId="bf124abb-9a2b-4602-9121-6ae61623fa8e" providerId="ADAL" clId="{AEDC149A-43B3-4EE5-A94B-349BCB516E3A}" dt="2024-04-30T12:33:18.175" v="209" actId="20577"/>
          <ac:spMkLst>
            <pc:docMk/>
            <pc:sldMk cId="3885894406" sldId="266"/>
            <ac:spMk id="10" creationId="{D845CFDD-E078-E193-4727-8B67D6F700F3}"/>
          </ac:spMkLst>
        </pc:spChg>
      </pc:sldChg>
      <pc:sldChg chg="delSp mod">
        <pc:chgData name="Rosie Cooper" userId="bf124abb-9a2b-4602-9121-6ae61623fa8e" providerId="ADAL" clId="{AEDC149A-43B3-4EE5-A94B-349BCB516E3A}" dt="2024-04-30T14:14:28.047" v="302" actId="478"/>
        <pc:sldMkLst>
          <pc:docMk/>
          <pc:sldMk cId="789785739" sldId="269"/>
        </pc:sldMkLst>
        <pc:cxnChg chg="del">
          <ac:chgData name="Rosie Cooper" userId="bf124abb-9a2b-4602-9121-6ae61623fa8e" providerId="ADAL" clId="{AEDC149A-43B3-4EE5-A94B-349BCB516E3A}" dt="2024-04-30T14:14:28.047" v="302" actId="478"/>
          <ac:cxnSpMkLst>
            <pc:docMk/>
            <pc:sldMk cId="789785739" sldId="269"/>
            <ac:cxnSpMk id="31" creationId="{3B58060D-CA53-05B8-06EB-73FF83878BD2}"/>
          </ac:cxnSpMkLst>
        </pc:cxnChg>
      </pc:sldChg>
      <pc:sldChg chg="addSp delSp modSp mod">
        <pc:chgData name="Rosie Cooper" userId="bf124abb-9a2b-4602-9121-6ae61623fa8e" providerId="ADAL" clId="{AEDC149A-43B3-4EE5-A94B-349BCB516E3A}" dt="2024-04-30T15:02:25.010" v="310" actId="20577"/>
        <pc:sldMkLst>
          <pc:docMk/>
          <pc:sldMk cId="315372757" sldId="271"/>
        </pc:sldMkLst>
        <pc:spChg chg="add mod">
          <ac:chgData name="Rosie Cooper" userId="bf124abb-9a2b-4602-9121-6ae61623fa8e" providerId="ADAL" clId="{AEDC149A-43B3-4EE5-A94B-349BCB516E3A}" dt="2024-04-30T12:35:38.731" v="275" actId="20577"/>
          <ac:spMkLst>
            <pc:docMk/>
            <pc:sldMk cId="315372757" sldId="271"/>
            <ac:spMk id="6" creationId="{54ED4710-0FC2-84C0-BBE9-8E143BE1AB8F}"/>
          </ac:spMkLst>
        </pc:spChg>
        <pc:spChg chg="mod">
          <ac:chgData name="Rosie Cooper" userId="bf124abb-9a2b-4602-9121-6ae61623fa8e" providerId="ADAL" clId="{AEDC149A-43B3-4EE5-A94B-349BCB516E3A}" dt="2024-04-30T15:02:25.010" v="310" actId="20577"/>
          <ac:spMkLst>
            <pc:docMk/>
            <pc:sldMk cId="315372757" sldId="271"/>
            <ac:spMk id="7" creationId="{B35AA7AA-C994-1347-56B3-EFADE6D10014}"/>
          </ac:spMkLst>
        </pc:spChg>
        <pc:spChg chg="mod">
          <ac:chgData name="Rosie Cooper" userId="bf124abb-9a2b-4602-9121-6ae61623fa8e" providerId="ADAL" clId="{AEDC149A-43B3-4EE5-A94B-349BCB516E3A}" dt="2024-04-30T11:28:08.027" v="59" actId="962"/>
          <ac:spMkLst>
            <pc:docMk/>
            <pc:sldMk cId="315372757" sldId="271"/>
            <ac:spMk id="14" creationId="{5D04D2EE-4F87-6961-60AE-31BA684527BA}"/>
          </ac:spMkLst>
        </pc:spChg>
        <pc:spChg chg="mod">
          <ac:chgData name="Rosie Cooper" userId="bf124abb-9a2b-4602-9121-6ae61623fa8e" providerId="ADAL" clId="{AEDC149A-43B3-4EE5-A94B-349BCB516E3A}" dt="2024-04-30T11:28:09.915" v="61" actId="962"/>
          <ac:spMkLst>
            <pc:docMk/>
            <pc:sldMk cId="315372757" sldId="271"/>
            <ac:spMk id="15" creationId="{36B745D2-3676-2E8D-F493-8575AA2340A8}"/>
          </ac:spMkLst>
        </pc:spChg>
        <pc:spChg chg="del mod">
          <ac:chgData name="Rosie Cooper" userId="bf124abb-9a2b-4602-9121-6ae61623fa8e" providerId="ADAL" clId="{AEDC149A-43B3-4EE5-A94B-349BCB516E3A}" dt="2024-04-30T11:32:00.859" v="151" actId="478"/>
          <ac:spMkLst>
            <pc:docMk/>
            <pc:sldMk cId="315372757" sldId="271"/>
            <ac:spMk id="16" creationId="{C8567E98-80CA-7CBF-2BCB-2B112833F6F1}"/>
          </ac:spMkLst>
        </pc:spChg>
        <pc:spChg chg="del mod">
          <ac:chgData name="Rosie Cooper" userId="bf124abb-9a2b-4602-9121-6ae61623fa8e" providerId="ADAL" clId="{AEDC149A-43B3-4EE5-A94B-349BCB516E3A}" dt="2024-04-30T11:32:01.881" v="152" actId="478"/>
          <ac:spMkLst>
            <pc:docMk/>
            <pc:sldMk cId="315372757" sldId="271"/>
            <ac:spMk id="17" creationId="{5BB5F5CE-B11B-FDC1-8F30-B27BEA290954}"/>
          </ac:spMkLst>
        </pc:spChg>
        <pc:spChg chg="mod">
          <ac:chgData name="Rosie Cooper" userId="bf124abb-9a2b-4602-9121-6ae61623fa8e" providerId="ADAL" clId="{AEDC149A-43B3-4EE5-A94B-349BCB516E3A}" dt="2024-04-30T11:29:17.609" v="85" actId="962"/>
          <ac:spMkLst>
            <pc:docMk/>
            <pc:sldMk cId="315372757" sldId="271"/>
            <ac:spMk id="18" creationId="{2E832F82-4F8F-C845-0DB6-7550042ED464}"/>
          </ac:spMkLst>
        </pc:spChg>
        <pc:spChg chg="mod">
          <ac:chgData name="Rosie Cooper" userId="bf124abb-9a2b-4602-9121-6ae61623fa8e" providerId="ADAL" clId="{AEDC149A-43B3-4EE5-A94B-349BCB516E3A}" dt="2024-04-30T11:29:17.957" v="87" actId="962"/>
          <ac:spMkLst>
            <pc:docMk/>
            <pc:sldMk cId="315372757" sldId="271"/>
            <ac:spMk id="19" creationId="{60B475C5-7881-5FF9-B541-433CCF5598FA}"/>
          </ac:spMkLst>
        </pc:spChg>
        <pc:spChg chg="del mod">
          <ac:chgData name="Rosie Cooper" userId="bf124abb-9a2b-4602-9121-6ae61623fa8e" providerId="ADAL" clId="{AEDC149A-43B3-4EE5-A94B-349BCB516E3A}" dt="2024-04-30T11:31:29.393" v="141" actId="478"/>
          <ac:spMkLst>
            <pc:docMk/>
            <pc:sldMk cId="315372757" sldId="271"/>
            <ac:spMk id="20" creationId="{B6B1725A-A07F-1F7B-33E2-E4FEB9B2A31E}"/>
          </ac:spMkLst>
        </pc:spChg>
        <pc:spChg chg="del mod">
          <ac:chgData name="Rosie Cooper" userId="bf124abb-9a2b-4602-9121-6ae61623fa8e" providerId="ADAL" clId="{AEDC149A-43B3-4EE5-A94B-349BCB516E3A}" dt="2024-04-30T11:31:30.898" v="143" actId="478"/>
          <ac:spMkLst>
            <pc:docMk/>
            <pc:sldMk cId="315372757" sldId="271"/>
            <ac:spMk id="21" creationId="{1644A031-A576-C80E-F561-8AC86808D930}"/>
          </ac:spMkLst>
        </pc:spChg>
        <pc:spChg chg="del mod">
          <ac:chgData name="Rosie Cooper" userId="bf124abb-9a2b-4602-9121-6ae61623fa8e" providerId="ADAL" clId="{AEDC149A-43B3-4EE5-A94B-349BCB516E3A}" dt="2024-04-30T11:32:24.869" v="170" actId="478"/>
          <ac:spMkLst>
            <pc:docMk/>
            <pc:sldMk cId="315372757" sldId="271"/>
            <ac:spMk id="24" creationId="{530B1398-32BD-1E5C-2277-C21BD27488B8}"/>
          </ac:spMkLst>
        </pc:spChg>
        <pc:spChg chg="del mod">
          <ac:chgData name="Rosie Cooper" userId="bf124abb-9a2b-4602-9121-6ae61623fa8e" providerId="ADAL" clId="{AEDC149A-43B3-4EE5-A94B-349BCB516E3A}" dt="2024-04-30T11:32:23.768" v="169" actId="478"/>
          <ac:spMkLst>
            <pc:docMk/>
            <pc:sldMk cId="315372757" sldId="271"/>
            <ac:spMk id="25" creationId="{3E0F4F74-D3FA-FF1B-FE1D-6F0A3A5B6B10}"/>
          </ac:spMkLst>
        </pc:spChg>
        <pc:spChg chg="mod">
          <ac:chgData name="Rosie Cooper" userId="bf124abb-9a2b-4602-9121-6ae61623fa8e" providerId="ADAL" clId="{AEDC149A-43B3-4EE5-A94B-349BCB516E3A}" dt="2024-04-30T11:30:59.883" v="135" actId="962"/>
          <ac:spMkLst>
            <pc:docMk/>
            <pc:sldMk cId="315372757" sldId="271"/>
            <ac:spMk id="26" creationId="{4E9D09A4-852B-E295-D66E-66F4BB8112F8}"/>
          </ac:spMkLst>
        </pc:spChg>
        <pc:spChg chg="mod">
          <ac:chgData name="Rosie Cooper" userId="bf124abb-9a2b-4602-9121-6ae61623fa8e" providerId="ADAL" clId="{AEDC149A-43B3-4EE5-A94B-349BCB516E3A}" dt="2024-04-30T11:31:01.981" v="137" actId="962"/>
          <ac:spMkLst>
            <pc:docMk/>
            <pc:sldMk cId="315372757" sldId="271"/>
            <ac:spMk id="27" creationId="{F07EB55F-7C81-3C60-78D5-B87FAA076C13}"/>
          </ac:spMkLst>
        </pc:spChg>
        <pc:spChg chg="mod ord">
          <ac:chgData name="Rosie Cooper" userId="bf124abb-9a2b-4602-9121-6ae61623fa8e" providerId="ADAL" clId="{AEDC149A-43B3-4EE5-A94B-349BCB516E3A}" dt="2024-04-30T11:28:30.215" v="67" actId="13244"/>
          <ac:spMkLst>
            <pc:docMk/>
            <pc:sldMk cId="315372757" sldId="271"/>
            <ac:spMk id="28" creationId="{D379CD59-AAA5-8EBA-2E24-89C106D40F79}"/>
          </ac:spMkLst>
        </pc:spChg>
        <pc:spChg chg="mod ord">
          <ac:chgData name="Rosie Cooper" userId="bf124abb-9a2b-4602-9121-6ae61623fa8e" providerId="ADAL" clId="{AEDC149A-43B3-4EE5-A94B-349BCB516E3A}" dt="2024-04-30T11:33:32.087" v="180" actId="20577"/>
          <ac:spMkLst>
            <pc:docMk/>
            <pc:sldMk cId="315372757" sldId="271"/>
            <ac:spMk id="29" creationId="{30B5D681-40FB-70F0-291A-507A501CF71F}"/>
          </ac:spMkLst>
        </pc:spChg>
        <pc:spChg chg="del mod ord">
          <ac:chgData name="Rosie Cooper" userId="bf124abb-9a2b-4602-9121-6ae61623fa8e" providerId="ADAL" clId="{AEDC149A-43B3-4EE5-A94B-349BCB516E3A}" dt="2024-04-30T11:32:06.678" v="156" actId="478"/>
          <ac:spMkLst>
            <pc:docMk/>
            <pc:sldMk cId="315372757" sldId="271"/>
            <ac:spMk id="30" creationId="{8E990AC1-3C81-0719-3C89-48A8A9569B82}"/>
          </ac:spMkLst>
        </pc:spChg>
        <pc:spChg chg="del mod ord">
          <ac:chgData name="Rosie Cooper" userId="bf124abb-9a2b-4602-9121-6ae61623fa8e" providerId="ADAL" clId="{AEDC149A-43B3-4EE5-A94B-349BCB516E3A}" dt="2024-04-30T11:32:05.312" v="155" actId="478"/>
          <ac:spMkLst>
            <pc:docMk/>
            <pc:sldMk cId="315372757" sldId="271"/>
            <ac:spMk id="31" creationId="{0A28E9ED-AFF8-E12E-943D-3416E6A04947}"/>
          </ac:spMkLst>
        </pc:spChg>
        <pc:spChg chg="mod ord">
          <ac:chgData name="Rosie Cooper" userId="bf124abb-9a2b-4602-9121-6ae61623fa8e" providerId="ADAL" clId="{AEDC149A-43B3-4EE5-A94B-349BCB516E3A}" dt="2024-04-30T11:29:29.331" v="91" actId="13244"/>
          <ac:spMkLst>
            <pc:docMk/>
            <pc:sldMk cId="315372757" sldId="271"/>
            <ac:spMk id="32" creationId="{88125044-086E-EAE1-1F83-1142F776C2EA}"/>
          </ac:spMkLst>
        </pc:spChg>
        <pc:spChg chg="mod ord">
          <ac:chgData name="Rosie Cooper" userId="bf124abb-9a2b-4602-9121-6ae61623fa8e" providerId="ADAL" clId="{AEDC149A-43B3-4EE5-A94B-349BCB516E3A}" dt="2024-04-30T11:34:02.203" v="181" actId="20577"/>
          <ac:spMkLst>
            <pc:docMk/>
            <pc:sldMk cId="315372757" sldId="271"/>
            <ac:spMk id="33" creationId="{9CA6A1DC-10DD-154A-43A4-4694C27D4054}"/>
          </ac:spMkLst>
        </pc:spChg>
        <pc:spChg chg="del mod ord">
          <ac:chgData name="Rosie Cooper" userId="bf124abb-9a2b-4602-9121-6ae61623fa8e" providerId="ADAL" clId="{AEDC149A-43B3-4EE5-A94B-349BCB516E3A}" dt="2024-04-30T11:31:33.567" v="145" actId="478"/>
          <ac:spMkLst>
            <pc:docMk/>
            <pc:sldMk cId="315372757" sldId="271"/>
            <ac:spMk id="34" creationId="{3BD80995-F154-E7E7-C5DF-623A38525CC4}"/>
          </ac:spMkLst>
        </pc:spChg>
        <pc:spChg chg="del mod ord">
          <ac:chgData name="Rosie Cooper" userId="bf124abb-9a2b-4602-9121-6ae61623fa8e" providerId="ADAL" clId="{AEDC149A-43B3-4EE5-A94B-349BCB516E3A}" dt="2024-04-30T11:31:32.332" v="144" actId="478"/>
          <ac:spMkLst>
            <pc:docMk/>
            <pc:sldMk cId="315372757" sldId="271"/>
            <ac:spMk id="35" creationId="{25A1669E-ADD4-002A-5859-D5F30B5E0547}"/>
          </ac:spMkLst>
        </pc:spChg>
        <pc:spChg chg="del mod ord">
          <ac:chgData name="Rosie Cooper" userId="bf124abb-9a2b-4602-9121-6ae61623fa8e" providerId="ADAL" clId="{AEDC149A-43B3-4EE5-A94B-349BCB516E3A}" dt="2024-04-30T11:32:16.445" v="163" actId="478"/>
          <ac:spMkLst>
            <pc:docMk/>
            <pc:sldMk cId="315372757" sldId="271"/>
            <ac:spMk id="36" creationId="{83B2321E-F8BE-795E-512E-C6AC7E96442F}"/>
          </ac:spMkLst>
        </pc:spChg>
        <pc:spChg chg="del mod ord">
          <ac:chgData name="Rosie Cooper" userId="bf124abb-9a2b-4602-9121-6ae61623fa8e" providerId="ADAL" clId="{AEDC149A-43B3-4EE5-A94B-349BCB516E3A}" dt="2024-04-30T11:32:17.727" v="164" actId="478"/>
          <ac:spMkLst>
            <pc:docMk/>
            <pc:sldMk cId="315372757" sldId="271"/>
            <ac:spMk id="37" creationId="{59DD5749-A2B3-8E5D-98F5-4ADE2E664F57}"/>
          </ac:spMkLst>
        </pc:spChg>
        <pc:spChg chg="del mod ord">
          <ac:chgData name="Rosie Cooper" userId="bf124abb-9a2b-4602-9121-6ae61623fa8e" providerId="ADAL" clId="{AEDC149A-43B3-4EE5-A94B-349BCB516E3A}" dt="2024-04-30T11:32:29.029" v="174" actId="478"/>
          <ac:spMkLst>
            <pc:docMk/>
            <pc:sldMk cId="315372757" sldId="271"/>
            <ac:spMk id="38" creationId="{43C6C337-5A58-48E4-8C4C-2D53D291A91C}"/>
          </ac:spMkLst>
        </pc:spChg>
        <pc:spChg chg="del mod ord">
          <ac:chgData name="Rosie Cooper" userId="bf124abb-9a2b-4602-9121-6ae61623fa8e" providerId="ADAL" clId="{AEDC149A-43B3-4EE5-A94B-349BCB516E3A}" dt="2024-04-30T11:32:27.678" v="173" actId="478"/>
          <ac:spMkLst>
            <pc:docMk/>
            <pc:sldMk cId="315372757" sldId="271"/>
            <ac:spMk id="39" creationId="{AA4A1BBF-CBB5-94B8-0ABE-3FE0AD255CB5}"/>
          </ac:spMkLst>
        </pc:spChg>
        <pc:spChg chg="del mod ord">
          <ac:chgData name="Rosie Cooper" userId="bf124abb-9a2b-4602-9121-6ae61623fa8e" providerId="ADAL" clId="{AEDC149A-43B3-4EE5-A94B-349BCB516E3A}" dt="2024-04-30T11:32:13.914" v="160" actId="478"/>
          <ac:spMkLst>
            <pc:docMk/>
            <pc:sldMk cId="315372757" sldId="271"/>
            <ac:spMk id="44" creationId="{9CBF1E32-6B63-203E-22C2-A582CD3F09F8}"/>
          </ac:spMkLst>
        </pc:spChg>
        <pc:spChg chg="del mod ord">
          <ac:chgData name="Rosie Cooper" userId="bf124abb-9a2b-4602-9121-6ae61623fa8e" providerId="ADAL" clId="{AEDC149A-43B3-4EE5-A94B-349BCB516E3A}" dt="2024-04-30T11:32:12.865" v="159" actId="478"/>
          <ac:spMkLst>
            <pc:docMk/>
            <pc:sldMk cId="315372757" sldId="271"/>
            <ac:spMk id="45" creationId="{2FF3312F-4AD7-1271-9041-DA13EBAF4E4D}"/>
          </ac:spMkLst>
        </pc:spChg>
        <pc:picChg chg="del">
          <ac:chgData name="Rosie Cooper" userId="bf124abb-9a2b-4602-9121-6ae61623fa8e" providerId="ADAL" clId="{AEDC149A-43B3-4EE5-A94B-349BCB516E3A}" dt="2024-04-30T11:26:53.699" v="48" actId="478"/>
          <ac:picMkLst>
            <pc:docMk/>
            <pc:sldMk cId="315372757" sldId="271"/>
            <ac:picMk id="2" creationId="{3C2740AD-5225-2C65-4FFF-7670A3DCE49B}"/>
          </ac:picMkLst>
        </pc:picChg>
        <pc:picChg chg="mod">
          <ac:chgData name="Rosie Cooper" userId="bf124abb-9a2b-4602-9121-6ae61623fa8e" providerId="ADAL" clId="{AEDC149A-43B3-4EE5-A94B-349BCB516E3A}" dt="2024-04-30T12:35:10.551" v="267" actId="1076"/>
          <ac:picMkLst>
            <pc:docMk/>
            <pc:sldMk cId="315372757" sldId="271"/>
            <ac:picMk id="3" creationId="{19E496CA-D408-5887-B27C-75DBBBE14817}"/>
          </ac:picMkLst>
        </pc:picChg>
        <pc:picChg chg="ord">
          <ac:chgData name="Rosie Cooper" userId="bf124abb-9a2b-4602-9121-6ae61623fa8e" providerId="ADAL" clId="{AEDC149A-43B3-4EE5-A94B-349BCB516E3A}" dt="2024-04-30T11:28:18.095" v="62" actId="13244"/>
          <ac:picMkLst>
            <pc:docMk/>
            <pc:sldMk cId="315372757" sldId="271"/>
            <ac:picMk id="4" creationId="{AA50F3B1-7A56-71D2-9E67-7F71EDAD6F83}"/>
          </ac:picMkLst>
        </pc:picChg>
        <pc:picChg chg="add del mod ord">
          <ac:chgData name="Rosie Cooper" userId="bf124abb-9a2b-4602-9121-6ae61623fa8e" providerId="ADAL" clId="{AEDC149A-43B3-4EE5-A94B-349BCB516E3A}" dt="2024-04-30T11:31:34.621" v="146" actId="478"/>
          <ac:picMkLst>
            <pc:docMk/>
            <pc:sldMk cId="315372757" sldId="271"/>
            <ac:picMk id="5" creationId="{3BAA109C-EE18-E7B8-B895-B80C155E230D}"/>
          </ac:picMkLst>
        </pc:picChg>
        <pc:picChg chg="del ord">
          <ac:chgData name="Rosie Cooper" userId="bf124abb-9a2b-4602-9121-6ae61623fa8e" providerId="ADAL" clId="{AEDC149A-43B3-4EE5-A94B-349BCB516E3A}" dt="2024-04-30T11:32:02.430" v="153" actId="478"/>
          <ac:picMkLst>
            <pc:docMk/>
            <pc:sldMk cId="315372757" sldId="271"/>
            <ac:picMk id="8" creationId="{C8088A1A-462D-5782-F6CB-72B387828A7B}"/>
          </ac:picMkLst>
        </pc:picChg>
        <pc:picChg chg="del ord">
          <ac:chgData name="Rosie Cooper" userId="bf124abb-9a2b-4602-9121-6ae61623fa8e" providerId="ADAL" clId="{AEDC149A-43B3-4EE5-A94B-349BCB516E3A}" dt="2024-04-30T11:32:29.597" v="175" actId="478"/>
          <ac:picMkLst>
            <pc:docMk/>
            <pc:sldMk cId="315372757" sldId="271"/>
            <ac:picMk id="10" creationId="{8AF77CBF-9E6C-ED50-BFD6-8C02DC11A892}"/>
          </ac:picMkLst>
        </pc:picChg>
        <pc:picChg chg="ord">
          <ac:chgData name="Rosie Cooper" userId="bf124abb-9a2b-4602-9121-6ae61623fa8e" providerId="ADAL" clId="{AEDC149A-43B3-4EE5-A94B-349BCB516E3A}" dt="2024-04-30T11:29:24.114" v="88" actId="13244"/>
          <ac:picMkLst>
            <pc:docMk/>
            <pc:sldMk cId="315372757" sldId="271"/>
            <ac:picMk id="22" creationId="{B3F020B9-4A4B-4654-6CB3-8C223C0615B9}"/>
          </ac:picMkLst>
        </pc:picChg>
        <pc:picChg chg="del ord">
          <ac:chgData name="Rosie Cooper" userId="bf124abb-9a2b-4602-9121-6ae61623fa8e" providerId="ADAL" clId="{AEDC149A-43B3-4EE5-A94B-349BCB516E3A}" dt="2024-04-30T11:31:29.921" v="142" actId="478"/>
          <ac:picMkLst>
            <pc:docMk/>
            <pc:sldMk cId="315372757" sldId="271"/>
            <ac:picMk id="43" creationId="{191B08EE-AA25-6DB6-F7A0-CCB5EEF18F26}"/>
          </ac:picMkLst>
        </pc:picChg>
        <pc:picChg chg="del">
          <ac:chgData name="Rosie Cooper" userId="bf124abb-9a2b-4602-9121-6ae61623fa8e" providerId="ADAL" clId="{AEDC149A-43B3-4EE5-A94B-349BCB516E3A}" dt="2024-04-30T11:31:36.411" v="148" actId="478"/>
          <ac:picMkLst>
            <pc:docMk/>
            <pc:sldMk cId="315372757" sldId="271"/>
            <ac:picMk id="47" creationId="{2F34F869-0BF9-4BBC-60A4-F92CCCE2BD21}"/>
          </ac:picMkLst>
        </pc:picChg>
        <pc:picChg chg="del ord">
          <ac:chgData name="Rosie Cooper" userId="bf124abb-9a2b-4602-9121-6ae61623fa8e" providerId="ADAL" clId="{AEDC149A-43B3-4EE5-A94B-349BCB516E3A}" dt="2024-04-30T11:32:09.120" v="158" actId="478"/>
          <ac:picMkLst>
            <pc:docMk/>
            <pc:sldMk cId="315372757" sldId="271"/>
            <ac:picMk id="48" creationId="{E8661F3B-B880-E156-6160-F48C9A652E19}"/>
          </ac:picMkLst>
        </pc:picChg>
        <pc:picChg chg="del">
          <ac:chgData name="Rosie Cooper" userId="bf124abb-9a2b-4602-9121-6ae61623fa8e" providerId="ADAL" clId="{AEDC149A-43B3-4EE5-A94B-349BCB516E3A}" dt="2024-04-30T11:32:03.232" v="154" actId="478"/>
          <ac:picMkLst>
            <pc:docMk/>
            <pc:sldMk cId="315372757" sldId="271"/>
            <ac:picMk id="51" creationId="{3AEA4A09-6F29-78C8-D78B-3791311D6841}"/>
          </ac:picMkLst>
        </pc:picChg>
        <pc:picChg chg="del">
          <ac:chgData name="Rosie Cooper" userId="bf124abb-9a2b-4602-9121-6ae61623fa8e" providerId="ADAL" clId="{AEDC149A-43B3-4EE5-A94B-349BCB516E3A}" dt="2024-04-30T11:32:15.040" v="162" actId="478"/>
          <ac:picMkLst>
            <pc:docMk/>
            <pc:sldMk cId="315372757" sldId="271"/>
            <ac:picMk id="53" creationId="{E6283AB9-11A0-B917-18E6-025E067BD131}"/>
          </ac:picMkLst>
        </pc:picChg>
        <pc:picChg chg="del">
          <ac:chgData name="Rosie Cooper" userId="bf124abb-9a2b-4602-9121-6ae61623fa8e" providerId="ADAL" clId="{AEDC149A-43B3-4EE5-A94B-349BCB516E3A}" dt="2024-04-30T11:32:21.589" v="167" actId="478"/>
          <ac:picMkLst>
            <pc:docMk/>
            <pc:sldMk cId="315372757" sldId="271"/>
            <ac:picMk id="54" creationId="{41411C9E-A68D-8521-39AB-1E5A16AC4396}"/>
          </ac:picMkLst>
        </pc:picChg>
        <pc:picChg chg="del">
          <ac:chgData name="Rosie Cooper" userId="bf124abb-9a2b-4602-9121-6ae61623fa8e" providerId="ADAL" clId="{AEDC149A-43B3-4EE5-A94B-349BCB516E3A}" dt="2024-04-30T11:31:35.369" v="147" actId="478"/>
          <ac:picMkLst>
            <pc:docMk/>
            <pc:sldMk cId="315372757" sldId="271"/>
            <ac:picMk id="56" creationId="{D3D3DD81-05AC-3CCF-1FE4-537E4DD6C821}"/>
          </ac:picMkLst>
        </pc:picChg>
        <pc:picChg chg="del">
          <ac:chgData name="Rosie Cooper" userId="bf124abb-9a2b-4602-9121-6ae61623fa8e" providerId="ADAL" clId="{AEDC149A-43B3-4EE5-A94B-349BCB516E3A}" dt="2024-04-30T11:32:07.749" v="157" actId="478"/>
          <ac:picMkLst>
            <pc:docMk/>
            <pc:sldMk cId="315372757" sldId="271"/>
            <ac:picMk id="58" creationId="{98C4EE7D-28DD-E0B1-FAF1-A86D87D6EAE6}"/>
          </ac:picMkLst>
        </pc:picChg>
        <pc:picChg chg="del">
          <ac:chgData name="Rosie Cooper" userId="bf124abb-9a2b-4602-9121-6ae61623fa8e" providerId="ADAL" clId="{AEDC149A-43B3-4EE5-A94B-349BCB516E3A}" dt="2024-04-30T11:32:18.552" v="165" actId="478"/>
          <ac:picMkLst>
            <pc:docMk/>
            <pc:sldMk cId="315372757" sldId="271"/>
            <ac:picMk id="60" creationId="{7790CD06-9C51-9AA1-7A08-84D5B3D88851}"/>
          </ac:picMkLst>
        </pc:picChg>
        <pc:picChg chg="del">
          <ac:chgData name="Rosie Cooper" userId="bf124abb-9a2b-4602-9121-6ae61623fa8e" providerId="ADAL" clId="{AEDC149A-43B3-4EE5-A94B-349BCB516E3A}" dt="2024-04-30T11:32:26.435" v="172" actId="478"/>
          <ac:picMkLst>
            <pc:docMk/>
            <pc:sldMk cId="315372757" sldId="271"/>
            <ac:picMk id="61" creationId="{1A0DEB10-AD7B-EC8A-BE10-01243A2ADBC8}"/>
          </ac:picMkLst>
        </pc:picChg>
        <pc:picChg chg="del ord">
          <ac:chgData name="Rosie Cooper" userId="bf124abb-9a2b-4602-9121-6ae61623fa8e" providerId="ADAL" clId="{AEDC149A-43B3-4EE5-A94B-349BCB516E3A}" dt="2024-04-30T11:32:14.338" v="161" actId="478"/>
          <ac:picMkLst>
            <pc:docMk/>
            <pc:sldMk cId="315372757" sldId="271"/>
            <ac:picMk id="64" creationId="{2B86B282-0D77-2868-F99A-B11B8505A5D7}"/>
          </ac:picMkLst>
        </pc:picChg>
        <pc:picChg chg="ord">
          <ac:chgData name="Rosie Cooper" userId="bf124abb-9a2b-4602-9121-6ae61623fa8e" providerId="ADAL" clId="{AEDC149A-43B3-4EE5-A94B-349BCB516E3A}" dt="2024-04-30T11:28:41.535" v="71" actId="13244"/>
          <ac:picMkLst>
            <pc:docMk/>
            <pc:sldMk cId="315372757" sldId="271"/>
            <ac:picMk id="66" creationId="{FEF5E204-1F2E-9356-8F9B-B4B72816CBF8}"/>
          </ac:picMkLst>
        </pc:picChg>
        <pc:picChg chg="del ord">
          <ac:chgData name="Rosie Cooper" userId="bf124abb-9a2b-4602-9121-6ae61623fa8e" providerId="ADAL" clId="{AEDC149A-43B3-4EE5-A94B-349BCB516E3A}" dt="2024-04-30T11:32:19.176" v="166" actId="478"/>
          <ac:picMkLst>
            <pc:docMk/>
            <pc:sldMk cId="315372757" sldId="271"/>
            <ac:picMk id="68" creationId="{4B94035D-D94F-C8BB-83E7-E54632E2BC20}"/>
          </ac:picMkLst>
        </pc:picChg>
        <pc:picChg chg="ord">
          <ac:chgData name="Rosie Cooper" userId="bf124abb-9a2b-4602-9121-6ae61623fa8e" providerId="ADAL" clId="{AEDC149A-43B3-4EE5-A94B-349BCB516E3A}" dt="2024-04-30T11:29:38.719" v="95" actId="13244"/>
          <ac:picMkLst>
            <pc:docMk/>
            <pc:sldMk cId="315372757" sldId="271"/>
            <ac:picMk id="70" creationId="{83D7369F-6CE0-1360-86B9-1802EA63D233}"/>
          </ac:picMkLst>
        </pc:picChg>
        <pc:picChg chg="del ord">
          <ac:chgData name="Rosie Cooper" userId="bf124abb-9a2b-4602-9121-6ae61623fa8e" providerId="ADAL" clId="{AEDC149A-43B3-4EE5-A94B-349BCB516E3A}" dt="2024-04-30T11:32:25.316" v="171" actId="478"/>
          <ac:picMkLst>
            <pc:docMk/>
            <pc:sldMk cId="315372757" sldId="271"/>
            <ac:picMk id="72" creationId="{FC84059F-24AA-19AF-FAFA-03709D172822}"/>
          </ac:picMkLst>
        </pc:picChg>
        <pc:picChg chg="ord">
          <ac:chgData name="Rosie Cooper" userId="bf124abb-9a2b-4602-9121-6ae61623fa8e" providerId="ADAL" clId="{AEDC149A-43B3-4EE5-A94B-349BCB516E3A}" dt="2024-04-30T11:31:04.272" v="138" actId="13244"/>
          <ac:picMkLst>
            <pc:docMk/>
            <pc:sldMk cId="315372757" sldId="271"/>
            <ac:picMk id="73" creationId="{F4295999-D7E9-588A-A204-F8597FB35471}"/>
          </ac:picMkLst>
        </pc:picChg>
      </pc:sldChg>
      <pc:sldChg chg="delSp modSp del mod">
        <pc:chgData name="Rosie Cooper" userId="bf124abb-9a2b-4602-9121-6ae61623fa8e" providerId="ADAL" clId="{AEDC149A-43B3-4EE5-A94B-349BCB516E3A}" dt="2024-04-30T11:31:51.480" v="149" actId="47"/>
        <pc:sldMkLst>
          <pc:docMk/>
          <pc:sldMk cId="536144183" sldId="272"/>
        </pc:sldMkLst>
        <pc:spChg chg="mod ord">
          <ac:chgData name="Rosie Cooper" userId="bf124abb-9a2b-4602-9121-6ae61623fa8e" providerId="ADAL" clId="{AEDC149A-43B3-4EE5-A94B-349BCB516E3A}" dt="2024-04-30T11:27:21.991" v="51" actId="13244"/>
          <ac:spMkLst>
            <pc:docMk/>
            <pc:sldMk cId="536144183" sldId="272"/>
            <ac:spMk id="14" creationId="{5D04D2EE-4F87-6961-60AE-31BA684527BA}"/>
          </ac:spMkLst>
        </pc:spChg>
        <pc:spChg chg="mod ord">
          <ac:chgData name="Rosie Cooper" userId="bf124abb-9a2b-4602-9121-6ae61623fa8e" providerId="ADAL" clId="{AEDC149A-43B3-4EE5-A94B-349BCB516E3A}" dt="2024-04-30T11:27:34.444" v="55" actId="13244"/>
          <ac:spMkLst>
            <pc:docMk/>
            <pc:sldMk cId="536144183" sldId="272"/>
            <ac:spMk id="15" creationId="{36B745D2-3676-2E8D-F493-8575AA2340A8}"/>
          </ac:spMkLst>
        </pc:spChg>
        <pc:picChg chg="del">
          <ac:chgData name="Rosie Cooper" userId="bf124abb-9a2b-4602-9121-6ae61623fa8e" providerId="ADAL" clId="{AEDC149A-43B3-4EE5-A94B-349BCB516E3A}" dt="2024-04-30T11:26:51.655" v="47" actId="478"/>
          <ac:picMkLst>
            <pc:docMk/>
            <pc:sldMk cId="536144183" sldId="272"/>
            <ac:picMk id="2" creationId="{3C2740AD-5225-2C65-4FFF-7670A3DCE49B}"/>
          </ac:picMkLst>
        </pc:picChg>
        <pc:picChg chg="ord">
          <ac:chgData name="Rosie Cooper" userId="bf124abb-9a2b-4602-9121-6ae61623fa8e" providerId="ADAL" clId="{AEDC149A-43B3-4EE5-A94B-349BCB516E3A}" dt="2024-04-30T11:27:26.922" v="52" actId="13244"/>
          <ac:picMkLst>
            <pc:docMk/>
            <pc:sldMk cId="536144183" sldId="272"/>
            <ac:picMk id="4" creationId="{AA50F3B1-7A56-71D2-9E67-7F71EDAD6F83}"/>
          </ac:picMkLst>
        </pc:picChg>
      </pc:sldChg>
      <pc:sldChg chg="addSp modSp add mod">
        <pc:chgData name="Rosie Cooper" userId="bf124abb-9a2b-4602-9121-6ae61623fa8e" providerId="ADAL" clId="{AEDC149A-43B3-4EE5-A94B-349BCB516E3A}" dt="2024-04-30T15:02:35.740" v="312"/>
        <pc:sldMkLst>
          <pc:docMk/>
          <pc:sldMk cId="658901394" sldId="273"/>
        </pc:sldMkLst>
        <pc:spChg chg="add mod">
          <ac:chgData name="Rosie Cooper" userId="bf124abb-9a2b-4602-9121-6ae61623fa8e" providerId="ADAL" clId="{AEDC149A-43B3-4EE5-A94B-349BCB516E3A}" dt="2024-04-30T12:36:47.461" v="288" actId="20577"/>
          <ac:spMkLst>
            <pc:docMk/>
            <pc:sldMk cId="658901394" sldId="273"/>
            <ac:spMk id="2" creationId="{4B7D49B1-2BD6-44CB-50B8-F9EDDD4A6E7D}"/>
          </ac:spMkLst>
        </pc:spChg>
        <pc:spChg chg="mod">
          <ac:chgData name="Rosie Cooper" userId="bf124abb-9a2b-4602-9121-6ae61623fa8e" providerId="ADAL" clId="{AEDC149A-43B3-4EE5-A94B-349BCB516E3A}" dt="2024-04-30T15:02:35.740" v="312"/>
          <ac:spMkLst>
            <pc:docMk/>
            <pc:sldMk cId="658901394" sldId="273"/>
            <ac:spMk id="7" creationId="{B35AA7AA-C994-1347-56B3-EFADE6D10014}"/>
          </ac:spMkLst>
        </pc:spChg>
        <pc:spChg chg="mod">
          <ac:chgData name="Rosie Cooper" userId="bf124abb-9a2b-4602-9121-6ae61623fa8e" providerId="ADAL" clId="{AEDC149A-43B3-4EE5-A94B-349BCB516E3A}" dt="2024-04-30T11:34:33.803" v="184" actId="6549"/>
          <ac:spMkLst>
            <pc:docMk/>
            <pc:sldMk cId="658901394" sldId="273"/>
            <ac:spMk id="29" creationId="{30B5D681-40FB-70F0-291A-507A501CF71F}"/>
          </ac:spMkLst>
        </pc:spChg>
        <pc:spChg chg="mod">
          <ac:chgData name="Rosie Cooper" userId="bf124abb-9a2b-4602-9121-6ae61623fa8e" providerId="ADAL" clId="{AEDC149A-43B3-4EE5-A94B-349BCB516E3A}" dt="2024-04-30T11:34:36.225" v="185" actId="20577"/>
          <ac:spMkLst>
            <pc:docMk/>
            <pc:sldMk cId="658901394" sldId="273"/>
            <ac:spMk id="31" creationId="{0A28E9ED-AFF8-E12E-943D-3416E6A04947}"/>
          </ac:spMkLst>
        </pc:spChg>
        <pc:spChg chg="mod">
          <ac:chgData name="Rosie Cooper" userId="bf124abb-9a2b-4602-9121-6ae61623fa8e" providerId="ADAL" clId="{AEDC149A-43B3-4EE5-A94B-349BCB516E3A}" dt="2024-04-30T11:34:38.219" v="187" actId="20577"/>
          <ac:spMkLst>
            <pc:docMk/>
            <pc:sldMk cId="658901394" sldId="273"/>
            <ac:spMk id="33" creationId="{9CA6A1DC-10DD-154A-43A4-4694C27D4054}"/>
          </ac:spMkLst>
        </pc:spChg>
        <pc:spChg chg="mod">
          <ac:chgData name="Rosie Cooper" userId="bf124abb-9a2b-4602-9121-6ae61623fa8e" providerId="ADAL" clId="{AEDC149A-43B3-4EE5-A94B-349BCB516E3A}" dt="2024-04-30T11:36:23.509" v="193" actId="6549"/>
          <ac:spMkLst>
            <pc:docMk/>
            <pc:sldMk cId="658901394" sldId="273"/>
            <ac:spMk id="37" creationId="{59DD5749-A2B3-8E5D-98F5-4ADE2E664F57}"/>
          </ac:spMkLst>
        </pc:spChg>
      </pc:sldChg>
      <pc:sldChg chg="addSp modSp add mod">
        <pc:chgData name="Rosie Cooper" userId="bf124abb-9a2b-4602-9121-6ae61623fa8e" providerId="ADAL" clId="{AEDC149A-43B3-4EE5-A94B-349BCB516E3A}" dt="2024-04-30T15:02:32.358" v="311"/>
        <pc:sldMkLst>
          <pc:docMk/>
          <pc:sldMk cId="4064128149" sldId="274"/>
        </pc:sldMkLst>
        <pc:spChg chg="add mod">
          <ac:chgData name="Rosie Cooper" userId="bf124abb-9a2b-4602-9121-6ae61623fa8e" providerId="ADAL" clId="{AEDC149A-43B3-4EE5-A94B-349BCB516E3A}" dt="2024-04-30T12:36:28.625" v="284" actId="20577"/>
          <ac:spMkLst>
            <pc:docMk/>
            <pc:sldMk cId="4064128149" sldId="274"/>
            <ac:spMk id="2" creationId="{4F204E7F-31E7-C6D7-501C-77CFC7E70A73}"/>
          </ac:spMkLst>
        </pc:spChg>
        <pc:spChg chg="mod">
          <ac:chgData name="Rosie Cooper" userId="bf124abb-9a2b-4602-9121-6ae61623fa8e" providerId="ADAL" clId="{AEDC149A-43B3-4EE5-A94B-349BCB516E3A}" dt="2024-04-30T15:02:32.358" v="311"/>
          <ac:spMkLst>
            <pc:docMk/>
            <pc:sldMk cId="4064128149" sldId="274"/>
            <ac:spMk id="7" creationId="{B35AA7AA-C994-1347-56B3-EFADE6D10014}"/>
          </ac:spMkLst>
        </pc:spChg>
        <pc:spChg chg="mod">
          <ac:chgData name="Rosie Cooper" userId="bf124abb-9a2b-4602-9121-6ae61623fa8e" providerId="ADAL" clId="{AEDC149A-43B3-4EE5-A94B-349BCB516E3A}" dt="2024-04-30T11:37:21.248" v="196" actId="6549"/>
          <ac:spMkLst>
            <pc:docMk/>
            <pc:sldMk cId="4064128149" sldId="274"/>
            <ac:spMk id="29" creationId="{30B5D681-40FB-70F0-291A-507A501CF71F}"/>
          </ac:spMkLst>
        </pc:spChg>
        <pc:spChg chg="mod">
          <ac:chgData name="Rosie Cooper" userId="bf124abb-9a2b-4602-9121-6ae61623fa8e" providerId="ADAL" clId="{AEDC149A-43B3-4EE5-A94B-349BCB516E3A}" dt="2024-04-30T11:37:22.768" v="197" actId="6549"/>
          <ac:spMkLst>
            <pc:docMk/>
            <pc:sldMk cId="4064128149" sldId="274"/>
            <ac:spMk id="31" creationId="{0A28E9ED-AFF8-E12E-943D-3416E6A04947}"/>
          </ac:spMkLst>
        </pc:spChg>
        <pc:spChg chg="mod">
          <ac:chgData name="Rosie Cooper" userId="bf124abb-9a2b-4602-9121-6ae61623fa8e" providerId="ADAL" clId="{AEDC149A-43B3-4EE5-A94B-349BCB516E3A}" dt="2024-04-30T12:32:47.567" v="206" actId="20577"/>
          <ac:spMkLst>
            <pc:docMk/>
            <pc:sldMk cId="4064128149" sldId="274"/>
            <ac:spMk id="33" creationId="{9CA6A1DC-10DD-154A-43A4-4694C27D4054}"/>
          </ac:spMkLst>
        </pc:spChg>
        <pc:spChg chg="mod">
          <ac:chgData name="Rosie Cooper" userId="bf124abb-9a2b-4602-9121-6ae61623fa8e" providerId="ADAL" clId="{AEDC149A-43B3-4EE5-A94B-349BCB516E3A}" dt="2024-04-30T11:37:30.637" v="203" actId="6549"/>
          <ac:spMkLst>
            <pc:docMk/>
            <pc:sldMk cId="4064128149" sldId="274"/>
            <ac:spMk id="37" creationId="{59DD5749-A2B3-8E5D-98F5-4ADE2E664F57}"/>
          </ac:spMkLst>
        </pc:spChg>
      </pc:sldChg>
      <pc:sldChg chg="delSp modSp add del mod">
        <pc:chgData name="Rosie Cooper" userId="bf124abb-9a2b-4602-9121-6ae61623fa8e" providerId="ADAL" clId="{AEDC149A-43B3-4EE5-A94B-349BCB516E3A}" dt="2024-04-30T12:52:13.881" v="301" actId="47"/>
        <pc:sldMkLst>
          <pc:docMk/>
          <pc:sldMk cId="1232356955" sldId="275"/>
        </pc:sldMkLst>
        <pc:spChg chg="del">
          <ac:chgData name="Rosie Cooper" userId="bf124abb-9a2b-4602-9121-6ae61623fa8e" providerId="ADAL" clId="{AEDC149A-43B3-4EE5-A94B-349BCB516E3A}" dt="2024-04-30T12:38:49.854" v="299" actId="478"/>
          <ac:spMkLst>
            <pc:docMk/>
            <pc:sldMk cId="1232356955" sldId="275"/>
            <ac:spMk id="2" creationId="{4B7D49B1-2BD6-44CB-50B8-F9EDDD4A6E7D}"/>
          </ac:spMkLst>
        </pc:spChg>
        <pc:spChg chg="del">
          <ac:chgData name="Rosie Cooper" userId="bf124abb-9a2b-4602-9121-6ae61623fa8e" providerId="ADAL" clId="{AEDC149A-43B3-4EE5-A94B-349BCB516E3A}" dt="2024-04-30T12:38:33.379" v="295" actId="478"/>
          <ac:spMkLst>
            <pc:docMk/>
            <pc:sldMk cId="1232356955" sldId="275"/>
            <ac:spMk id="7" creationId="{B35AA7AA-C994-1347-56B3-EFADE6D10014}"/>
          </ac:spMkLst>
        </pc:spChg>
        <pc:spChg chg="del">
          <ac:chgData name="Rosie Cooper" userId="bf124abb-9a2b-4602-9121-6ae61623fa8e" providerId="ADAL" clId="{AEDC149A-43B3-4EE5-A94B-349BCB516E3A}" dt="2024-04-30T12:38:25.751" v="291" actId="478"/>
          <ac:spMkLst>
            <pc:docMk/>
            <pc:sldMk cId="1232356955" sldId="275"/>
            <ac:spMk id="14" creationId="{5D04D2EE-4F87-6961-60AE-31BA684527BA}"/>
          </ac:spMkLst>
        </pc:spChg>
        <pc:spChg chg="del">
          <ac:chgData name="Rosie Cooper" userId="bf124abb-9a2b-4602-9121-6ae61623fa8e" providerId="ADAL" clId="{AEDC149A-43B3-4EE5-A94B-349BCB516E3A}" dt="2024-04-30T12:38:25.751" v="291" actId="478"/>
          <ac:spMkLst>
            <pc:docMk/>
            <pc:sldMk cId="1232356955" sldId="275"/>
            <ac:spMk id="15" creationId="{36B745D2-3676-2E8D-F493-8575AA2340A8}"/>
          </ac:spMkLst>
        </pc:spChg>
        <pc:spChg chg="del">
          <ac:chgData name="Rosie Cooper" userId="bf124abb-9a2b-4602-9121-6ae61623fa8e" providerId="ADAL" clId="{AEDC149A-43B3-4EE5-A94B-349BCB516E3A}" dt="2024-04-30T12:38:25.751" v="291" actId="478"/>
          <ac:spMkLst>
            <pc:docMk/>
            <pc:sldMk cId="1232356955" sldId="275"/>
            <ac:spMk id="16" creationId="{C8567E98-80CA-7CBF-2BCB-2B112833F6F1}"/>
          </ac:spMkLst>
        </pc:spChg>
        <pc:spChg chg="del">
          <ac:chgData name="Rosie Cooper" userId="bf124abb-9a2b-4602-9121-6ae61623fa8e" providerId="ADAL" clId="{AEDC149A-43B3-4EE5-A94B-349BCB516E3A}" dt="2024-04-30T12:38:25.751" v="291" actId="478"/>
          <ac:spMkLst>
            <pc:docMk/>
            <pc:sldMk cId="1232356955" sldId="275"/>
            <ac:spMk id="17" creationId="{5BB5F5CE-B11B-FDC1-8F30-B27BEA290954}"/>
          </ac:spMkLst>
        </pc:spChg>
        <pc:spChg chg="del">
          <ac:chgData name="Rosie Cooper" userId="bf124abb-9a2b-4602-9121-6ae61623fa8e" providerId="ADAL" clId="{AEDC149A-43B3-4EE5-A94B-349BCB516E3A}" dt="2024-04-30T12:38:25.751" v="291" actId="478"/>
          <ac:spMkLst>
            <pc:docMk/>
            <pc:sldMk cId="1232356955" sldId="275"/>
            <ac:spMk id="18" creationId="{2E832F82-4F8F-C845-0DB6-7550042ED464}"/>
          </ac:spMkLst>
        </pc:spChg>
        <pc:spChg chg="del">
          <ac:chgData name="Rosie Cooper" userId="bf124abb-9a2b-4602-9121-6ae61623fa8e" providerId="ADAL" clId="{AEDC149A-43B3-4EE5-A94B-349BCB516E3A}" dt="2024-04-30T12:38:25.751" v="291" actId="478"/>
          <ac:spMkLst>
            <pc:docMk/>
            <pc:sldMk cId="1232356955" sldId="275"/>
            <ac:spMk id="19" creationId="{60B475C5-7881-5FF9-B541-433CCF5598FA}"/>
          </ac:spMkLst>
        </pc:spChg>
        <pc:spChg chg="del">
          <ac:chgData name="Rosie Cooper" userId="bf124abb-9a2b-4602-9121-6ae61623fa8e" providerId="ADAL" clId="{AEDC149A-43B3-4EE5-A94B-349BCB516E3A}" dt="2024-04-30T12:38:25.751" v="291" actId="478"/>
          <ac:spMkLst>
            <pc:docMk/>
            <pc:sldMk cId="1232356955" sldId="275"/>
            <ac:spMk id="20" creationId="{B6B1725A-A07F-1F7B-33E2-E4FEB9B2A31E}"/>
          </ac:spMkLst>
        </pc:spChg>
        <pc:spChg chg="del">
          <ac:chgData name="Rosie Cooper" userId="bf124abb-9a2b-4602-9121-6ae61623fa8e" providerId="ADAL" clId="{AEDC149A-43B3-4EE5-A94B-349BCB516E3A}" dt="2024-04-30T12:38:25.751" v="291" actId="478"/>
          <ac:spMkLst>
            <pc:docMk/>
            <pc:sldMk cId="1232356955" sldId="275"/>
            <ac:spMk id="21" creationId="{1644A031-A576-C80E-F561-8AC86808D930}"/>
          </ac:spMkLst>
        </pc:spChg>
        <pc:spChg chg="del">
          <ac:chgData name="Rosie Cooper" userId="bf124abb-9a2b-4602-9121-6ae61623fa8e" providerId="ADAL" clId="{AEDC149A-43B3-4EE5-A94B-349BCB516E3A}" dt="2024-04-30T12:38:25.751" v="291" actId="478"/>
          <ac:spMkLst>
            <pc:docMk/>
            <pc:sldMk cId="1232356955" sldId="275"/>
            <ac:spMk id="24" creationId="{530B1398-32BD-1E5C-2277-C21BD27488B8}"/>
          </ac:spMkLst>
        </pc:spChg>
        <pc:spChg chg="del">
          <ac:chgData name="Rosie Cooper" userId="bf124abb-9a2b-4602-9121-6ae61623fa8e" providerId="ADAL" clId="{AEDC149A-43B3-4EE5-A94B-349BCB516E3A}" dt="2024-04-30T12:38:25.751" v="291" actId="478"/>
          <ac:spMkLst>
            <pc:docMk/>
            <pc:sldMk cId="1232356955" sldId="275"/>
            <ac:spMk id="25" creationId="{3E0F4F74-D3FA-FF1B-FE1D-6F0A3A5B6B10}"/>
          </ac:spMkLst>
        </pc:spChg>
        <pc:spChg chg="del">
          <ac:chgData name="Rosie Cooper" userId="bf124abb-9a2b-4602-9121-6ae61623fa8e" providerId="ADAL" clId="{AEDC149A-43B3-4EE5-A94B-349BCB516E3A}" dt="2024-04-30T12:38:25.751" v="291" actId="478"/>
          <ac:spMkLst>
            <pc:docMk/>
            <pc:sldMk cId="1232356955" sldId="275"/>
            <ac:spMk id="26" creationId="{4E9D09A4-852B-E295-D66E-66F4BB8112F8}"/>
          </ac:spMkLst>
        </pc:spChg>
        <pc:spChg chg="del">
          <ac:chgData name="Rosie Cooper" userId="bf124abb-9a2b-4602-9121-6ae61623fa8e" providerId="ADAL" clId="{AEDC149A-43B3-4EE5-A94B-349BCB516E3A}" dt="2024-04-30T12:38:25.751" v="291" actId="478"/>
          <ac:spMkLst>
            <pc:docMk/>
            <pc:sldMk cId="1232356955" sldId="275"/>
            <ac:spMk id="27" creationId="{F07EB55F-7C81-3C60-78D5-B87FAA076C13}"/>
          </ac:spMkLst>
        </pc:spChg>
        <pc:spChg chg="del">
          <ac:chgData name="Rosie Cooper" userId="bf124abb-9a2b-4602-9121-6ae61623fa8e" providerId="ADAL" clId="{AEDC149A-43B3-4EE5-A94B-349BCB516E3A}" dt="2024-04-30T12:38:25.751" v="291" actId="478"/>
          <ac:spMkLst>
            <pc:docMk/>
            <pc:sldMk cId="1232356955" sldId="275"/>
            <ac:spMk id="28" creationId="{D379CD59-AAA5-8EBA-2E24-89C106D40F79}"/>
          </ac:spMkLst>
        </pc:spChg>
        <pc:spChg chg="del">
          <ac:chgData name="Rosie Cooper" userId="bf124abb-9a2b-4602-9121-6ae61623fa8e" providerId="ADAL" clId="{AEDC149A-43B3-4EE5-A94B-349BCB516E3A}" dt="2024-04-30T12:38:28.176" v="292" actId="478"/>
          <ac:spMkLst>
            <pc:docMk/>
            <pc:sldMk cId="1232356955" sldId="275"/>
            <ac:spMk id="29" creationId="{30B5D681-40FB-70F0-291A-507A501CF71F}"/>
          </ac:spMkLst>
        </pc:spChg>
        <pc:spChg chg="del">
          <ac:chgData name="Rosie Cooper" userId="bf124abb-9a2b-4602-9121-6ae61623fa8e" providerId="ADAL" clId="{AEDC149A-43B3-4EE5-A94B-349BCB516E3A}" dt="2024-04-30T12:38:25.751" v="291" actId="478"/>
          <ac:spMkLst>
            <pc:docMk/>
            <pc:sldMk cId="1232356955" sldId="275"/>
            <ac:spMk id="30" creationId="{8E990AC1-3C81-0719-3C89-48A8A9569B82}"/>
          </ac:spMkLst>
        </pc:spChg>
        <pc:spChg chg="del">
          <ac:chgData name="Rosie Cooper" userId="bf124abb-9a2b-4602-9121-6ae61623fa8e" providerId="ADAL" clId="{AEDC149A-43B3-4EE5-A94B-349BCB516E3A}" dt="2024-04-30T12:38:31.604" v="294" actId="478"/>
          <ac:spMkLst>
            <pc:docMk/>
            <pc:sldMk cId="1232356955" sldId="275"/>
            <ac:spMk id="31" creationId="{0A28E9ED-AFF8-E12E-943D-3416E6A04947}"/>
          </ac:spMkLst>
        </pc:spChg>
        <pc:spChg chg="del">
          <ac:chgData name="Rosie Cooper" userId="bf124abb-9a2b-4602-9121-6ae61623fa8e" providerId="ADAL" clId="{AEDC149A-43B3-4EE5-A94B-349BCB516E3A}" dt="2024-04-30T12:38:25.751" v="291" actId="478"/>
          <ac:spMkLst>
            <pc:docMk/>
            <pc:sldMk cId="1232356955" sldId="275"/>
            <ac:spMk id="32" creationId="{88125044-086E-EAE1-1F83-1142F776C2EA}"/>
          </ac:spMkLst>
        </pc:spChg>
        <pc:spChg chg="del">
          <ac:chgData name="Rosie Cooper" userId="bf124abb-9a2b-4602-9121-6ae61623fa8e" providerId="ADAL" clId="{AEDC149A-43B3-4EE5-A94B-349BCB516E3A}" dt="2024-04-30T12:38:28.176" v="292" actId="478"/>
          <ac:spMkLst>
            <pc:docMk/>
            <pc:sldMk cId="1232356955" sldId="275"/>
            <ac:spMk id="33" creationId="{9CA6A1DC-10DD-154A-43A4-4694C27D4054}"/>
          </ac:spMkLst>
        </pc:spChg>
        <pc:spChg chg="del">
          <ac:chgData name="Rosie Cooper" userId="bf124abb-9a2b-4602-9121-6ae61623fa8e" providerId="ADAL" clId="{AEDC149A-43B3-4EE5-A94B-349BCB516E3A}" dt="2024-04-30T12:38:25.751" v="291" actId="478"/>
          <ac:spMkLst>
            <pc:docMk/>
            <pc:sldMk cId="1232356955" sldId="275"/>
            <ac:spMk id="34" creationId="{3BD80995-F154-E7E7-C5DF-623A38525CC4}"/>
          </ac:spMkLst>
        </pc:spChg>
        <pc:spChg chg="del">
          <ac:chgData name="Rosie Cooper" userId="bf124abb-9a2b-4602-9121-6ae61623fa8e" providerId="ADAL" clId="{AEDC149A-43B3-4EE5-A94B-349BCB516E3A}" dt="2024-04-30T12:38:29.883" v="293" actId="478"/>
          <ac:spMkLst>
            <pc:docMk/>
            <pc:sldMk cId="1232356955" sldId="275"/>
            <ac:spMk id="35" creationId="{25A1669E-ADD4-002A-5859-D5F30B5E0547}"/>
          </ac:spMkLst>
        </pc:spChg>
        <pc:spChg chg="del">
          <ac:chgData name="Rosie Cooper" userId="bf124abb-9a2b-4602-9121-6ae61623fa8e" providerId="ADAL" clId="{AEDC149A-43B3-4EE5-A94B-349BCB516E3A}" dt="2024-04-30T12:38:25.751" v="291" actId="478"/>
          <ac:spMkLst>
            <pc:docMk/>
            <pc:sldMk cId="1232356955" sldId="275"/>
            <ac:spMk id="36" creationId="{83B2321E-F8BE-795E-512E-C6AC7E96442F}"/>
          </ac:spMkLst>
        </pc:spChg>
        <pc:spChg chg="del">
          <ac:chgData name="Rosie Cooper" userId="bf124abb-9a2b-4602-9121-6ae61623fa8e" providerId="ADAL" clId="{AEDC149A-43B3-4EE5-A94B-349BCB516E3A}" dt="2024-04-30T12:38:25.751" v="291" actId="478"/>
          <ac:spMkLst>
            <pc:docMk/>
            <pc:sldMk cId="1232356955" sldId="275"/>
            <ac:spMk id="37" creationId="{59DD5749-A2B3-8E5D-98F5-4ADE2E664F57}"/>
          </ac:spMkLst>
        </pc:spChg>
        <pc:spChg chg="del">
          <ac:chgData name="Rosie Cooper" userId="bf124abb-9a2b-4602-9121-6ae61623fa8e" providerId="ADAL" clId="{AEDC149A-43B3-4EE5-A94B-349BCB516E3A}" dt="2024-04-30T12:38:25.751" v="291" actId="478"/>
          <ac:spMkLst>
            <pc:docMk/>
            <pc:sldMk cId="1232356955" sldId="275"/>
            <ac:spMk id="38" creationId="{43C6C337-5A58-48E4-8C4C-2D53D291A91C}"/>
          </ac:spMkLst>
        </pc:spChg>
        <pc:spChg chg="del">
          <ac:chgData name="Rosie Cooper" userId="bf124abb-9a2b-4602-9121-6ae61623fa8e" providerId="ADAL" clId="{AEDC149A-43B3-4EE5-A94B-349BCB516E3A}" dt="2024-04-30T12:38:25.751" v="291" actId="478"/>
          <ac:spMkLst>
            <pc:docMk/>
            <pc:sldMk cId="1232356955" sldId="275"/>
            <ac:spMk id="39" creationId="{AA4A1BBF-CBB5-94B8-0ABE-3FE0AD255CB5}"/>
          </ac:spMkLst>
        </pc:spChg>
        <pc:spChg chg="del">
          <ac:chgData name="Rosie Cooper" userId="bf124abb-9a2b-4602-9121-6ae61623fa8e" providerId="ADAL" clId="{AEDC149A-43B3-4EE5-A94B-349BCB516E3A}" dt="2024-04-30T12:38:25.751" v="291" actId="478"/>
          <ac:spMkLst>
            <pc:docMk/>
            <pc:sldMk cId="1232356955" sldId="275"/>
            <ac:spMk id="44" creationId="{9CBF1E32-6B63-203E-22C2-A582CD3F09F8}"/>
          </ac:spMkLst>
        </pc:spChg>
        <pc:spChg chg="del">
          <ac:chgData name="Rosie Cooper" userId="bf124abb-9a2b-4602-9121-6ae61623fa8e" providerId="ADAL" clId="{AEDC149A-43B3-4EE5-A94B-349BCB516E3A}" dt="2024-04-30T12:38:25.751" v="291" actId="478"/>
          <ac:spMkLst>
            <pc:docMk/>
            <pc:sldMk cId="1232356955" sldId="275"/>
            <ac:spMk id="45" creationId="{2FF3312F-4AD7-1271-9041-DA13EBAF4E4D}"/>
          </ac:spMkLst>
        </pc:spChg>
        <pc:picChg chg="mod modVis">
          <ac:chgData name="Rosie Cooper" userId="bf124abb-9a2b-4602-9121-6ae61623fa8e" providerId="ADAL" clId="{AEDC149A-43B3-4EE5-A94B-349BCB516E3A}" dt="2024-04-30T12:38:53.455" v="300" actId="1076"/>
          <ac:picMkLst>
            <pc:docMk/>
            <pc:sldMk cId="1232356955" sldId="275"/>
            <ac:picMk id="3" creationId="{19E496CA-D408-5887-B27C-75DBBBE14817}"/>
          </ac:picMkLst>
        </pc:picChg>
        <pc:picChg chg="del">
          <ac:chgData name="Rosie Cooper" userId="bf124abb-9a2b-4602-9121-6ae61623fa8e" providerId="ADAL" clId="{AEDC149A-43B3-4EE5-A94B-349BCB516E3A}" dt="2024-04-30T12:38:25.751" v="291" actId="478"/>
          <ac:picMkLst>
            <pc:docMk/>
            <pc:sldMk cId="1232356955" sldId="275"/>
            <ac:picMk id="47" creationId="{2F34F869-0BF9-4BBC-60A4-F92CCCE2BD21}"/>
          </ac:picMkLst>
        </pc:picChg>
        <pc:picChg chg="del">
          <ac:chgData name="Rosie Cooper" userId="bf124abb-9a2b-4602-9121-6ae61623fa8e" providerId="ADAL" clId="{AEDC149A-43B3-4EE5-A94B-349BCB516E3A}" dt="2024-04-30T12:38:25.751" v="291" actId="478"/>
          <ac:picMkLst>
            <pc:docMk/>
            <pc:sldMk cId="1232356955" sldId="275"/>
            <ac:picMk id="49" creationId="{E7AF8872-9EB5-1985-D1E4-BF266755191B}"/>
          </ac:picMkLst>
        </pc:picChg>
        <pc:picChg chg="del">
          <ac:chgData name="Rosie Cooper" userId="bf124abb-9a2b-4602-9121-6ae61623fa8e" providerId="ADAL" clId="{AEDC149A-43B3-4EE5-A94B-349BCB516E3A}" dt="2024-04-30T12:38:25.751" v="291" actId="478"/>
          <ac:picMkLst>
            <pc:docMk/>
            <pc:sldMk cId="1232356955" sldId="275"/>
            <ac:picMk id="50" creationId="{E65EB417-F47C-144E-5655-E9B52127CD32}"/>
          </ac:picMkLst>
        </pc:picChg>
        <pc:picChg chg="del">
          <ac:chgData name="Rosie Cooper" userId="bf124abb-9a2b-4602-9121-6ae61623fa8e" providerId="ADAL" clId="{AEDC149A-43B3-4EE5-A94B-349BCB516E3A}" dt="2024-04-30T12:38:25.751" v="291" actId="478"/>
          <ac:picMkLst>
            <pc:docMk/>
            <pc:sldMk cId="1232356955" sldId="275"/>
            <ac:picMk id="51" creationId="{3AEA4A09-6F29-78C8-D78B-3791311D6841}"/>
          </ac:picMkLst>
        </pc:picChg>
        <pc:picChg chg="del">
          <ac:chgData name="Rosie Cooper" userId="bf124abb-9a2b-4602-9121-6ae61623fa8e" providerId="ADAL" clId="{AEDC149A-43B3-4EE5-A94B-349BCB516E3A}" dt="2024-04-30T12:38:25.751" v="291" actId="478"/>
          <ac:picMkLst>
            <pc:docMk/>
            <pc:sldMk cId="1232356955" sldId="275"/>
            <ac:picMk id="52" creationId="{A57E76CD-96ED-9B99-F075-FE80BF1492F9}"/>
          </ac:picMkLst>
        </pc:picChg>
        <pc:picChg chg="del">
          <ac:chgData name="Rosie Cooper" userId="bf124abb-9a2b-4602-9121-6ae61623fa8e" providerId="ADAL" clId="{AEDC149A-43B3-4EE5-A94B-349BCB516E3A}" dt="2024-04-30T12:38:25.751" v="291" actId="478"/>
          <ac:picMkLst>
            <pc:docMk/>
            <pc:sldMk cId="1232356955" sldId="275"/>
            <ac:picMk id="53" creationId="{E6283AB9-11A0-B917-18E6-025E067BD131}"/>
          </ac:picMkLst>
        </pc:picChg>
        <pc:picChg chg="del">
          <ac:chgData name="Rosie Cooper" userId="bf124abb-9a2b-4602-9121-6ae61623fa8e" providerId="ADAL" clId="{AEDC149A-43B3-4EE5-A94B-349BCB516E3A}" dt="2024-04-30T12:38:25.751" v="291" actId="478"/>
          <ac:picMkLst>
            <pc:docMk/>
            <pc:sldMk cId="1232356955" sldId="275"/>
            <ac:picMk id="54" creationId="{41411C9E-A68D-8521-39AB-1E5A16AC4396}"/>
          </ac:picMkLst>
        </pc:picChg>
        <pc:picChg chg="del">
          <ac:chgData name="Rosie Cooper" userId="bf124abb-9a2b-4602-9121-6ae61623fa8e" providerId="ADAL" clId="{AEDC149A-43B3-4EE5-A94B-349BCB516E3A}" dt="2024-04-30T12:38:25.751" v="291" actId="478"/>
          <ac:picMkLst>
            <pc:docMk/>
            <pc:sldMk cId="1232356955" sldId="275"/>
            <ac:picMk id="55" creationId="{71E33940-4FB5-0DA3-6285-2AE8FC18F9E3}"/>
          </ac:picMkLst>
        </pc:picChg>
        <pc:picChg chg="del">
          <ac:chgData name="Rosie Cooper" userId="bf124abb-9a2b-4602-9121-6ae61623fa8e" providerId="ADAL" clId="{AEDC149A-43B3-4EE5-A94B-349BCB516E3A}" dt="2024-04-30T12:38:25.751" v="291" actId="478"/>
          <ac:picMkLst>
            <pc:docMk/>
            <pc:sldMk cId="1232356955" sldId="275"/>
            <ac:picMk id="56" creationId="{D3D3DD81-05AC-3CCF-1FE4-537E4DD6C821}"/>
          </ac:picMkLst>
        </pc:picChg>
        <pc:picChg chg="del">
          <ac:chgData name="Rosie Cooper" userId="bf124abb-9a2b-4602-9121-6ae61623fa8e" providerId="ADAL" clId="{AEDC149A-43B3-4EE5-A94B-349BCB516E3A}" dt="2024-04-30T12:38:25.751" v="291" actId="478"/>
          <ac:picMkLst>
            <pc:docMk/>
            <pc:sldMk cId="1232356955" sldId="275"/>
            <ac:picMk id="57" creationId="{D75BE5E9-1EF7-D685-4065-1B4523D9D832}"/>
          </ac:picMkLst>
        </pc:picChg>
        <pc:picChg chg="del">
          <ac:chgData name="Rosie Cooper" userId="bf124abb-9a2b-4602-9121-6ae61623fa8e" providerId="ADAL" clId="{AEDC149A-43B3-4EE5-A94B-349BCB516E3A}" dt="2024-04-30T12:38:25.751" v="291" actId="478"/>
          <ac:picMkLst>
            <pc:docMk/>
            <pc:sldMk cId="1232356955" sldId="275"/>
            <ac:picMk id="58" creationId="{98C4EE7D-28DD-E0B1-FAF1-A86D87D6EAE6}"/>
          </ac:picMkLst>
        </pc:picChg>
        <pc:picChg chg="del">
          <ac:chgData name="Rosie Cooper" userId="bf124abb-9a2b-4602-9121-6ae61623fa8e" providerId="ADAL" clId="{AEDC149A-43B3-4EE5-A94B-349BCB516E3A}" dt="2024-04-30T12:38:25.751" v="291" actId="478"/>
          <ac:picMkLst>
            <pc:docMk/>
            <pc:sldMk cId="1232356955" sldId="275"/>
            <ac:picMk id="59" creationId="{0E8CF3BF-1519-34B5-D72B-E8D42A3CCAE7}"/>
          </ac:picMkLst>
        </pc:picChg>
        <pc:picChg chg="del">
          <ac:chgData name="Rosie Cooper" userId="bf124abb-9a2b-4602-9121-6ae61623fa8e" providerId="ADAL" clId="{AEDC149A-43B3-4EE5-A94B-349BCB516E3A}" dt="2024-04-30T12:38:25.751" v="291" actId="478"/>
          <ac:picMkLst>
            <pc:docMk/>
            <pc:sldMk cId="1232356955" sldId="275"/>
            <ac:picMk id="60" creationId="{7790CD06-9C51-9AA1-7A08-84D5B3D88851}"/>
          </ac:picMkLst>
        </pc:picChg>
        <pc:picChg chg="del">
          <ac:chgData name="Rosie Cooper" userId="bf124abb-9a2b-4602-9121-6ae61623fa8e" providerId="ADAL" clId="{AEDC149A-43B3-4EE5-A94B-349BCB516E3A}" dt="2024-04-30T12:38:25.751" v="291" actId="478"/>
          <ac:picMkLst>
            <pc:docMk/>
            <pc:sldMk cId="1232356955" sldId="275"/>
            <ac:picMk id="61" creationId="{1A0DEB10-AD7B-EC8A-BE10-01243A2ADBC8}"/>
          </ac:picMkLst>
        </pc:picChg>
      </pc:sldChg>
    </pc:docChg>
  </pc:docChgLst>
  <pc:docChgLst>
    <pc:chgData name="Rosie Cooper" userId="bf124abb-9a2b-4602-9121-6ae61623fa8e" providerId="ADAL" clId="{9C23A8AB-98E8-479E-B83B-B234216EA28E}"/>
    <pc:docChg chg="custSel addSld delSld modSld">
      <pc:chgData name="Rosie Cooper" userId="bf124abb-9a2b-4602-9121-6ae61623fa8e" providerId="ADAL" clId="{9C23A8AB-98E8-479E-B83B-B234216EA28E}" dt="2024-03-21T20:40:23.133" v="52" actId="6549"/>
      <pc:docMkLst>
        <pc:docMk/>
      </pc:docMkLst>
      <pc:sldChg chg="del">
        <pc:chgData name="Rosie Cooper" userId="bf124abb-9a2b-4602-9121-6ae61623fa8e" providerId="ADAL" clId="{9C23A8AB-98E8-479E-B83B-B234216EA28E}" dt="2024-03-21T20:35:38.659" v="0" actId="47"/>
        <pc:sldMkLst>
          <pc:docMk/>
          <pc:sldMk cId="1248512973" sldId="256"/>
        </pc:sldMkLst>
      </pc:sldChg>
      <pc:sldChg chg="del">
        <pc:chgData name="Rosie Cooper" userId="bf124abb-9a2b-4602-9121-6ae61623fa8e" providerId="ADAL" clId="{9C23A8AB-98E8-479E-B83B-B234216EA28E}" dt="2024-03-21T20:35:39.417" v="1" actId="47"/>
        <pc:sldMkLst>
          <pc:docMk/>
          <pc:sldMk cId="3922173898" sldId="257"/>
        </pc:sldMkLst>
      </pc:sldChg>
      <pc:sldChg chg="delSp modSp mod">
        <pc:chgData name="Rosie Cooper" userId="bf124abb-9a2b-4602-9121-6ae61623fa8e" providerId="ADAL" clId="{9C23A8AB-98E8-479E-B83B-B234216EA28E}" dt="2024-03-21T20:38:58.499" v="31" actId="6549"/>
        <pc:sldMkLst>
          <pc:docMk/>
          <pc:sldMk cId="3141421128" sldId="258"/>
        </pc:sldMkLst>
        <pc:spChg chg="mod">
          <ac:chgData name="Rosie Cooper" userId="bf124abb-9a2b-4602-9121-6ae61623fa8e" providerId="ADAL" clId="{9C23A8AB-98E8-479E-B83B-B234216EA28E}" dt="2024-03-21T20:38:58.499" v="31" actId="6549"/>
          <ac:spMkLst>
            <pc:docMk/>
            <pc:sldMk cId="3141421128" sldId="258"/>
            <ac:spMk id="7" creationId="{B35AA7AA-C994-1347-56B3-EFADE6D10014}"/>
          </ac:spMkLst>
        </pc:spChg>
        <pc:spChg chg="del mod">
          <ac:chgData name="Rosie Cooper" userId="bf124abb-9a2b-4602-9121-6ae61623fa8e" providerId="ADAL" clId="{9C23A8AB-98E8-479E-B83B-B234216EA28E}" dt="2024-03-21T20:38:45.054" v="26" actId="478"/>
          <ac:spMkLst>
            <pc:docMk/>
            <pc:sldMk cId="3141421128" sldId="258"/>
            <ac:spMk id="8" creationId="{A1169AA3-304F-F611-29B3-0E344A97FD02}"/>
          </ac:spMkLst>
        </pc:spChg>
        <pc:spChg chg="mod">
          <ac:chgData name="Rosie Cooper" userId="bf124abb-9a2b-4602-9121-6ae61623fa8e" providerId="ADAL" clId="{9C23A8AB-98E8-479E-B83B-B234216EA28E}" dt="2024-03-21T20:37:23.453" v="17" actId="962"/>
          <ac:spMkLst>
            <pc:docMk/>
            <pc:sldMk cId="3141421128" sldId="258"/>
            <ac:spMk id="14" creationId="{5D04D2EE-4F87-6961-60AE-31BA684527BA}"/>
          </ac:spMkLst>
        </pc:spChg>
        <pc:spChg chg="mod">
          <ac:chgData name="Rosie Cooper" userId="bf124abb-9a2b-4602-9121-6ae61623fa8e" providerId="ADAL" clId="{9C23A8AB-98E8-479E-B83B-B234216EA28E}" dt="2024-03-21T20:37:23.453" v="17" actId="962"/>
          <ac:spMkLst>
            <pc:docMk/>
            <pc:sldMk cId="3141421128" sldId="258"/>
            <ac:spMk id="15" creationId="{36B745D2-3676-2E8D-F493-8575AA2340A8}"/>
          </ac:spMkLst>
        </pc:spChg>
        <pc:spChg chg="mod">
          <ac:chgData name="Rosie Cooper" userId="bf124abb-9a2b-4602-9121-6ae61623fa8e" providerId="ADAL" clId="{9C23A8AB-98E8-479E-B83B-B234216EA28E}" dt="2024-03-21T20:37:23.453" v="17" actId="962"/>
          <ac:spMkLst>
            <pc:docMk/>
            <pc:sldMk cId="3141421128" sldId="258"/>
            <ac:spMk id="23" creationId="{CADE07BD-FF5A-1C4E-B1B6-EB92C9E5121C}"/>
          </ac:spMkLst>
        </pc:spChg>
        <pc:spChg chg="mod">
          <ac:chgData name="Rosie Cooper" userId="bf124abb-9a2b-4602-9121-6ae61623fa8e" providerId="ADAL" clId="{9C23A8AB-98E8-479E-B83B-B234216EA28E}" dt="2024-03-21T20:37:23.453" v="17" actId="962"/>
          <ac:spMkLst>
            <pc:docMk/>
            <pc:sldMk cId="3141421128" sldId="258"/>
            <ac:spMk id="24" creationId="{530B1398-32BD-1E5C-2277-C21BD27488B8}"/>
          </ac:spMkLst>
        </pc:spChg>
        <pc:spChg chg="mod">
          <ac:chgData name="Rosie Cooper" userId="bf124abb-9a2b-4602-9121-6ae61623fa8e" providerId="ADAL" clId="{9C23A8AB-98E8-479E-B83B-B234216EA28E}" dt="2024-03-21T20:37:23.453" v="17" actId="962"/>
          <ac:spMkLst>
            <pc:docMk/>
            <pc:sldMk cId="3141421128" sldId="258"/>
            <ac:spMk id="25" creationId="{3E0F4F74-D3FA-FF1B-FE1D-6F0A3A5B6B10}"/>
          </ac:spMkLst>
        </pc:spChg>
        <pc:spChg chg="mod">
          <ac:chgData name="Rosie Cooper" userId="bf124abb-9a2b-4602-9121-6ae61623fa8e" providerId="ADAL" clId="{9C23A8AB-98E8-479E-B83B-B234216EA28E}" dt="2024-03-21T20:37:23.453" v="17" actId="962"/>
          <ac:spMkLst>
            <pc:docMk/>
            <pc:sldMk cId="3141421128" sldId="258"/>
            <ac:spMk id="28" creationId="{D379CD59-AAA5-8EBA-2E24-89C106D40F79}"/>
          </ac:spMkLst>
        </pc:spChg>
        <pc:spChg chg="mod">
          <ac:chgData name="Rosie Cooper" userId="bf124abb-9a2b-4602-9121-6ae61623fa8e" providerId="ADAL" clId="{9C23A8AB-98E8-479E-B83B-B234216EA28E}" dt="2024-03-21T20:37:23.453" v="17" actId="962"/>
          <ac:spMkLst>
            <pc:docMk/>
            <pc:sldMk cId="3141421128" sldId="258"/>
            <ac:spMk id="29" creationId="{30B5D681-40FB-70F0-291A-507A501CF71F}"/>
          </ac:spMkLst>
        </pc:spChg>
        <pc:spChg chg="mod">
          <ac:chgData name="Rosie Cooper" userId="bf124abb-9a2b-4602-9121-6ae61623fa8e" providerId="ADAL" clId="{9C23A8AB-98E8-479E-B83B-B234216EA28E}" dt="2024-03-21T20:37:23.453" v="17" actId="962"/>
          <ac:spMkLst>
            <pc:docMk/>
            <pc:sldMk cId="3141421128" sldId="258"/>
            <ac:spMk id="34" creationId="{3BD80995-F154-E7E7-C5DF-623A38525CC4}"/>
          </ac:spMkLst>
        </pc:spChg>
        <pc:spChg chg="mod">
          <ac:chgData name="Rosie Cooper" userId="bf124abb-9a2b-4602-9121-6ae61623fa8e" providerId="ADAL" clId="{9C23A8AB-98E8-479E-B83B-B234216EA28E}" dt="2024-03-21T20:37:23.453" v="17" actId="962"/>
          <ac:spMkLst>
            <pc:docMk/>
            <pc:sldMk cId="3141421128" sldId="258"/>
            <ac:spMk id="35" creationId="{25A1669E-ADD4-002A-5859-D5F30B5E0547}"/>
          </ac:spMkLst>
        </pc:spChg>
        <pc:spChg chg="mod">
          <ac:chgData name="Rosie Cooper" userId="bf124abb-9a2b-4602-9121-6ae61623fa8e" providerId="ADAL" clId="{9C23A8AB-98E8-479E-B83B-B234216EA28E}" dt="2024-03-21T20:37:23.453" v="17" actId="962"/>
          <ac:spMkLst>
            <pc:docMk/>
            <pc:sldMk cId="3141421128" sldId="258"/>
            <ac:spMk id="78" creationId="{85B62479-ED32-EF2F-B083-2D30633F4744}"/>
          </ac:spMkLst>
        </pc:spChg>
        <pc:picChg chg="mod">
          <ac:chgData name="Rosie Cooper" userId="bf124abb-9a2b-4602-9121-6ae61623fa8e" providerId="ADAL" clId="{9C23A8AB-98E8-479E-B83B-B234216EA28E}" dt="2024-03-21T20:37:23.453" v="17" actId="962"/>
          <ac:picMkLst>
            <pc:docMk/>
            <pc:sldMk cId="3141421128" sldId="258"/>
            <ac:picMk id="2" creationId="{B7A14336-D258-5AAB-40C5-1BA2D50BFF6B}"/>
          </ac:picMkLst>
        </pc:picChg>
        <pc:picChg chg="mod">
          <ac:chgData name="Rosie Cooper" userId="bf124abb-9a2b-4602-9121-6ae61623fa8e" providerId="ADAL" clId="{9C23A8AB-98E8-479E-B83B-B234216EA28E}" dt="2024-03-21T20:37:23.453" v="17" actId="962"/>
          <ac:picMkLst>
            <pc:docMk/>
            <pc:sldMk cId="3141421128" sldId="258"/>
            <ac:picMk id="4" creationId="{B29D5FAB-DE93-22D6-F2D2-09BEDB95D2E2}"/>
          </ac:picMkLst>
        </pc:picChg>
        <pc:picChg chg="mod">
          <ac:chgData name="Rosie Cooper" userId="bf124abb-9a2b-4602-9121-6ae61623fa8e" providerId="ADAL" clId="{9C23A8AB-98E8-479E-B83B-B234216EA28E}" dt="2024-03-21T20:37:23.453" v="17" actId="962"/>
          <ac:picMkLst>
            <pc:docMk/>
            <pc:sldMk cId="3141421128" sldId="258"/>
            <ac:picMk id="49" creationId="{E7AF8872-9EB5-1985-D1E4-BF266755191B}"/>
          </ac:picMkLst>
        </pc:picChg>
        <pc:picChg chg="mod">
          <ac:chgData name="Rosie Cooper" userId="bf124abb-9a2b-4602-9121-6ae61623fa8e" providerId="ADAL" clId="{9C23A8AB-98E8-479E-B83B-B234216EA28E}" dt="2024-03-21T20:37:23.453" v="17" actId="962"/>
          <ac:picMkLst>
            <pc:docMk/>
            <pc:sldMk cId="3141421128" sldId="258"/>
            <ac:picMk id="52" creationId="{A57E76CD-96ED-9B99-F075-FE80BF1492F9}"/>
          </ac:picMkLst>
        </pc:picChg>
        <pc:picChg chg="mod">
          <ac:chgData name="Rosie Cooper" userId="bf124abb-9a2b-4602-9121-6ae61623fa8e" providerId="ADAL" clId="{9C23A8AB-98E8-479E-B83B-B234216EA28E}" dt="2024-03-21T20:37:23.453" v="17" actId="962"/>
          <ac:picMkLst>
            <pc:docMk/>
            <pc:sldMk cId="3141421128" sldId="258"/>
            <ac:picMk id="53" creationId="{E6283AB9-11A0-B917-18E6-025E067BD131}"/>
          </ac:picMkLst>
        </pc:picChg>
        <pc:picChg chg="mod">
          <ac:chgData name="Rosie Cooper" userId="bf124abb-9a2b-4602-9121-6ae61623fa8e" providerId="ADAL" clId="{9C23A8AB-98E8-479E-B83B-B234216EA28E}" dt="2024-03-21T20:37:23.453" v="17" actId="962"/>
          <ac:picMkLst>
            <pc:docMk/>
            <pc:sldMk cId="3141421128" sldId="258"/>
            <ac:picMk id="54" creationId="{41411C9E-A68D-8521-39AB-1E5A16AC4396}"/>
          </ac:picMkLst>
        </pc:picChg>
        <pc:picChg chg="mod">
          <ac:chgData name="Rosie Cooper" userId="bf124abb-9a2b-4602-9121-6ae61623fa8e" providerId="ADAL" clId="{9C23A8AB-98E8-479E-B83B-B234216EA28E}" dt="2024-03-21T20:37:23.453" v="17" actId="962"/>
          <ac:picMkLst>
            <pc:docMk/>
            <pc:sldMk cId="3141421128" sldId="258"/>
            <ac:picMk id="56" creationId="{D3D3DD81-05AC-3CCF-1FE4-537E4DD6C821}"/>
          </ac:picMkLst>
        </pc:picChg>
        <pc:picChg chg="mod">
          <ac:chgData name="Rosie Cooper" userId="bf124abb-9a2b-4602-9121-6ae61623fa8e" providerId="ADAL" clId="{9C23A8AB-98E8-479E-B83B-B234216EA28E}" dt="2024-03-21T20:37:23.453" v="17" actId="962"/>
          <ac:picMkLst>
            <pc:docMk/>
            <pc:sldMk cId="3141421128" sldId="258"/>
            <ac:picMk id="59" creationId="{0E8CF3BF-1519-34B5-D72B-E8D42A3CCAE7}"/>
          </ac:picMkLst>
        </pc:picChg>
        <pc:picChg chg="mod">
          <ac:chgData name="Rosie Cooper" userId="bf124abb-9a2b-4602-9121-6ae61623fa8e" providerId="ADAL" clId="{9C23A8AB-98E8-479E-B83B-B234216EA28E}" dt="2024-03-21T20:37:23.453" v="17" actId="962"/>
          <ac:picMkLst>
            <pc:docMk/>
            <pc:sldMk cId="3141421128" sldId="258"/>
            <ac:picMk id="79" creationId="{450B6DEE-2C5E-BD68-7A73-07824CA83A03}"/>
          </ac:picMkLst>
        </pc:picChg>
        <pc:picChg chg="mod">
          <ac:chgData name="Rosie Cooper" userId="bf124abb-9a2b-4602-9121-6ae61623fa8e" providerId="ADAL" clId="{9C23A8AB-98E8-479E-B83B-B234216EA28E}" dt="2024-03-21T20:37:23.453" v="17" actId="962"/>
          <ac:picMkLst>
            <pc:docMk/>
            <pc:sldMk cId="3141421128" sldId="258"/>
            <ac:picMk id="80" creationId="{0C58DD2E-6FBE-B363-D2DF-19BEABA17F38}"/>
          </ac:picMkLst>
        </pc:picChg>
        <pc:picChg chg="mod">
          <ac:chgData name="Rosie Cooper" userId="bf124abb-9a2b-4602-9121-6ae61623fa8e" providerId="ADAL" clId="{9C23A8AB-98E8-479E-B83B-B234216EA28E}" dt="2024-03-21T20:37:23.453" v="17" actId="962"/>
          <ac:picMkLst>
            <pc:docMk/>
            <pc:sldMk cId="3141421128" sldId="258"/>
            <ac:picMk id="81" creationId="{C4B5AA42-3173-C1A7-F790-0F21940DBA88}"/>
          </ac:picMkLst>
        </pc:picChg>
        <pc:picChg chg="mod">
          <ac:chgData name="Rosie Cooper" userId="bf124abb-9a2b-4602-9121-6ae61623fa8e" providerId="ADAL" clId="{9C23A8AB-98E8-479E-B83B-B234216EA28E}" dt="2024-03-21T20:37:23.453" v="17" actId="962"/>
          <ac:picMkLst>
            <pc:docMk/>
            <pc:sldMk cId="3141421128" sldId="258"/>
            <ac:picMk id="82" creationId="{FB155A6E-7A81-3999-0B49-991FDA409840}"/>
          </ac:picMkLst>
        </pc:picChg>
        <pc:picChg chg="mod">
          <ac:chgData name="Rosie Cooper" userId="bf124abb-9a2b-4602-9121-6ae61623fa8e" providerId="ADAL" clId="{9C23A8AB-98E8-479E-B83B-B234216EA28E}" dt="2024-03-21T20:37:23.453" v="17" actId="962"/>
          <ac:picMkLst>
            <pc:docMk/>
            <pc:sldMk cId="3141421128" sldId="258"/>
            <ac:picMk id="83" creationId="{85A2299F-5096-549D-E3CC-C27527597DB3}"/>
          </ac:picMkLst>
        </pc:picChg>
        <pc:picChg chg="mod">
          <ac:chgData name="Rosie Cooper" userId="bf124abb-9a2b-4602-9121-6ae61623fa8e" providerId="ADAL" clId="{9C23A8AB-98E8-479E-B83B-B234216EA28E}" dt="2024-03-21T20:37:23.453" v="17" actId="962"/>
          <ac:picMkLst>
            <pc:docMk/>
            <pc:sldMk cId="3141421128" sldId="258"/>
            <ac:picMk id="84" creationId="{49A40BF2-98EB-556D-9D28-F81F82CE43E0}"/>
          </ac:picMkLst>
        </pc:picChg>
        <pc:picChg chg="mod">
          <ac:chgData name="Rosie Cooper" userId="bf124abb-9a2b-4602-9121-6ae61623fa8e" providerId="ADAL" clId="{9C23A8AB-98E8-479E-B83B-B234216EA28E}" dt="2024-03-21T20:37:23.453" v="17" actId="962"/>
          <ac:picMkLst>
            <pc:docMk/>
            <pc:sldMk cId="3141421128" sldId="258"/>
            <ac:picMk id="85" creationId="{85E1D9BF-CDC0-9AAA-B56B-2E5BED57F482}"/>
          </ac:picMkLst>
        </pc:picChg>
        <pc:picChg chg="mod">
          <ac:chgData name="Rosie Cooper" userId="bf124abb-9a2b-4602-9121-6ae61623fa8e" providerId="ADAL" clId="{9C23A8AB-98E8-479E-B83B-B234216EA28E}" dt="2024-03-21T20:37:23.453" v="17" actId="962"/>
          <ac:picMkLst>
            <pc:docMk/>
            <pc:sldMk cId="3141421128" sldId="258"/>
            <ac:picMk id="86" creationId="{AF08C391-683B-C2C4-17F3-D7026DEA9BF7}"/>
          </ac:picMkLst>
        </pc:picChg>
        <pc:picChg chg="mod">
          <ac:chgData name="Rosie Cooper" userId="bf124abb-9a2b-4602-9121-6ae61623fa8e" providerId="ADAL" clId="{9C23A8AB-98E8-479E-B83B-B234216EA28E}" dt="2024-03-21T20:37:23.453" v="17" actId="962"/>
          <ac:picMkLst>
            <pc:docMk/>
            <pc:sldMk cId="3141421128" sldId="258"/>
            <ac:picMk id="87" creationId="{C84F89FA-5750-527B-F5DF-14A825391354}"/>
          </ac:picMkLst>
        </pc:picChg>
      </pc:sldChg>
      <pc:sldChg chg="delSp modSp mod">
        <pc:chgData name="Rosie Cooper" userId="bf124abb-9a2b-4602-9121-6ae61623fa8e" providerId="ADAL" clId="{9C23A8AB-98E8-479E-B83B-B234216EA28E}" dt="2024-03-21T20:40:05.492" v="47"/>
        <pc:sldMkLst>
          <pc:docMk/>
          <pc:sldMk cId="1282211870" sldId="259"/>
        </pc:sldMkLst>
        <pc:spChg chg="mod">
          <ac:chgData name="Rosie Cooper" userId="bf124abb-9a2b-4602-9121-6ae61623fa8e" providerId="ADAL" clId="{9C23A8AB-98E8-479E-B83B-B234216EA28E}" dt="2024-03-21T20:39:50.415" v="41" actId="20577"/>
          <ac:spMkLst>
            <pc:docMk/>
            <pc:sldMk cId="1282211870" sldId="259"/>
            <ac:spMk id="7" creationId="{B35AA7AA-C994-1347-56B3-EFADE6D10014}"/>
          </ac:spMkLst>
        </pc:spChg>
        <pc:spChg chg="del mod">
          <ac:chgData name="Rosie Cooper" userId="bf124abb-9a2b-4602-9121-6ae61623fa8e" providerId="ADAL" clId="{9C23A8AB-98E8-479E-B83B-B234216EA28E}" dt="2024-03-21T20:40:05.492" v="47"/>
          <ac:spMkLst>
            <pc:docMk/>
            <pc:sldMk cId="1282211870" sldId="259"/>
            <ac:spMk id="8" creationId="{A1169AA3-304F-F611-29B3-0E344A97FD02}"/>
          </ac:spMkLst>
        </pc:spChg>
        <pc:spChg chg="mod">
          <ac:chgData name="Rosie Cooper" userId="bf124abb-9a2b-4602-9121-6ae61623fa8e" providerId="ADAL" clId="{9C23A8AB-98E8-479E-B83B-B234216EA28E}" dt="2024-03-21T20:37:27.344" v="18" actId="962"/>
          <ac:spMkLst>
            <pc:docMk/>
            <pc:sldMk cId="1282211870" sldId="259"/>
            <ac:spMk id="14" creationId="{5D04D2EE-4F87-6961-60AE-31BA684527BA}"/>
          </ac:spMkLst>
        </pc:spChg>
        <pc:spChg chg="mod">
          <ac:chgData name="Rosie Cooper" userId="bf124abb-9a2b-4602-9121-6ae61623fa8e" providerId="ADAL" clId="{9C23A8AB-98E8-479E-B83B-B234216EA28E}" dt="2024-03-21T20:37:27.344" v="18" actId="962"/>
          <ac:spMkLst>
            <pc:docMk/>
            <pc:sldMk cId="1282211870" sldId="259"/>
            <ac:spMk id="15" creationId="{36B745D2-3676-2E8D-F493-8575AA2340A8}"/>
          </ac:spMkLst>
        </pc:spChg>
        <pc:spChg chg="mod">
          <ac:chgData name="Rosie Cooper" userId="bf124abb-9a2b-4602-9121-6ae61623fa8e" providerId="ADAL" clId="{9C23A8AB-98E8-479E-B83B-B234216EA28E}" dt="2024-03-21T20:37:27.344" v="18" actId="962"/>
          <ac:spMkLst>
            <pc:docMk/>
            <pc:sldMk cId="1282211870" sldId="259"/>
            <ac:spMk id="18" creationId="{2E832F82-4F8F-C845-0DB6-7550042ED464}"/>
          </ac:spMkLst>
        </pc:spChg>
        <pc:spChg chg="mod">
          <ac:chgData name="Rosie Cooper" userId="bf124abb-9a2b-4602-9121-6ae61623fa8e" providerId="ADAL" clId="{9C23A8AB-98E8-479E-B83B-B234216EA28E}" dt="2024-03-21T20:37:27.344" v="18" actId="962"/>
          <ac:spMkLst>
            <pc:docMk/>
            <pc:sldMk cId="1282211870" sldId="259"/>
            <ac:spMk id="19" creationId="{60B475C5-7881-5FF9-B541-433CCF5598FA}"/>
          </ac:spMkLst>
        </pc:spChg>
        <pc:spChg chg="mod">
          <ac:chgData name="Rosie Cooper" userId="bf124abb-9a2b-4602-9121-6ae61623fa8e" providerId="ADAL" clId="{9C23A8AB-98E8-479E-B83B-B234216EA28E}" dt="2024-03-21T20:37:27.344" v="18" actId="962"/>
          <ac:spMkLst>
            <pc:docMk/>
            <pc:sldMk cId="1282211870" sldId="259"/>
            <ac:spMk id="20" creationId="{B6B1725A-A07F-1F7B-33E2-E4FEB9B2A31E}"/>
          </ac:spMkLst>
        </pc:spChg>
        <pc:spChg chg="mod">
          <ac:chgData name="Rosie Cooper" userId="bf124abb-9a2b-4602-9121-6ae61623fa8e" providerId="ADAL" clId="{9C23A8AB-98E8-479E-B83B-B234216EA28E}" dt="2024-03-21T20:37:27.344" v="18" actId="962"/>
          <ac:spMkLst>
            <pc:docMk/>
            <pc:sldMk cId="1282211870" sldId="259"/>
            <ac:spMk id="21" creationId="{1644A031-A576-C80E-F561-8AC86808D930}"/>
          </ac:spMkLst>
        </pc:spChg>
        <pc:spChg chg="mod">
          <ac:chgData name="Rosie Cooper" userId="bf124abb-9a2b-4602-9121-6ae61623fa8e" providerId="ADAL" clId="{9C23A8AB-98E8-479E-B83B-B234216EA28E}" dt="2024-03-21T20:37:27.344" v="18" actId="962"/>
          <ac:spMkLst>
            <pc:docMk/>
            <pc:sldMk cId="1282211870" sldId="259"/>
            <ac:spMk id="23" creationId="{CADE07BD-FF5A-1C4E-B1B6-EB92C9E5121C}"/>
          </ac:spMkLst>
        </pc:spChg>
        <pc:spChg chg="mod">
          <ac:chgData name="Rosie Cooper" userId="bf124abb-9a2b-4602-9121-6ae61623fa8e" providerId="ADAL" clId="{9C23A8AB-98E8-479E-B83B-B234216EA28E}" dt="2024-03-21T20:37:27.344" v="18" actId="962"/>
          <ac:spMkLst>
            <pc:docMk/>
            <pc:sldMk cId="1282211870" sldId="259"/>
            <ac:spMk id="24" creationId="{530B1398-32BD-1E5C-2277-C21BD27488B8}"/>
          </ac:spMkLst>
        </pc:spChg>
        <pc:spChg chg="mod">
          <ac:chgData name="Rosie Cooper" userId="bf124abb-9a2b-4602-9121-6ae61623fa8e" providerId="ADAL" clId="{9C23A8AB-98E8-479E-B83B-B234216EA28E}" dt="2024-03-21T20:37:27.344" v="18" actId="962"/>
          <ac:spMkLst>
            <pc:docMk/>
            <pc:sldMk cId="1282211870" sldId="259"/>
            <ac:spMk id="25" creationId="{3E0F4F74-D3FA-FF1B-FE1D-6F0A3A5B6B10}"/>
          </ac:spMkLst>
        </pc:spChg>
        <pc:spChg chg="mod">
          <ac:chgData name="Rosie Cooper" userId="bf124abb-9a2b-4602-9121-6ae61623fa8e" providerId="ADAL" clId="{9C23A8AB-98E8-479E-B83B-B234216EA28E}" dt="2024-03-21T20:37:27.344" v="18" actId="962"/>
          <ac:spMkLst>
            <pc:docMk/>
            <pc:sldMk cId="1282211870" sldId="259"/>
            <ac:spMk id="28" creationId="{D379CD59-AAA5-8EBA-2E24-89C106D40F79}"/>
          </ac:spMkLst>
        </pc:spChg>
        <pc:spChg chg="mod">
          <ac:chgData name="Rosie Cooper" userId="bf124abb-9a2b-4602-9121-6ae61623fa8e" providerId="ADAL" clId="{9C23A8AB-98E8-479E-B83B-B234216EA28E}" dt="2024-03-21T20:37:27.344" v="18" actId="962"/>
          <ac:spMkLst>
            <pc:docMk/>
            <pc:sldMk cId="1282211870" sldId="259"/>
            <ac:spMk id="29" creationId="{30B5D681-40FB-70F0-291A-507A501CF71F}"/>
          </ac:spMkLst>
        </pc:spChg>
        <pc:spChg chg="mod">
          <ac:chgData name="Rosie Cooper" userId="bf124abb-9a2b-4602-9121-6ae61623fa8e" providerId="ADAL" clId="{9C23A8AB-98E8-479E-B83B-B234216EA28E}" dt="2024-03-21T20:37:27.344" v="18" actId="962"/>
          <ac:spMkLst>
            <pc:docMk/>
            <pc:sldMk cId="1282211870" sldId="259"/>
            <ac:spMk id="30" creationId="{8E990AC1-3C81-0719-3C89-48A8A9569B82}"/>
          </ac:spMkLst>
        </pc:spChg>
        <pc:spChg chg="mod">
          <ac:chgData name="Rosie Cooper" userId="bf124abb-9a2b-4602-9121-6ae61623fa8e" providerId="ADAL" clId="{9C23A8AB-98E8-479E-B83B-B234216EA28E}" dt="2024-03-21T20:37:27.344" v="18" actId="962"/>
          <ac:spMkLst>
            <pc:docMk/>
            <pc:sldMk cId="1282211870" sldId="259"/>
            <ac:spMk id="31" creationId="{0A28E9ED-AFF8-E12E-943D-3416E6A04947}"/>
          </ac:spMkLst>
        </pc:spChg>
        <pc:spChg chg="mod">
          <ac:chgData name="Rosie Cooper" userId="bf124abb-9a2b-4602-9121-6ae61623fa8e" providerId="ADAL" clId="{9C23A8AB-98E8-479E-B83B-B234216EA28E}" dt="2024-03-21T20:37:27.344" v="18" actId="962"/>
          <ac:spMkLst>
            <pc:docMk/>
            <pc:sldMk cId="1282211870" sldId="259"/>
            <ac:spMk id="34" creationId="{3BD80995-F154-E7E7-C5DF-623A38525CC4}"/>
          </ac:spMkLst>
        </pc:spChg>
        <pc:spChg chg="mod">
          <ac:chgData name="Rosie Cooper" userId="bf124abb-9a2b-4602-9121-6ae61623fa8e" providerId="ADAL" clId="{9C23A8AB-98E8-479E-B83B-B234216EA28E}" dt="2024-03-21T20:37:27.344" v="18" actId="962"/>
          <ac:spMkLst>
            <pc:docMk/>
            <pc:sldMk cId="1282211870" sldId="259"/>
            <ac:spMk id="35" creationId="{25A1669E-ADD4-002A-5859-D5F30B5E0547}"/>
          </ac:spMkLst>
        </pc:spChg>
        <pc:spChg chg="mod">
          <ac:chgData name="Rosie Cooper" userId="bf124abb-9a2b-4602-9121-6ae61623fa8e" providerId="ADAL" clId="{9C23A8AB-98E8-479E-B83B-B234216EA28E}" dt="2024-03-21T20:37:27.344" v="18" actId="962"/>
          <ac:spMkLst>
            <pc:docMk/>
            <pc:sldMk cId="1282211870" sldId="259"/>
            <ac:spMk id="36" creationId="{83B2321E-F8BE-795E-512E-C6AC7E96442F}"/>
          </ac:spMkLst>
        </pc:spChg>
        <pc:spChg chg="mod">
          <ac:chgData name="Rosie Cooper" userId="bf124abb-9a2b-4602-9121-6ae61623fa8e" providerId="ADAL" clId="{9C23A8AB-98E8-479E-B83B-B234216EA28E}" dt="2024-03-21T20:37:27.344" v="18" actId="962"/>
          <ac:spMkLst>
            <pc:docMk/>
            <pc:sldMk cId="1282211870" sldId="259"/>
            <ac:spMk id="37" creationId="{59DD5749-A2B3-8E5D-98F5-4ADE2E664F57}"/>
          </ac:spMkLst>
        </pc:spChg>
        <pc:spChg chg="mod">
          <ac:chgData name="Rosie Cooper" userId="bf124abb-9a2b-4602-9121-6ae61623fa8e" providerId="ADAL" clId="{9C23A8AB-98E8-479E-B83B-B234216EA28E}" dt="2024-03-21T20:37:27.344" v="18" actId="962"/>
          <ac:spMkLst>
            <pc:docMk/>
            <pc:sldMk cId="1282211870" sldId="259"/>
            <ac:spMk id="40" creationId="{3D119290-7C7C-6858-3130-7C7B0D14994C}"/>
          </ac:spMkLst>
        </pc:spChg>
        <pc:spChg chg="mod">
          <ac:chgData name="Rosie Cooper" userId="bf124abb-9a2b-4602-9121-6ae61623fa8e" providerId="ADAL" clId="{9C23A8AB-98E8-479E-B83B-B234216EA28E}" dt="2024-03-21T20:37:27.344" v="18" actId="962"/>
          <ac:spMkLst>
            <pc:docMk/>
            <pc:sldMk cId="1282211870" sldId="259"/>
            <ac:spMk id="41" creationId="{9D0893E5-0A58-FA3C-31AA-C40190A3F385}"/>
          </ac:spMkLst>
        </pc:spChg>
        <pc:spChg chg="mod">
          <ac:chgData name="Rosie Cooper" userId="bf124abb-9a2b-4602-9121-6ae61623fa8e" providerId="ADAL" clId="{9C23A8AB-98E8-479E-B83B-B234216EA28E}" dt="2024-03-21T20:37:27.344" v="18" actId="962"/>
          <ac:spMkLst>
            <pc:docMk/>
            <pc:sldMk cId="1282211870" sldId="259"/>
            <ac:spMk id="44" creationId="{9CBF1E32-6B63-203E-22C2-A582CD3F09F8}"/>
          </ac:spMkLst>
        </pc:spChg>
        <pc:picChg chg="mod">
          <ac:chgData name="Rosie Cooper" userId="bf124abb-9a2b-4602-9121-6ae61623fa8e" providerId="ADAL" clId="{9C23A8AB-98E8-479E-B83B-B234216EA28E}" dt="2024-03-21T20:37:27.344" v="18" actId="962"/>
          <ac:picMkLst>
            <pc:docMk/>
            <pc:sldMk cId="1282211870" sldId="259"/>
            <ac:picMk id="2" creationId="{943CECFE-D9FB-9653-1B62-895A443552C0}"/>
          </ac:picMkLst>
        </pc:picChg>
        <pc:picChg chg="mod">
          <ac:chgData name="Rosie Cooper" userId="bf124abb-9a2b-4602-9121-6ae61623fa8e" providerId="ADAL" clId="{9C23A8AB-98E8-479E-B83B-B234216EA28E}" dt="2024-03-21T20:39:38.659" v="36" actId="1076"/>
          <ac:picMkLst>
            <pc:docMk/>
            <pc:sldMk cId="1282211870" sldId="259"/>
            <ac:picMk id="3" creationId="{E7F4195F-C32A-2378-1259-9CEFC99DF342}"/>
          </ac:picMkLst>
        </pc:picChg>
        <pc:picChg chg="mod">
          <ac:chgData name="Rosie Cooper" userId="bf124abb-9a2b-4602-9121-6ae61623fa8e" providerId="ADAL" clId="{9C23A8AB-98E8-479E-B83B-B234216EA28E}" dt="2024-03-21T20:37:27.344" v="18" actId="962"/>
          <ac:picMkLst>
            <pc:docMk/>
            <pc:sldMk cId="1282211870" sldId="259"/>
            <ac:picMk id="6" creationId="{BBAF58D5-F20D-93EB-422A-0A534B07BE38}"/>
          </ac:picMkLst>
        </pc:picChg>
        <pc:picChg chg="mod">
          <ac:chgData name="Rosie Cooper" userId="bf124abb-9a2b-4602-9121-6ae61623fa8e" providerId="ADAL" clId="{9C23A8AB-98E8-479E-B83B-B234216EA28E}" dt="2024-03-21T20:37:27.344" v="18" actId="962"/>
          <ac:picMkLst>
            <pc:docMk/>
            <pc:sldMk cId="1282211870" sldId="259"/>
            <ac:picMk id="11" creationId="{54817F74-8B98-57C6-4080-A05950DBDCD7}"/>
          </ac:picMkLst>
        </pc:picChg>
        <pc:picChg chg="mod">
          <ac:chgData name="Rosie Cooper" userId="bf124abb-9a2b-4602-9121-6ae61623fa8e" providerId="ADAL" clId="{9C23A8AB-98E8-479E-B83B-B234216EA28E}" dt="2024-03-21T20:37:27.344" v="18" actId="962"/>
          <ac:picMkLst>
            <pc:docMk/>
            <pc:sldMk cId="1282211870" sldId="259"/>
            <ac:picMk id="22" creationId="{4073D869-72C7-3A6F-614E-C22963172BB3}"/>
          </ac:picMkLst>
        </pc:picChg>
        <pc:picChg chg="mod">
          <ac:chgData name="Rosie Cooper" userId="bf124abb-9a2b-4602-9121-6ae61623fa8e" providerId="ADAL" clId="{9C23A8AB-98E8-479E-B83B-B234216EA28E}" dt="2024-03-21T20:37:27.344" v="18" actId="962"/>
          <ac:picMkLst>
            <pc:docMk/>
            <pc:sldMk cId="1282211870" sldId="259"/>
            <ac:picMk id="42" creationId="{15B0EAEF-96D5-C12F-C963-A5A8E55BE948}"/>
          </ac:picMkLst>
        </pc:picChg>
        <pc:picChg chg="mod">
          <ac:chgData name="Rosie Cooper" userId="bf124abb-9a2b-4602-9121-6ae61623fa8e" providerId="ADAL" clId="{9C23A8AB-98E8-479E-B83B-B234216EA28E}" dt="2024-03-21T20:37:27.344" v="18" actId="962"/>
          <ac:picMkLst>
            <pc:docMk/>
            <pc:sldMk cId="1282211870" sldId="259"/>
            <ac:picMk id="47" creationId="{2F34F869-0BF9-4BBC-60A4-F92CCCE2BD21}"/>
          </ac:picMkLst>
        </pc:picChg>
        <pc:picChg chg="mod">
          <ac:chgData name="Rosie Cooper" userId="bf124abb-9a2b-4602-9121-6ae61623fa8e" providerId="ADAL" clId="{9C23A8AB-98E8-479E-B83B-B234216EA28E}" dt="2024-03-21T20:37:27.344" v="18" actId="962"/>
          <ac:picMkLst>
            <pc:docMk/>
            <pc:sldMk cId="1282211870" sldId="259"/>
            <ac:picMk id="49" creationId="{E7AF8872-9EB5-1985-D1E4-BF266755191B}"/>
          </ac:picMkLst>
        </pc:picChg>
        <pc:picChg chg="mod">
          <ac:chgData name="Rosie Cooper" userId="bf124abb-9a2b-4602-9121-6ae61623fa8e" providerId="ADAL" clId="{9C23A8AB-98E8-479E-B83B-B234216EA28E}" dt="2024-03-21T20:37:27.344" v="18" actId="962"/>
          <ac:picMkLst>
            <pc:docMk/>
            <pc:sldMk cId="1282211870" sldId="259"/>
            <ac:picMk id="50" creationId="{E65EB417-F47C-144E-5655-E9B52127CD32}"/>
          </ac:picMkLst>
        </pc:picChg>
        <pc:picChg chg="mod">
          <ac:chgData name="Rosie Cooper" userId="bf124abb-9a2b-4602-9121-6ae61623fa8e" providerId="ADAL" clId="{9C23A8AB-98E8-479E-B83B-B234216EA28E}" dt="2024-03-21T20:37:27.344" v="18" actId="962"/>
          <ac:picMkLst>
            <pc:docMk/>
            <pc:sldMk cId="1282211870" sldId="259"/>
            <ac:picMk id="52" creationId="{A57E76CD-96ED-9B99-F075-FE80BF1492F9}"/>
          </ac:picMkLst>
        </pc:picChg>
        <pc:picChg chg="mod">
          <ac:chgData name="Rosie Cooper" userId="bf124abb-9a2b-4602-9121-6ae61623fa8e" providerId="ADAL" clId="{9C23A8AB-98E8-479E-B83B-B234216EA28E}" dt="2024-03-21T20:37:27.344" v="18" actId="962"/>
          <ac:picMkLst>
            <pc:docMk/>
            <pc:sldMk cId="1282211870" sldId="259"/>
            <ac:picMk id="53" creationId="{E6283AB9-11A0-B917-18E6-025E067BD131}"/>
          </ac:picMkLst>
        </pc:picChg>
        <pc:picChg chg="mod">
          <ac:chgData name="Rosie Cooper" userId="bf124abb-9a2b-4602-9121-6ae61623fa8e" providerId="ADAL" clId="{9C23A8AB-98E8-479E-B83B-B234216EA28E}" dt="2024-03-21T20:37:27.344" v="18" actId="962"/>
          <ac:picMkLst>
            <pc:docMk/>
            <pc:sldMk cId="1282211870" sldId="259"/>
            <ac:picMk id="54" creationId="{41411C9E-A68D-8521-39AB-1E5A16AC4396}"/>
          </ac:picMkLst>
        </pc:picChg>
        <pc:picChg chg="mod">
          <ac:chgData name="Rosie Cooper" userId="bf124abb-9a2b-4602-9121-6ae61623fa8e" providerId="ADAL" clId="{9C23A8AB-98E8-479E-B83B-B234216EA28E}" dt="2024-03-21T20:37:27.344" v="18" actId="962"/>
          <ac:picMkLst>
            <pc:docMk/>
            <pc:sldMk cId="1282211870" sldId="259"/>
            <ac:picMk id="56" creationId="{D3D3DD81-05AC-3CCF-1FE4-537E4DD6C821}"/>
          </ac:picMkLst>
        </pc:picChg>
        <pc:picChg chg="mod">
          <ac:chgData name="Rosie Cooper" userId="bf124abb-9a2b-4602-9121-6ae61623fa8e" providerId="ADAL" clId="{9C23A8AB-98E8-479E-B83B-B234216EA28E}" dt="2024-03-21T20:37:27.344" v="18" actId="962"/>
          <ac:picMkLst>
            <pc:docMk/>
            <pc:sldMk cId="1282211870" sldId="259"/>
            <ac:picMk id="58" creationId="{98C4EE7D-28DD-E0B1-FAF1-A86D87D6EAE6}"/>
          </ac:picMkLst>
        </pc:picChg>
        <pc:picChg chg="mod">
          <ac:chgData name="Rosie Cooper" userId="bf124abb-9a2b-4602-9121-6ae61623fa8e" providerId="ADAL" clId="{9C23A8AB-98E8-479E-B83B-B234216EA28E}" dt="2024-03-21T20:37:27.344" v="18" actId="962"/>
          <ac:picMkLst>
            <pc:docMk/>
            <pc:sldMk cId="1282211870" sldId="259"/>
            <ac:picMk id="59" creationId="{0E8CF3BF-1519-34B5-D72B-E8D42A3CCAE7}"/>
          </ac:picMkLst>
        </pc:picChg>
        <pc:picChg chg="mod">
          <ac:chgData name="Rosie Cooper" userId="bf124abb-9a2b-4602-9121-6ae61623fa8e" providerId="ADAL" clId="{9C23A8AB-98E8-479E-B83B-B234216EA28E}" dt="2024-03-21T20:37:27.344" v="18" actId="962"/>
          <ac:picMkLst>
            <pc:docMk/>
            <pc:sldMk cId="1282211870" sldId="259"/>
            <ac:picMk id="60" creationId="{7790CD06-9C51-9AA1-7A08-84D5B3D88851}"/>
          </ac:picMkLst>
        </pc:picChg>
        <pc:picChg chg="mod">
          <ac:chgData name="Rosie Cooper" userId="bf124abb-9a2b-4602-9121-6ae61623fa8e" providerId="ADAL" clId="{9C23A8AB-98E8-479E-B83B-B234216EA28E}" dt="2024-03-21T20:37:27.344" v="18" actId="962"/>
          <ac:picMkLst>
            <pc:docMk/>
            <pc:sldMk cId="1282211870" sldId="259"/>
            <ac:picMk id="62" creationId="{64F48EC9-6988-23F7-2F40-DD0BD268B638}"/>
          </ac:picMkLst>
        </pc:picChg>
      </pc:sldChg>
      <pc:sldChg chg="delSp modSp mod">
        <pc:chgData name="Rosie Cooper" userId="bf124abb-9a2b-4602-9121-6ae61623fa8e" providerId="ADAL" clId="{9C23A8AB-98E8-479E-B83B-B234216EA28E}" dt="2024-03-21T20:40:23.133" v="52" actId="6549"/>
        <pc:sldMkLst>
          <pc:docMk/>
          <pc:sldMk cId="1717883" sldId="260"/>
        </pc:sldMkLst>
        <pc:spChg chg="mod">
          <ac:chgData name="Rosie Cooper" userId="bf124abb-9a2b-4602-9121-6ae61623fa8e" providerId="ADAL" clId="{9C23A8AB-98E8-479E-B83B-B234216EA28E}" dt="2024-03-21T20:40:23.133" v="52" actId="6549"/>
          <ac:spMkLst>
            <pc:docMk/>
            <pc:sldMk cId="1717883" sldId="260"/>
            <ac:spMk id="7" creationId="{B35AA7AA-C994-1347-56B3-EFADE6D10014}"/>
          </ac:spMkLst>
        </pc:spChg>
        <pc:spChg chg="del mod">
          <ac:chgData name="Rosie Cooper" userId="bf124abb-9a2b-4602-9121-6ae61623fa8e" providerId="ADAL" clId="{9C23A8AB-98E8-479E-B83B-B234216EA28E}" dt="2024-03-21T20:40:05.492" v="49"/>
          <ac:spMkLst>
            <pc:docMk/>
            <pc:sldMk cId="1717883" sldId="260"/>
            <ac:spMk id="8" creationId="{A1169AA3-304F-F611-29B3-0E344A97FD02}"/>
          </ac:spMkLst>
        </pc:spChg>
        <pc:spChg chg="mod">
          <ac:chgData name="Rosie Cooper" userId="bf124abb-9a2b-4602-9121-6ae61623fa8e" providerId="ADAL" clId="{9C23A8AB-98E8-479E-B83B-B234216EA28E}" dt="2024-03-21T20:37:30.821" v="19" actId="962"/>
          <ac:spMkLst>
            <pc:docMk/>
            <pc:sldMk cId="1717883" sldId="260"/>
            <ac:spMk id="14" creationId="{5D04D2EE-4F87-6961-60AE-31BA684527BA}"/>
          </ac:spMkLst>
        </pc:spChg>
        <pc:spChg chg="mod">
          <ac:chgData name="Rosie Cooper" userId="bf124abb-9a2b-4602-9121-6ae61623fa8e" providerId="ADAL" clId="{9C23A8AB-98E8-479E-B83B-B234216EA28E}" dt="2024-03-21T20:37:30.821" v="19" actId="962"/>
          <ac:spMkLst>
            <pc:docMk/>
            <pc:sldMk cId="1717883" sldId="260"/>
            <ac:spMk id="15" creationId="{36B745D2-3676-2E8D-F493-8575AA2340A8}"/>
          </ac:spMkLst>
        </pc:spChg>
        <pc:spChg chg="mod">
          <ac:chgData name="Rosie Cooper" userId="bf124abb-9a2b-4602-9121-6ae61623fa8e" providerId="ADAL" clId="{9C23A8AB-98E8-479E-B83B-B234216EA28E}" dt="2024-03-21T20:37:30.821" v="19" actId="962"/>
          <ac:spMkLst>
            <pc:docMk/>
            <pc:sldMk cId="1717883" sldId="260"/>
            <ac:spMk id="16" creationId="{C8567E98-80CA-7CBF-2BCB-2B112833F6F1}"/>
          </ac:spMkLst>
        </pc:spChg>
        <pc:spChg chg="mod">
          <ac:chgData name="Rosie Cooper" userId="bf124abb-9a2b-4602-9121-6ae61623fa8e" providerId="ADAL" clId="{9C23A8AB-98E8-479E-B83B-B234216EA28E}" dt="2024-03-21T20:37:30.821" v="19" actId="962"/>
          <ac:spMkLst>
            <pc:docMk/>
            <pc:sldMk cId="1717883" sldId="260"/>
            <ac:spMk id="17" creationId="{5BB5F5CE-B11B-FDC1-8F30-B27BEA290954}"/>
          </ac:spMkLst>
        </pc:spChg>
        <pc:spChg chg="mod">
          <ac:chgData name="Rosie Cooper" userId="bf124abb-9a2b-4602-9121-6ae61623fa8e" providerId="ADAL" clId="{9C23A8AB-98E8-479E-B83B-B234216EA28E}" dt="2024-03-21T20:37:30.821" v="19" actId="962"/>
          <ac:spMkLst>
            <pc:docMk/>
            <pc:sldMk cId="1717883" sldId="260"/>
            <ac:spMk id="18" creationId="{2E832F82-4F8F-C845-0DB6-7550042ED464}"/>
          </ac:spMkLst>
        </pc:spChg>
        <pc:spChg chg="mod">
          <ac:chgData name="Rosie Cooper" userId="bf124abb-9a2b-4602-9121-6ae61623fa8e" providerId="ADAL" clId="{9C23A8AB-98E8-479E-B83B-B234216EA28E}" dt="2024-03-21T20:37:30.821" v="19" actId="962"/>
          <ac:spMkLst>
            <pc:docMk/>
            <pc:sldMk cId="1717883" sldId="260"/>
            <ac:spMk id="19" creationId="{60B475C5-7881-5FF9-B541-433CCF5598FA}"/>
          </ac:spMkLst>
        </pc:spChg>
        <pc:spChg chg="mod">
          <ac:chgData name="Rosie Cooper" userId="bf124abb-9a2b-4602-9121-6ae61623fa8e" providerId="ADAL" clId="{9C23A8AB-98E8-479E-B83B-B234216EA28E}" dt="2024-03-21T20:37:30.821" v="19" actId="962"/>
          <ac:spMkLst>
            <pc:docMk/>
            <pc:sldMk cId="1717883" sldId="260"/>
            <ac:spMk id="20" creationId="{B6B1725A-A07F-1F7B-33E2-E4FEB9B2A31E}"/>
          </ac:spMkLst>
        </pc:spChg>
        <pc:spChg chg="mod">
          <ac:chgData name="Rosie Cooper" userId="bf124abb-9a2b-4602-9121-6ae61623fa8e" providerId="ADAL" clId="{9C23A8AB-98E8-479E-B83B-B234216EA28E}" dt="2024-03-21T20:37:30.821" v="19" actId="962"/>
          <ac:spMkLst>
            <pc:docMk/>
            <pc:sldMk cId="1717883" sldId="260"/>
            <ac:spMk id="21" creationId="{1644A031-A576-C80E-F561-8AC86808D930}"/>
          </ac:spMkLst>
        </pc:spChg>
        <pc:spChg chg="mod">
          <ac:chgData name="Rosie Cooper" userId="bf124abb-9a2b-4602-9121-6ae61623fa8e" providerId="ADAL" clId="{9C23A8AB-98E8-479E-B83B-B234216EA28E}" dt="2024-03-21T20:37:30.821" v="19" actId="962"/>
          <ac:spMkLst>
            <pc:docMk/>
            <pc:sldMk cId="1717883" sldId="260"/>
            <ac:spMk id="23" creationId="{CADE07BD-FF5A-1C4E-B1B6-EB92C9E5121C}"/>
          </ac:spMkLst>
        </pc:spChg>
        <pc:spChg chg="mod">
          <ac:chgData name="Rosie Cooper" userId="bf124abb-9a2b-4602-9121-6ae61623fa8e" providerId="ADAL" clId="{9C23A8AB-98E8-479E-B83B-B234216EA28E}" dt="2024-03-21T20:37:30.821" v="19" actId="962"/>
          <ac:spMkLst>
            <pc:docMk/>
            <pc:sldMk cId="1717883" sldId="260"/>
            <ac:spMk id="24" creationId="{530B1398-32BD-1E5C-2277-C21BD27488B8}"/>
          </ac:spMkLst>
        </pc:spChg>
        <pc:spChg chg="mod">
          <ac:chgData name="Rosie Cooper" userId="bf124abb-9a2b-4602-9121-6ae61623fa8e" providerId="ADAL" clId="{9C23A8AB-98E8-479E-B83B-B234216EA28E}" dt="2024-03-21T20:37:30.821" v="19" actId="962"/>
          <ac:spMkLst>
            <pc:docMk/>
            <pc:sldMk cId="1717883" sldId="260"/>
            <ac:spMk id="25" creationId="{3E0F4F74-D3FA-FF1B-FE1D-6F0A3A5B6B10}"/>
          </ac:spMkLst>
        </pc:spChg>
        <pc:spChg chg="mod">
          <ac:chgData name="Rosie Cooper" userId="bf124abb-9a2b-4602-9121-6ae61623fa8e" providerId="ADAL" clId="{9C23A8AB-98E8-479E-B83B-B234216EA28E}" dt="2024-03-21T20:37:30.821" v="19" actId="962"/>
          <ac:spMkLst>
            <pc:docMk/>
            <pc:sldMk cId="1717883" sldId="260"/>
            <ac:spMk id="26" creationId="{4E9D09A4-852B-E295-D66E-66F4BB8112F8}"/>
          </ac:spMkLst>
        </pc:spChg>
        <pc:spChg chg="mod">
          <ac:chgData name="Rosie Cooper" userId="bf124abb-9a2b-4602-9121-6ae61623fa8e" providerId="ADAL" clId="{9C23A8AB-98E8-479E-B83B-B234216EA28E}" dt="2024-03-21T20:37:30.821" v="19" actId="962"/>
          <ac:spMkLst>
            <pc:docMk/>
            <pc:sldMk cId="1717883" sldId="260"/>
            <ac:spMk id="27" creationId="{F07EB55F-7C81-3C60-78D5-B87FAA076C13}"/>
          </ac:spMkLst>
        </pc:spChg>
        <pc:spChg chg="mod">
          <ac:chgData name="Rosie Cooper" userId="bf124abb-9a2b-4602-9121-6ae61623fa8e" providerId="ADAL" clId="{9C23A8AB-98E8-479E-B83B-B234216EA28E}" dt="2024-03-21T20:37:30.821" v="19" actId="962"/>
          <ac:spMkLst>
            <pc:docMk/>
            <pc:sldMk cId="1717883" sldId="260"/>
            <ac:spMk id="28" creationId="{D379CD59-AAA5-8EBA-2E24-89C106D40F79}"/>
          </ac:spMkLst>
        </pc:spChg>
        <pc:spChg chg="mod">
          <ac:chgData name="Rosie Cooper" userId="bf124abb-9a2b-4602-9121-6ae61623fa8e" providerId="ADAL" clId="{9C23A8AB-98E8-479E-B83B-B234216EA28E}" dt="2024-03-21T20:37:30.821" v="19" actId="962"/>
          <ac:spMkLst>
            <pc:docMk/>
            <pc:sldMk cId="1717883" sldId="260"/>
            <ac:spMk id="29" creationId="{30B5D681-40FB-70F0-291A-507A501CF71F}"/>
          </ac:spMkLst>
        </pc:spChg>
        <pc:spChg chg="mod">
          <ac:chgData name="Rosie Cooper" userId="bf124abb-9a2b-4602-9121-6ae61623fa8e" providerId="ADAL" clId="{9C23A8AB-98E8-479E-B83B-B234216EA28E}" dt="2024-03-21T20:37:30.821" v="19" actId="962"/>
          <ac:spMkLst>
            <pc:docMk/>
            <pc:sldMk cId="1717883" sldId="260"/>
            <ac:spMk id="30" creationId="{8E990AC1-3C81-0719-3C89-48A8A9569B82}"/>
          </ac:spMkLst>
        </pc:spChg>
        <pc:spChg chg="mod">
          <ac:chgData name="Rosie Cooper" userId="bf124abb-9a2b-4602-9121-6ae61623fa8e" providerId="ADAL" clId="{9C23A8AB-98E8-479E-B83B-B234216EA28E}" dt="2024-03-21T20:37:30.821" v="19" actId="962"/>
          <ac:spMkLst>
            <pc:docMk/>
            <pc:sldMk cId="1717883" sldId="260"/>
            <ac:spMk id="31" creationId="{0A28E9ED-AFF8-E12E-943D-3416E6A04947}"/>
          </ac:spMkLst>
        </pc:spChg>
        <pc:spChg chg="mod">
          <ac:chgData name="Rosie Cooper" userId="bf124abb-9a2b-4602-9121-6ae61623fa8e" providerId="ADAL" clId="{9C23A8AB-98E8-479E-B83B-B234216EA28E}" dt="2024-03-21T20:37:30.821" v="19" actId="962"/>
          <ac:spMkLst>
            <pc:docMk/>
            <pc:sldMk cId="1717883" sldId="260"/>
            <ac:spMk id="32" creationId="{88125044-086E-EAE1-1F83-1142F776C2EA}"/>
          </ac:spMkLst>
        </pc:spChg>
        <pc:spChg chg="mod">
          <ac:chgData name="Rosie Cooper" userId="bf124abb-9a2b-4602-9121-6ae61623fa8e" providerId="ADAL" clId="{9C23A8AB-98E8-479E-B83B-B234216EA28E}" dt="2024-03-21T20:37:30.821" v="19" actId="962"/>
          <ac:spMkLst>
            <pc:docMk/>
            <pc:sldMk cId="1717883" sldId="260"/>
            <ac:spMk id="33" creationId="{9CA6A1DC-10DD-154A-43A4-4694C27D4054}"/>
          </ac:spMkLst>
        </pc:spChg>
        <pc:spChg chg="mod">
          <ac:chgData name="Rosie Cooper" userId="bf124abb-9a2b-4602-9121-6ae61623fa8e" providerId="ADAL" clId="{9C23A8AB-98E8-479E-B83B-B234216EA28E}" dt="2024-03-21T20:37:30.821" v="19" actId="962"/>
          <ac:spMkLst>
            <pc:docMk/>
            <pc:sldMk cId="1717883" sldId="260"/>
            <ac:spMk id="34" creationId="{3BD80995-F154-E7E7-C5DF-623A38525CC4}"/>
          </ac:spMkLst>
        </pc:spChg>
        <pc:spChg chg="mod">
          <ac:chgData name="Rosie Cooper" userId="bf124abb-9a2b-4602-9121-6ae61623fa8e" providerId="ADAL" clId="{9C23A8AB-98E8-479E-B83B-B234216EA28E}" dt="2024-03-21T20:37:30.821" v="19" actId="962"/>
          <ac:spMkLst>
            <pc:docMk/>
            <pc:sldMk cId="1717883" sldId="260"/>
            <ac:spMk id="35" creationId="{25A1669E-ADD4-002A-5859-D5F30B5E0547}"/>
          </ac:spMkLst>
        </pc:spChg>
        <pc:spChg chg="mod">
          <ac:chgData name="Rosie Cooper" userId="bf124abb-9a2b-4602-9121-6ae61623fa8e" providerId="ADAL" clId="{9C23A8AB-98E8-479E-B83B-B234216EA28E}" dt="2024-03-21T20:37:30.821" v="19" actId="962"/>
          <ac:spMkLst>
            <pc:docMk/>
            <pc:sldMk cId="1717883" sldId="260"/>
            <ac:spMk id="36" creationId="{83B2321E-F8BE-795E-512E-C6AC7E96442F}"/>
          </ac:spMkLst>
        </pc:spChg>
        <pc:spChg chg="mod">
          <ac:chgData name="Rosie Cooper" userId="bf124abb-9a2b-4602-9121-6ae61623fa8e" providerId="ADAL" clId="{9C23A8AB-98E8-479E-B83B-B234216EA28E}" dt="2024-03-21T20:37:30.821" v="19" actId="962"/>
          <ac:spMkLst>
            <pc:docMk/>
            <pc:sldMk cId="1717883" sldId="260"/>
            <ac:spMk id="37" creationId="{59DD5749-A2B3-8E5D-98F5-4ADE2E664F57}"/>
          </ac:spMkLst>
        </pc:spChg>
        <pc:spChg chg="mod">
          <ac:chgData name="Rosie Cooper" userId="bf124abb-9a2b-4602-9121-6ae61623fa8e" providerId="ADAL" clId="{9C23A8AB-98E8-479E-B83B-B234216EA28E}" dt="2024-03-21T20:37:30.821" v="19" actId="962"/>
          <ac:spMkLst>
            <pc:docMk/>
            <pc:sldMk cId="1717883" sldId="260"/>
            <ac:spMk id="38" creationId="{43C6C337-5A58-48E4-8C4C-2D53D291A91C}"/>
          </ac:spMkLst>
        </pc:spChg>
        <pc:spChg chg="mod">
          <ac:chgData name="Rosie Cooper" userId="bf124abb-9a2b-4602-9121-6ae61623fa8e" providerId="ADAL" clId="{9C23A8AB-98E8-479E-B83B-B234216EA28E}" dt="2024-03-21T20:37:30.821" v="19" actId="962"/>
          <ac:spMkLst>
            <pc:docMk/>
            <pc:sldMk cId="1717883" sldId="260"/>
            <ac:spMk id="39" creationId="{AA4A1BBF-CBB5-94B8-0ABE-3FE0AD255CB5}"/>
          </ac:spMkLst>
        </pc:spChg>
        <pc:spChg chg="mod">
          <ac:chgData name="Rosie Cooper" userId="bf124abb-9a2b-4602-9121-6ae61623fa8e" providerId="ADAL" clId="{9C23A8AB-98E8-479E-B83B-B234216EA28E}" dt="2024-03-21T20:37:30.821" v="19" actId="962"/>
          <ac:spMkLst>
            <pc:docMk/>
            <pc:sldMk cId="1717883" sldId="260"/>
            <ac:spMk id="40" creationId="{3D119290-7C7C-6858-3130-7C7B0D14994C}"/>
          </ac:spMkLst>
        </pc:spChg>
        <pc:spChg chg="mod">
          <ac:chgData name="Rosie Cooper" userId="bf124abb-9a2b-4602-9121-6ae61623fa8e" providerId="ADAL" clId="{9C23A8AB-98E8-479E-B83B-B234216EA28E}" dt="2024-03-21T20:37:30.821" v="19" actId="962"/>
          <ac:spMkLst>
            <pc:docMk/>
            <pc:sldMk cId="1717883" sldId="260"/>
            <ac:spMk id="41" creationId="{9D0893E5-0A58-FA3C-31AA-C40190A3F385}"/>
          </ac:spMkLst>
        </pc:spChg>
        <pc:spChg chg="mod">
          <ac:chgData name="Rosie Cooper" userId="bf124abb-9a2b-4602-9121-6ae61623fa8e" providerId="ADAL" clId="{9C23A8AB-98E8-479E-B83B-B234216EA28E}" dt="2024-03-21T20:37:30.821" v="19" actId="962"/>
          <ac:spMkLst>
            <pc:docMk/>
            <pc:sldMk cId="1717883" sldId="260"/>
            <ac:spMk id="44" creationId="{9CBF1E32-6B63-203E-22C2-A582CD3F09F8}"/>
          </ac:spMkLst>
        </pc:spChg>
        <pc:spChg chg="mod">
          <ac:chgData name="Rosie Cooper" userId="bf124abb-9a2b-4602-9121-6ae61623fa8e" providerId="ADAL" clId="{9C23A8AB-98E8-479E-B83B-B234216EA28E}" dt="2024-03-21T20:37:30.821" v="19" actId="962"/>
          <ac:spMkLst>
            <pc:docMk/>
            <pc:sldMk cId="1717883" sldId="260"/>
            <ac:spMk id="45" creationId="{2FF3312F-4AD7-1271-9041-DA13EBAF4E4D}"/>
          </ac:spMkLst>
        </pc:spChg>
        <pc:picChg chg="mod">
          <ac:chgData name="Rosie Cooper" userId="bf124abb-9a2b-4602-9121-6ae61623fa8e" providerId="ADAL" clId="{9C23A8AB-98E8-479E-B83B-B234216EA28E}" dt="2024-03-21T20:37:30.821" v="19" actId="962"/>
          <ac:picMkLst>
            <pc:docMk/>
            <pc:sldMk cId="1717883" sldId="260"/>
            <ac:picMk id="2" creationId="{3C2740AD-5225-2C65-4FFF-7670A3DCE49B}"/>
          </ac:picMkLst>
        </pc:picChg>
        <pc:picChg chg="mod">
          <ac:chgData name="Rosie Cooper" userId="bf124abb-9a2b-4602-9121-6ae61623fa8e" providerId="ADAL" clId="{9C23A8AB-98E8-479E-B83B-B234216EA28E}" dt="2024-03-21T20:37:30.821" v="19" actId="962"/>
          <ac:picMkLst>
            <pc:docMk/>
            <pc:sldMk cId="1717883" sldId="260"/>
            <ac:picMk id="3" creationId="{19E496CA-D408-5887-B27C-75DBBBE14817}"/>
          </ac:picMkLst>
        </pc:picChg>
        <pc:picChg chg="mod">
          <ac:chgData name="Rosie Cooper" userId="bf124abb-9a2b-4602-9121-6ae61623fa8e" providerId="ADAL" clId="{9C23A8AB-98E8-479E-B83B-B234216EA28E}" dt="2024-03-21T20:37:30.821" v="19" actId="962"/>
          <ac:picMkLst>
            <pc:docMk/>
            <pc:sldMk cId="1717883" sldId="260"/>
            <ac:picMk id="47" creationId="{2F34F869-0BF9-4BBC-60A4-F92CCCE2BD21}"/>
          </ac:picMkLst>
        </pc:picChg>
        <pc:picChg chg="mod">
          <ac:chgData name="Rosie Cooper" userId="bf124abb-9a2b-4602-9121-6ae61623fa8e" providerId="ADAL" clId="{9C23A8AB-98E8-479E-B83B-B234216EA28E}" dt="2024-03-21T20:37:30.821" v="19" actId="962"/>
          <ac:picMkLst>
            <pc:docMk/>
            <pc:sldMk cId="1717883" sldId="260"/>
            <ac:picMk id="49" creationId="{E7AF8872-9EB5-1985-D1E4-BF266755191B}"/>
          </ac:picMkLst>
        </pc:picChg>
        <pc:picChg chg="mod">
          <ac:chgData name="Rosie Cooper" userId="bf124abb-9a2b-4602-9121-6ae61623fa8e" providerId="ADAL" clId="{9C23A8AB-98E8-479E-B83B-B234216EA28E}" dt="2024-03-21T20:37:30.821" v="19" actId="962"/>
          <ac:picMkLst>
            <pc:docMk/>
            <pc:sldMk cId="1717883" sldId="260"/>
            <ac:picMk id="50" creationId="{E65EB417-F47C-144E-5655-E9B52127CD32}"/>
          </ac:picMkLst>
        </pc:picChg>
        <pc:picChg chg="mod">
          <ac:chgData name="Rosie Cooper" userId="bf124abb-9a2b-4602-9121-6ae61623fa8e" providerId="ADAL" clId="{9C23A8AB-98E8-479E-B83B-B234216EA28E}" dt="2024-03-21T20:37:30.821" v="19" actId="962"/>
          <ac:picMkLst>
            <pc:docMk/>
            <pc:sldMk cId="1717883" sldId="260"/>
            <ac:picMk id="51" creationId="{3AEA4A09-6F29-78C8-D78B-3791311D6841}"/>
          </ac:picMkLst>
        </pc:picChg>
        <pc:picChg chg="mod">
          <ac:chgData name="Rosie Cooper" userId="bf124abb-9a2b-4602-9121-6ae61623fa8e" providerId="ADAL" clId="{9C23A8AB-98E8-479E-B83B-B234216EA28E}" dt="2024-03-21T20:37:30.821" v="19" actId="962"/>
          <ac:picMkLst>
            <pc:docMk/>
            <pc:sldMk cId="1717883" sldId="260"/>
            <ac:picMk id="52" creationId="{A57E76CD-96ED-9B99-F075-FE80BF1492F9}"/>
          </ac:picMkLst>
        </pc:picChg>
        <pc:picChg chg="mod">
          <ac:chgData name="Rosie Cooper" userId="bf124abb-9a2b-4602-9121-6ae61623fa8e" providerId="ADAL" clId="{9C23A8AB-98E8-479E-B83B-B234216EA28E}" dt="2024-03-21T20:37:30.821" v="19" actId="962"/>
          <ac:picMkLst>
            <pc:docMk/>
            <pc:sldMk cId="1717883" sldId="260"/>
            <ac:picMk id="53" creationId="{E6283AB9-11A0-B917-18E6-025E067BD131}"/>
          </ac:picMkLst>
        </pc:picChg>
        <pc:picChg chg="mod">
          <ac:chgData name="Rosie Cooper" userId="bf124abb-9a2b-4602-9121-6ae61623fa8e" providerId="ADAL" clId="{9C23A8AB-98E8-479E-B83B-B234216EA28E}" dt="2024-03-21T20:37:30.821" v="19" actId="962"/>
          <ac:picMkLst>
            <pc:docMk/>
            <pc:sldMk cId="1717883" sldId="260"/>
            <ac:picMk id="54" creationId="{41411C9E-A68D-8521-39AB-1E5A16AC4396}"/>
          </ac:picMkLst>
        </pc:picChg>
        <pc:picChg chg="mod">
          <ac:chgData name="Rosie Cooper" userId="bf124abb-9a2b-4602-9121-6ae61623fa8e" providerId="ADAL" clId="{9C23A8AB-98E8-479E-B83B-B234216EA28E}" dt="2024-03-21T20:37:30.821" v="19" actId="962"/>
          <ac:picMkLst>
            <pc:docMk/>
            <pc:sldMk cId="1717883" sldId="260"/>
            <ac:picMk id="55" creationId="{71E33940-4FB5-0DA3-6285-2AE8FC18F9E3}"/>
          </ac:picMkLst>
        </pc:picChg>
        <pc:picChg chg="mod">
          <ac:chgData name="Rosie Cooper" userId="bf124abb-9a2b-4602-9121-6ae61623fa8e" providerId="ADAL" clId="{9C23A8AB-98E8-479E-B83B-B234216EA28E}" dt="2024-03-21T20:37:30.821" v="19" actId="962"/>
          <ac:picMkLst>
            <pc:docMk/>
            <pc:sldMk cId="1717883" sldId="260"/>
            <ac:picMk id="56" creationId="{D3D3DD81-05AC-3CCF-1FE4-537E4DD6C821}"/>
          </ac:picMkLst>
        </pc:picChg>
        <pc:picChg chg="mod">
          <ac:chgData name="Rosie Cooper" userId="bf124abb-9a2b-4602-9121-6ae61623fa8e" providerId="ADAL" clId="{9C23A8AB-98E8-479E-B83B-B234216EA28E}" dt="2024-03-21T20:37:30.821" v="19" actId="962"/>
          <ac:picMkLst>
            <pc:docMk/>
            <pc:sldMk cId="1717883" sldId="260"/>
            <ac:picMk id="57" creationId="{D75BE5E9-1EF7-D685-4065-1B4523D9D832}"/>
          </ac:picMkLst>
        </pc:picChg>
        <pc:picChg chg="mod">
          <ac:chgData name="Rosie Cooper" userId="bf124abb-9a2b-4602-9121-6ae61623fa8e" providerId="ADAL" clId="{9C23A8AB-98E8-479E-B83B-B234216EA28E}" dt="2024-03-21T20:37:30.821" v="19" actId="962"/>
          <ac:picMkLst>
            <pc:docMk/>
            <pc:sldMk cId="1717883" sldId="260"/>
            <ac:picMk id="58" creationId="{98C4EE7D-28DD-E0B1-FAF1-A86D87D6EAE6}"/>
          </ac:picMkLst>
        </pc:picChg>
        <pc:picChg chg="mod">
          <ac:chgData name="Rosie Cooper" userId="bf124abb-9a2b-4602-9121-6ae61623fa8e" providerId="ADAL" clId="{9C23A8AB-98E8-479E-B83B-B234216EA28E}" dt="2024-03-21T20:37:30.821" v="19" actId="962"/>
          <ac:picMkLst>
            <pc:docMk/>
            <pc:sldMk cId="1717883" sldId="260"/>
            <ac:picMk id="59" creationId="{0E8CF3BF-1519-34B5-D72B-E8D42A3CCAE7}"/>
          </ac:picMkLst>
        </pc:picChg>
        <pc:picChg chg="mod">
          <ac:chgData name="Rosie Cooper" userId="bf124abb-9a2b-4602-9121-6ae61623fa8e" providerId="ADAL" clId="{9C23A8AB-98E8-479E-B83B-B234216EA28E}" dt="2024-03-21T20:37:30.821" v="19" actId="962"/>
          <ac:picMkLst>
            <pc:docMk/>
            <pc:sldMk cId="1717883" sldId="260"/>
            <ac:picMk id="60" creationId="{7790CD06-9C51-9AA1-7A08-84D5B3D88851}"/>
          </ac:picMkLst>
        </pc:picChg>
        <pc:picChg chg="mod">
          <ac:chgData name="Rosie Cooper" userId="bf124abb-9a2b-4602-9121-6ae61623fa8e" providerId="ADAL" clId="{9C23A8AB-98E8-479E-B83B-B234216EA28E}" dt="2024-03-21T20:37:30.821" v="19" actId="962"/>
          <ac:picMkLst>
            <pc:docMk/>
            <pc:sldMk cId="1717883" sldId="260"/>
            <ac:picMk id="61" creationId="{1A0DEB10-AD7B-EC8A-BE10-01243A2ADBC8}"/>
          </ac:picMkLst>
        </pc:picChg>
        <pc:picChg chg="mod">
          <ac:chgData name="Rosie Cooper" userId="bf124abb-9a2b-4602-9121-6ae61623fa8e" providerId="ADAL" clId="{9C23A8AB-98E8-479E-B83B-B234216EA28E}" dt="2024-03-21T20:37:30.821" v="19" actId="962"/>
          <ac:picMkLst>
            <pc:docMk/>
            <pc:sldMk cId="1717883" sldId="260"/>
            <ac:picMk id="62" creationId="{64F48EC9-6988-23F7-2F40-DD0BD268B638}"/>
          </ac:picMkLst>
        </pc:picChg>
        <pc:picChg chg="mod">
          <ac:chgData name="Rosie Cooper" userId="bf124abb-9a2b-4602-9121-6ae61623fa8e" providerId="ADAL" clId="{9C23A8AB-98E8-479E-B83B-B234216EA28E}" dt="2024-03-21T20:37:30.821" v="19" actId="962"/>
          <ac:picMkLst>
            <pc:docMk/>
            <pc:sldMk cId="1717883" sldId="260"/>
            <ac:picMk id="74" creationId="{622663B2-9105-8AE0-9278-22E038AA5BB2}"/>
          </ac:picMkLst>
        </pc:picChg>
      </pc:sldChg>
      <pc:sldChg chg="delSp modSp del mod">
        <pc:chgData name="Rosie Cooper" userId="bf124abb-9a2b-4602-9121-6ae61623fa8e" providerId="ADAL" clId="{9C23A8AB-98E8-479E-B83B-B234216EA28E}" dt="2024-03-21T20:39:13.825" v="32" actId="2696"/>
        <pc:sldMkLst>
          <pc:docMk/>
          <pc:sldMk cId="639713211" sldId="261"/>
        </pc:sldMkLst>
        <pc:spChg chg="mod">
          <ac:chgData name="Rosie Cooper" userId="bf124abb-9a2b-4602-9121-6ae61623fa8e" providerId="ADAL" clId="{9C23A8AB-98E8-479E-B83B-B234216EA28E}" dt="2024-03-21T20:37:34.030" v="20" actId="962"/>
          <ac:spMkLst>
            <pc:docMk/>
            <pc:sldMk cId="639713211" sldId="261"/>
            <ac:spMk id="7" creationId="{B35AA7AA-C994-1347-56B3-EFADE6D10014}"/>
          </ac:spMkLst>
        </pc:spChg>
        <pc:spChg chg="mod">
          <ac:chgData name="Rosie Cooper" userId="bf124abb-9a2b-4602-9121-6ae61623fa8e" providerId="ADAL" clId="{9C23A8AB-98E8-479E-B83B-B234216EA28E}" dt="2024-03-21T20:37:34.030" v="20" actId="962"/>
          <ac:spMkLst>
            <pc:docMk/>
            <pc:sldMk cId="639713211" sldId="261"/>
            <ac:spMk id="8" creationId="{A1169AA3-304F-F611-29B3-0E344A97FD02}"/>
          </ac:spMkLst>
        </pc:spChg>
        <pc:spChg chg="mod">
          <ac:chgData name="Rosie Cooper" userId="bf124abb-9a2b-4602-9121-6ae61623fa8e" providerId="ADAL" clId="{9C23A8AB-98E8-479E-B83B-B234216EA28E}" dt="2024-03-21T20:37:34.030" v="20" actId="962"/>
          <ac:spMkLst>
            <pc:docMk/>
            <pc:sldMk cId="639713211" sldId="261"/>
            <ac:spMk id="14" creationId="{5D04D2EE-4F87-6961-60AE-31BA684527BA}"/>
          </ac:spMkLst>
        </pc:spChg>
        <pc:spChg chg="mod">
          <ac:chgData name="Rosie Cooper" userId="bf124abb-9a2b-4602-9121-6ae61623fa8e" providerId="ADAL" clId="{9C23A8AB-98E8-479E-B83B-B234216EA28E}" dt="2024-03-21T20:37:34.030" v="20" actId="962"/>
          <ac:spMkLst>
            <pc:docMk/>
            <pc:sldMk cId="639713211" sldId="261"/>
            <ac:spMk id="15" creationId="{36B745D2-3676-2E8D-F493-8575AA2340A8}"/>
          </ac:spMkLst>
        </pc:spChg>
        <pc:spChg chg="mod">
          <ac:chgData name="Rosie Cooper" userId="bf124abb-9a2b-4602-9121-6ae61623fa8e" providerId="ADAL" clId="{9C23A8AB-98E8-479E-B83B-B234216EA28E}" dt="2024-03-21T20:37:34.030" v="20" actId="962"/>
          <ac:spMkLst>
            <pc:docMk/>
            <pc:sldMk cId="639713211" sldId="261"/>
            <ac:spMk id="16" creationId="{C8567E98-80CA-7CBF-2BCB-2B112833F6F1}"/>
          </ac:spMkLst>
        </pc:spChg>
        <pc:spChg chg="mod">
          <ac:chgData name="Rosie Cooper" userId="bf124abb-9a2b-4602-9121-6ae61623fa8e" providerId="ADAL" clId="{9C23A8AB-98E8-479E-B83B-B234216EA28E}" dt="2024-03-21T20:37:34.030" v="20" actId="962"/>
          <ac:spMkLst>
            <pc:docMk/>
            <pc:sldMk cId="639713211" sldId="261"/>
            <ac:spMk id="17" creationId="{5BB5F5CE-B11B-FDC1-8F30-B27BEA290954}"/>
          </ac:spMkLst>
        </pc:spChg>
        <pc:spChg chg="mod">
          <ac:chgData name="Rosie Cooper" userId="bf124abb-9a2b-4602-9121-6ae61623fa8e" providerId="ADAL" clId="{9C23A8AB-98E8-479E-B83B-B234216EA28E}" dt="2024-03-21T20:37:34.030" v="20" actId="962"/>
          <ac:spMkLst>
            <pc:docMk/>
            <pc:sldMk cId="639713211" sldId="261"/>
            <ac:spMk id="18" creationId="{2E832F82-4F8F-C845-0DB6-7550042ED464}"/>
          </ac:spMkLst>
        </pc:spChg>
        <pc:spChg chg="mod">
          <ac:chgData name="Rosie Cooper" userId="bf124abb-9a2b-4602-9121-6ae61623fa8e" providerId="ADAL" clId="{9C23A8AB-98E8-479E-B83B-B234216EA28E}" dt="2024-03-21T20:37:34.030" v="20" actId="962"/>
          <ac:spMkLst>
            <pc:docMk/>
            <pc:sldMk cId="639713211" sldId="261"/>
            <ac:spMk id="19" creationId="{60B475C5-7881-5FF9-B541-433CCF5598FA}"/>
          </ac:spMkLst>
        </pc:spChg>
        <pc:spChg chg="mod">
          <ac:chgData name="Rosie Cooper" userId="bf124abb-9a2b-4602-9121-6ae61623fa8e" providerId="ADAL" clId="{9C23A8AB-98E8-479E-B83B-B234216EA28E}" dt="2024-03-21T20:37:34.030" v="20" actId="962"/>
          <ac:spMkLst>
            <pc:docMk/>
            <pc:sldMk cId="639713211" sldId="261"/>
            <ac:spMk id="20" creationId="{B6B1725A-A07F-1F7B-33E2-E4FEB9B2A31E}"/>
          </ac:spMkLst>
        </pc:spChg>
        <pc:spChg chg="mod">
          <ac:chgData name="Rosie Cooper" userId="bf124abb-9a2b-4602-9121-6ae61623fa8e" providerId="ADAL" clId="{9C23A8AB-98E8-479E-B83B-B234216EA28E}" dt="2024-03-21T20:37:34.030" v="20" actId="962"/>
          <ac:spMkLst>
            <pc:docMk/>
            <pc:sldMk cId="639713211" sldId="261"/>
            <ac:spMk id="21" creationId="{1644A031-A576-C80E-F561-8AC86808D930}"/>
          </ac:spMkLst>
        </pc:spChg>
        <pc:spChg chg="mod">
          <ac:chgData name="Rosie Cooper" userId="bf124abb-9a2b-4602-9121-6ae61623fa8e" providerId="ADAL" clId="{9C23A8AB-98E8-479E-B83B-B234216EA28E}" dt="2024-03-21T20:37:34.030" v="20" actId="962"/>
          <ac:spMkLst>
            <pc:docMk/>
            <pc:sldMk cId="639713211" sldId="261"/>
            <ac:spMk id="22" creationId="{4C25F679-8C86-1C25-D887-E1644F8D5D90}"/>
          </ac:spMkLst>
        </pc:spChg>
        <pc:spChg chg="mod">
          <ac:chgData name="Rosie Cooper" userId="bf124abb-9a2b-4602-9121-6ae61623fa8e" providerId="ADAL" clId="{9C23A8AB-98E8-479E-B83B-B234216EA28E}" dt="2024-03-21T20:37:34.030" v="20" actId="962"/>
          <ac:spMkLst>
            <pc:docMk/>
            <pc:sldMk cId="639713211" sldId="261"/>
            <ac:spMk id="23" creationId="{CADE07BD-FF5A-1C4E-B1B6-EB92C9E5121C}"/>
          </ac:spMkLst>
        </pc:spChg>
        <pc:spChg chg="mod">
          <ac:chgData name="Rosie Cooper" userId="bf124abb-9a2b-4602-9121-6ae61623fa8e" providerId="ADAL" clId="{9C23A8AB-98E8-479E-B83B-B234216EA28E}" dt="2024-03-21T20:37:34.030" v="20" actId="962"/>
          <ac:spMkLst>
            <pc:docMk/>
            <pc:sldMk cId="639713211" sldId="261"/>
            <ac:spMk id="24" creationId="{530B1398-32BD-1E5C-2277-C21BD27488B8}"/>
          </ac:spMkLst>
        </pc:spChg>
        <pc:spChg chg="mod">
          <ac:chgData name="Rosie Cooper" userId="bf124abb-9a2b-4602-9121-6ae61623fa8e" providerId="ADAL" clId="{9C23A8AB-98E8-479E-B83B-B234216EA28E}" dt="2024-03-21T20:37:34.030" v="20" actId="962"/>
          <ac:spMkLst>
            <pc:docMk/>
            <pc:sldMk cId="639713211" sldId="261"/>
            <ac:spMk id="25" creationId="{3E0F4F74-D3FA-FF1B-FE1D-6F0A3A5B6B10}"/>
          </ac:spMkLst>
        </pc:spChg>
        <pc:spChg chg="mod">
          <ac:chgData name="Rosie Cooper" userId="bf124abb-9a2b-4602-9121-6ae61623fa8e" providerId="ADAL" clId="{9C23A8AB-98E8-479E-B83B-B234216EA28E}" dt="2024-03-21T20:37:34.030" v="20" actId="962"/>
          <ac:spMkLst>
            <pc:docMk/>
            <pc:sldMk cId="639713211" sldId="261"/>
            <ac:spMk id="26" creationId="{4E9D09A4-852B-E295-D66E-66F4BB8112F8}"/>
          </ac:spMkLst>
        </pc:spChg>
        <pc:spChg chg="mod">
          <ac:chgData name="Rosie Cooper" userId="bf124abb-9a2b-4602-9121-6ae61623fa8e" providerId="ADAL" clId="{9C23A8AB-98E8-479E-B83B-B234216EA28E}" dt="2024-03-21T20:37:34.030" v="20" actId="962"/>
          <ac:spMkLst>
            <pc:docMk/>
            <pc:sldMk cId="639713211" sldId="261"/>
            <ac:spMk id="27" creationId="{F07EB55F-7C81-3C60-78D5-B87FAA076C13}"/>
          </ac:spMkLst>
        </pc:spChg>
        <pc:spChg chg="mod">
          <ac:chgData name="Rosie Cooper" userId="bf124abb-9a2b-4602-9121-6ae61623fa8e" providerId="ADAL" clId="{9C23A8AB-98E8-479E-B83B-B234216EA28E}" dt="2024-03-21T20:37:34.030" v="20" actId="962"/>
          <ac:spMkLst>
            <pc:docMk/>
            <pc:sldMk cId="639713211" sldId="261"/>
            <ac:spMk id="28" creationId="{D379CD59-AAA5-8EBA-2E24-89C106D40F79}"/>
          </ac:spMkLst>
        </pc:spChg>
        <pc:spChg chg="mod">
          <ac:chgData name="Rosie Cooper" userId="bf124abb-9a2b-4602-9121-6ae61623fa8e" providerId="ADAL" clId="{9C23A8AB-98E8-479E-B83B-B234216EA28E}" dt="2024-03-21T20:37:34.030" v="20" actId="962"/>
          <ac:spMkLst>
            <pc:docMk/>
            <pc:sldMk cId="639713211" sldId="261"/>
            <ac:spMk id="29" creationId="{30B5D681-40FB-70F0-291A-507A501CF71F}"/>
          </ac:spMkLst>
        </pc:spChg>
        <pc:spChg chg="mod">
          <ac:chgData name="Rosie Cooper" userId="bf124abb-9a2b-4602-9121-6ae61623fa8e" providerId="ADAL" clId="{9C23A8AB-98E8-479E-B83B-B234216EA28E}" dt="2024-03-21T20:37:34.030" v="20" actId="962"/>
          <ac:spMkLst>
            <pc:docMk/>
            <pc:sldMk cId="639713211" sldId="261"/>
            <ac:spMk id="30" creationId="{8E990AC1-3C81-0719-3C89-48A8A9569B82}"/>
          </ac:spMkLst>
        </pc:spChg>
        <pc:spChg chg="mod">
          <ac:chgData name="Rosie Cooper" userId="bf124abb-9a2b-4602-9121-6ae61623fa8e" providerId="ADAL" clId="{9C23A8AB-98E8-479E-B83B-B234216EA28E}" dt="2024-03-21T20:37:34.030" v="20" actId="962"/>
          <ac:spMkLst>
            <pc:docMk/>
            <pc:sldMk cId="639713211" sldId="261"/>
            <ac:spMk id="31" creationId="{0A28E9ED-AFF8-E12E-943D-3416E6A04947}"/>
          </ac:spMkLst>
        </pc:spChg>
        <pc:spChg chg="mod">
          <ac:chgData name="Rosie Cooper" userId="bf124abb-9a2b-4602-9121-6ae61623fa8e" providerId="ADAL" clId="{9C23A8AB-98E8-479E-B83B-B234216EA28E}" dt="2024-03-21T20:37:34.030" v="20" actId="962"/>
          <ac:spMkLst>
            <pc:docMk/>
            <pc:sldMk cId="639713211" sldId="261"/>
            <ac:spMk id="32" creationId="{88125044-086E-EAE1-1F83-1142F776C2EA}"/>
          </ac:spMkLst>
        </pc:spChg>
        <pc:spChg chg="mod">
          <ac:chgData name="Rosie Cooper" userId="bf124abb-9a2b-4602-9121-6ae61623fa8e" providerId="ADAL" clId="{9C23A8AB-98E8-479E-B83B-B234216EA28E}" dt="2024-03-21T20:37:34.030" v="20" actId="962"/>
          <ac:spMkLst>
            <pc:docMk/>
            <pc:sldMk cId="639713211" sldId="261"/>
            <ac:spMk id="33" creationId="{9CA6A1DC-10DD-154A-43A4-4694C27D4054}"/>
          </ac:spMkLst>
        </pc:spChg>
        <pc:spChg chg="mod">
          <ac:chgData name="Rosie Cooper" userId="bf124abb-9a2b-4602-9121-6ae61623fa8e" providerId="ADAL" clId="{9C23A8AB-98E8-479E-B83B-B234216EA28E}" dt="2024-03-21T20:37:34.030" v="20" actId="962"/>
          <ac:spMkLst>
            <pc:docMk/>
            <pc:sldMk cId="639713211" sldId="261"/>
            <ac:spMk id="34" creationId="{3BD80995-F154-E7E7-C5DF-623A38525CC4}"/>
          </ac:spMkLst>
        </pc:spChg>
        <pc:spChg chg="mod">
          <ac:chgData name="Rosie Cooper" userId="bf124abb-9a2b-4602-9121-6ae61623fa8e" providerId="ADAL" clId="{9C23A8AB-98E8-479E-B83B-B234216EA28E}" dt="2024-03-21T20:37:34.030" v="20" actId="962"/>
          <ac:spMkLst>
            <pc:docMk/>
            <pc:sldMk cId="639713211" sldId="261"/>
            <ac:spMk id="35" creationId="{25A1669E-ADD4-002A-5859-D5F30B5E0547}"/>
          </ac:spMkLst>
        </pc:spChg>
        <pc:spChg chg="mod">
          <ac:chgData name="Rosie Cooper" userId="bf124abb-9a2b-4602-9121-6ae61623fa8e" providerId="ADAL" clId="{9C23A8AB-98E8-479E-B83B-B234216EA28E}" dt="2024-03-21T20:37:34.030" v="20" actId="962"/>
          <ac:spMkLst>
            <pc:docMk/>
            <pc:sldMk cId="639713211" sldId="261"/>
            <ac:spMk id="36" creationId="{83B2321E-F8BE-795E-512E-C6AC7E96442F}"/>
          </ac:spMkLst>
        </pc:spChg>
        <pc:spChg chg="mod">
          <ac:chgData name="Rosie Cooper" userId="bf124abb-9a2b-4602-9121-6ae61623fa8e" providerId="ADAL" clId="{9C23A8AB-98E8-479E-B83B-B234216EA28E}" dt="2024-03-21T20:37:34.030" v="20" actId="962"/>
          <ac:spMkLst>
            <pc:docMk/>
            <pc:sldMk cId="639713211" sldId="261"/>
            <ac:spMk id="37" creationId="{59DD5749-A2B3-8E5D-98F5-4ADE2E664F57}"/>
          </ac:spMkLst>
        </pc:spChg>
        <pc:spChg chg="mod">
          <ac:chgData name="Rosie Cooper" userId="bf124abb-9a2b-4602-9121-6ae61623fa8e" providerId="ADAL" clId="{9C23A8AB-98E8-479E-B83B-B234216EA28E}" dt="2024-03-21T20:37:34.030" v="20" actId="962"/>
          <ac:spMkLst>
            <pc:docMk/>
            <pc:sldMk cId="639713211" sldId="261"/>
            <ac:spMk id="38" creationId="{43C6C337-5A58-48E4-8C4C-2D53D291A91C}"/>
          </ac:spMkLst>
        </pc:spChg>
        <pc:spChg chg="mod">
          <ac:chgData name="Rosie Cooper" userId="bf124abb-9a2b-4602-9121-6ae61623fa8e" providerId="ADAL" clId="{9C23A8AB-98E8-479E-B83B-B234216EA28E}" dt="2024-03-21T20:37:34.030" v="20" actId="962"/>
          <ac:spMkLst>
            <pc:docMk/>
            <pc:sldMk cId="639713211" sldId="261"/>
            <ac:spMk id="39" creationId="{AA4A1BBF-CBB5-94B8-0ABE-3FE0AD255CB5}"/>
          </ac:spMkLst>
        </pc:spChg>
        <pc:spChg chg="mod">
          <ac:chgData name="Rosie Cooper" userId="bf124abb-9a2b-4602-9121-6ae61623fa8e" providerId="ADAL" clId="{9C23A8AB-98E8-479E-B83B-B234216EA28E}" dt="2024-03-21T20:37:34.030" v="20" actId="962"/>
          <ac:spMkLst>
            <pc:docMk/>
            <pc:sldMk cId="639713211" sldId="261"/>
            <ac:spMk id="40" creationId="{3D119290-7C7C-6858-3130-7C7B0D14994C}"/>
          </ac:spMkLst>
        </pc:spChg>
        <pc:spChg chg="mod">
          <ac:chgData name="Rosie Cooper" userId="bf124abb-9a2b-4602-9121-6ae61623fa8e" providerId="ADAL" clId="{9C23A8AB-98E8-479E-B83B-B234216EA28E}" dt="2024-03-21T20:37:34.030" v="20" actId="962"/>
          <ac:spMkLst>
            <pc:docMk/>
            <pc:sldMk cId="639713211" sldId="261"/>
            <ac:spMk id="41" creationId="{9D0893E5-0A58-FA3C-31AA-C40190A3F385}"/>
          </ac:spMkLst>
        </pc:spChg>
        <pc:spChg chg="mod">
          <ac:chgData name="Rosie Cooper" userId="bf124abb-9a2b-4602-9121-6ae61623fa8e" providerId="ADAL" clId="{9C23A8AB-98E8-479E-B83B-B234216EA28E}" dt="2024-03-21T20:37:34.030" v="20" actId="962"/>
          <ac:spMkLst>
            <pc:docMk/>
            <pc:sldMk cId="639713211" sldId="261"/>
            <ac:spMk id="42" creationId="{6C83FCC5-C03E-D7C1-CA2D-A1E287AB4B86}"/>
          </ac:spMkLst>
        </pc:spChg>
        <pc:spChg chg="mod">
          <ac:chgData name="Rosie Cooper" userId="bf124abb-9a2b-4602-9121-6ae61623fa8e" providerId="ADAL" clId="{9C23A8AB-98E8-479E-B83B-B234216EA28E}" dt="2024-03-21T20:37:34.030" v="20" actId="962"/>
          <ac:spMkLst>
            <pc:docMk/>
            <pc:sldMk cId="639713211" sldId="261"/>
            <ac:spMk id="44" creationId="{9CBF1E32-6B63-203E-22C2-A582CD3F09F8}"/>
          </ac:spMkLst>
        </pc:spChg>
        <pc:spChg chg="mod">
          <ac:chgData name="Rosie Cooper" userId="bf124abb-9a2b-4602-9121-6ae61623fa8e" providerId="ADAL" clId="{9C23A8AB-98E8-479E-B83B-B234216EA28E}" dt="2024-03-21T20:37:34.030" v="20" actId="962"/>
          <ac:spMkLst>
            <pc:docMk/>
            <pc:sldMk cId="639713211" sldId="261"/>
            <ac:spMk id="45" creationId="{2FF3312F-4AD7-1271-9041-DA13EBAF4E4D}"/>
          </ac:spMkLst>
        </pc:spChg>
        <pc:spChg chg="mod">
          <ac:chgData name="Rosie Cooper" userId="bf124abb-9a2b-4602-9121-6ae61623fa8e" providerId="ADAL" clId="{9C23A8AB-98E8-479E-B83B-B234216EA28E}" dt="2024-03-21T20:37:34.030" v="20" actId="962"/>
          <ac:spMkLst>
            <pc:docMk/>
            <pc:sldMk cId="639713211" sldId="261"/>
            <ac:spMk id="46" creationId="{94E60C0E-46D3-DED8-051A-4859CB3D1334}"/>
          </ac:spMkLst>
        </pc:spChg>
        <pc:spChg chg="mod">
          <ac:chgData name="Rosie Cooper" userId="bf124abb-9a2b-4602-9121-6ae61623fa8e" providerId="ADAL" clId="{9C23A8AB-98E8-479E-B83B-B234216EA28E}" dt="2024-03-21T20:37:34.030" v="20" actId="962"/>
          <ac:spMkLst>
            <pc:docMk/>
            <pc:sldMk cId="639713211" sldId="261"/>
            <ac:spMk id="48" creationId="{62442A8C-012B-6F63-86E2-B03C216BD425}"/>
          </ac:spMkLst>
        </pc:spChg>
        <pc:spChg chg="mod">
          <ac:chgData name="Rosie Cooper" userId="bf124abb-9a2b-4602-9121-6ae61623fa8e" providerId="ADAL" clId="{9C23A8AB-98E8-479E-B83B-B234216EA28E}" dt="2024-03-21T20:37:34.030" v="20" actId="962"/>
          <ac:spMkLst>
            <pc:docMk/>
            <pc:sldMk cId="639713211" sldId="261"/>
            <ac:spMk id="63" creationId="{6D61DC39-D1E6-2A9E-9C74-EC1305E22DCC}"/>
          </ac:spMkLst>
        </pc:spChg>
        <pc:spChg chg="mod">
          <ac:chgData name="Rosie Cooper" userId="bf124abb-9a2b-4602-9121-6ae61623fa8e" providerId="ADAL" clId="{9C23A8AB-98E8-479E-B83B-B234216EA28E}" dt="2024-03-21T20:37:34.030" v="20" actId="962"/>
          <ac:spMkLst>
            <pc:docMk/>
            <pc:sldMk cId="639713211" sldId="261"/>
            <ac:spMk id="64" creationId="{8848E825-C57A-54B8-D286-9988361E4FB9}"/>
          </ac:spMkLst>
        </pc:spChg>
        <pc:spChg chg="mod">
          <ac:chgData name="Rosie Cooper" userId="bf124abb-9a2b-4602-9121-6ae61623fa8e" providerId="ADAL" clId="{9C23A8AB-98E8-479E-B83B-B234216EA28E}" dt="2024-03-21T20:37:34.030" v="20" actId="962"/>
          <ac:spMkLst>
            <pc:docMk/>
            <pc:sldMk cId="639713211" sldId="261"/>
            <ac:spMk id="65" creationId="{53A92B58-60B9-33D7-5F99-DA1B8B24F26A}"/>
          </ac:spMkLst>
        </pc:spChg>
        <pc:spChg chg="mod">
          <ac:chgData name="Rosie Cooper" userId="bf124abb-9a2b-4602-9121-6ae61623fa8e" providerId="ADAL" clId="{9C23A8AB-98E8-479E-B83B-B234216EA28E}" dt="2024-03-21T20:37:34.030" v="20" actId="962"/>
          <ac:spMkLst>
            <pc:docMk/>
            <pc:sldMk cId="639713211" sldId="261"/>
            <ac:spMk id="67" creationId="{A93D1493-E5F6-EA16-2D7A-7AE05BA0B4CE}"/>
          </ac:spMkLst>
        </pc:spChg>
        <pc:spChg chg="mod">
          <ac:chgData name="Rosie Cooper" userId="bf124abb-9a2b-4602-9121-6ae61623fa8e" providerId="ADAL" clId="{9C23A8AB-98E8-479E-B83B-B234216EA28E}" dt="2024-03-21T20:37:34.030" v="20" actId="962"/>
          <ac:spMkLst>
            <pc:docMk/>
            <pc:sldMk cId="639713211" sldId="261"/>
            <ac:spMk id="68" creationId="{BFE34D8A-87FA-78BC-5CF7-3E2F08BF6B67}"/>
          </ac:spMkLst>
        </pc:spChg>
        <pc:spChg chg="mod">
          <ac:chgData name="Rosie Cooper" userId="bf124abb-9a2b-4602-9121-6ae61623fa8e" providerId="ADAL" clId="{9C23A8AB-98E8-479E-B83B-B234216EA28E}" dt="2024-03-21T20:37:34.030" v="20" actId="962"/>
          <ac:spMkLst>
            <pc:docMk/>
            <pc:sldMk cId="639713211" sldId="261"/>
            <ac:spMk id="69" creationId="{05A3EDE6-4A9E-5CF5-1ED2-EEC9529002CF}"/>
          </ac:spMkLst>
        </pc:spChg>
        <pc:spChg chg="mod">
          <ac:chgData name="Rosie Cooper" userId="bf124abb-9a2b-4602-9121-6ae61623fa8e" providerId="ADAL" clId="{9C23A8AB-98E8-479E-B83B-B234216EA28E}" dt="2024-03-21T20:37:34.030" v="20" actId="962"/>
          <ac:spMkLst>
            <pc:docMk/>
            <pc:sldMk cId="639713211" sldId="261"/>
            <ac:spMk id="78" creationId="{007FCEE1-F9CE-368F-8F70-49BF188353AD}"/>
          </ac:spMkLst>
        </pc:spChg>
        <pc:spChg chg="mod">
          <ac:chgData name="Rosie Cooper" userId="bf124abb-9a2b-4602-9121-6ae61623fa8e" providerId="ADAL" clId="{9C23A8AB-98E8-479E-B83B-B234216EA28E}" dt="2024-03-21T20:37:34.030" v="20" actId="962"/>
          <ac:spMkLst>
            <pc:docMk/>
            <pc:sldMk cId="639713211" sldId="261"/>
            <ac:spMk id="79" creationId="{46FF56E0-7328-FFA3-4B26-9B21D6E00720}"/>
          </ac:spMkLst>
        </pc:spChg>
        <pc:spChg chg="mod">
          <ac:chgData name="Rosie Cooper" userId="bf124abb-9a2b-4602-9121-6ae61623fa8e" providerId="ADAL" clId="{9C23A8AB-98E8-479E-B83B-B234216EA28E}" dt="2024-03-21T20:37:34.030" v="20" actId="962"/>
          <ac:spMkLst>
            <pc:docMk/>
            <pc:sldMk cId="639713211" sldId="261"/>
            <ac:spMk id="80" creationId="{6457E3F3-0EC8-7310-0BFA-E6AE0447967F}"/>
          </ac:spMkLst>
        </pc:spChg>
        <pc:spChg chg="mod">
          <ac:chgData name="Rosie Cooper" userId="bf124abb-9a2b-4602-9121-6ae61623fa8e" providerId="ADAL" clId="{9C23A8AB-98E8-479E-B83B-B234216EA28E}" dt="2024-03-21T20:37:34.030" v="20" actId="962"/>
          <ac:spMkLst>
            <pc:docMk/>
            <pc:sldMk cId="639713211" sldId="261"/>
            <ac:spMk id="81" creationId="{050A66E5-BF97-3A21-9EDE-0391CA3A4B05}"/>
          </ac:spMkLst>
        </pc:spChg>
        <pc:picChg chg="mod">
          <ac:chgData name="Rosie Cooper" userId="bf124abb-9a2b-4602-9121-6ae61623fa8e" providerId="ADAL" clId="{9C23A8AB-98E8-479E-B83B-B234216EA28E}" dt="2024-03-21T20:37:34.030" v="20" actId="962"/>
          <ac:picMkLst>
            <pc:docMk/>
            <pc:sldMk cId="639713211" sldId="261"/>
            <ac:picMk id="2" creationId="{2C405C99-F114-E459-38F3-9E8A269D2854}"/>
          </ac:picMkLst>
        </pc:picChg>
        <pc:picChg chg="mod">
          <ac:chgData name="Rosie Cooper" userId="bf124abb-9a2b-4602-9121-6ae61623fa8e" providerId="ADAL" clId="{9C23A8AB-98E8-479E-B83B-B234216EA28E}" dt="2024-03-21T20:37:34.030" v="20" actId="962"/>
          <ac:picMkLst>
            <pc:docMk/>
            <pc:sldMk cId="639713211" sldId="261"/>
            <ac:picMk id="3" creationId="{11144BC0-662D-4D10-803A-0E86530BF9D5}"/>
          </ac:picMkLst>
        </pc:picChg>
        <pc:picChg chg="del">
          <ac:chgData name="Rosie Cooper" userId="bf124abb-9a2b-4602-9121-6ae61623fa8e" providerId="ADAL" clId="{9C23A8AB-98E8-479E-B83B-B234216EA28E}" dt="2024-03-21T20:36:56.336" v="11"/>
          <ac:picMkLst>
            <pc:docMk/>
            <pc:sldMk cId="639713211" sldId="261"/>
            <ac:picMk id="4" creationId="{6A611D9F-E509-8A94-8114-35B4BB7DB3D1}"/>
          </ac:picMkLst>
        </pc:picChg>
        <pc:picChg chg="mod">
          <ac:chgData name="Rosie Cooper" userId="bf124abb-9a2b-4602-9121-6ae61623fa8e" providerId="ADAL" clId="{9C23A8AB-98E8-479E-B83B-B234216EA28E}" dt="2024-03-21T20:37:34.030" v="20" actId="962"/>
          <ac:picMkLst>
            <pc:docMk/>
            <pc:sldMk cId="639713211" sldId="261"/>
            <ac:picMk id="47" creationId="{2F34F869-0BF9-4BBC-60A4-F92CCCE2BD21}"/>
          </ac:picMkLst>
        </pc:picChg>
        <pc:picChg chg="mod">
          <ac:chgData name="Rosie Cooper" userId="bf124abb-9a2b-4602-9121-6ae61623fa8e" providerId="ADAL" clId="{9C23A8AB-98E8-479E-B83B-B234216EA28E}" dt="2024-03-21T20:37:34.030" v="20" actId="962"/>
          <ac:picMkLst>
            <pc:docMk/>
            <pc:sldMk cId="639713211" sldId="261"/>
            <ac:picMk id="49" creationId="{E7AF8872-9EB5-1985-D1E4-BF266755191B}"/>
          </ac:picMkLst>
        </pc:picChg>
        <pc:picChg chg="mod">
          <ac:chgData name="Rosie Cooper" userId="bf124abb-9a2b-4602-9121-6ae61623fa8e" providerId="ADAL" clId="{9C23A8AB-98E8-479E-B83B-B234216EA28E}" dt="2024-03-21T20:37:34.030" v="20" actId="962"/>
          <ac:picMkLst>
            <pc:docMk/>
            <pc:sldMk cId="639713211" sldId="261"/>
            <ac:picMk id="50" creationId="{E65EB417-F47C-144E-5655-E9B52127CD32}"/>
          </ac:picMkLst>
        </pc:picChg>
        <pc:picChg chg="mod">
          <ac:chgData name="Rosie Cooper" userId="bf124abb-9a2b-4602-9121-6ae61623fa8e" providerId="ADAL" clId="{9C23A8AB-98E8-479E-B83B-B234216EA28E}" dt="2024-03-21T20:37:34.030" v="20" actId="962"/>
          <ac:picMkLst>
            <pc:docMk/>
            <pc:sldMk cId="639713211" sldId="261"/>
            <ac:picMk id="51" creationId="{3AEA4A09-6F29-78C8-D78B-3791311D6841}"/>
          </ac:picMkLst>
        </pc:picChg>
        <pc:picChg chg="mod">
          <ac:chgData name="Rosie Cooper" userId="bf124abb-9a2b-4602-9121-6ae61623fa8e" providerId="ADAL" clId="{9C23A8AB-98E8-479E-B83B-B234216EA28E}" dt="2024-03-21T20:37:34.030" v="20" actId="962"/>
          <ac:picMkLst>
            <pc:docMk/>
            <pc:sldMk cId="639713211" sldId="261"/>
            <ac:picMk id="52" creationId="{A57E76CD-96ED-9B99-F075-FE80BF1492F9}"/>
          </ac:picMkLst>
        </pc:picChg>
        <pc:picChg chg="mod">
          <ac:chgData name="Rosie Cooper" userId="bf124abb-9a2b-4602-9121-6ae61623fa8e" providerId="ADAL" clId="{9C23A8AB-98E8-479E-B83B-B234216EA28E}" dt="2024-03-21T20:37:34.030" v="20" actId="962"/>
          <ac:picMkLst>
            <pc:docMk/>
            <pc:sldMk cId="639713211" sldId="261"/>
            <ac:picMk id="53" creationId="{E6283AB9-11A0-B917-18E6-025E067BD131}"/>
          </ac:picMkLst>
        </pc:picChg>
        <pc:picChg chg="mod">
          <ac:chgData name="Rosie Cooper" userId="bf124abb-9a2b-4602-9121-6ae61623fa8e" providerId="ADAL" clId="{9C23A8AB-98E8-479E-B83B-B234216EA28E}" dt="2024-03-21T20:37:34.030" v="20" actId="962"/>
          <ac:picMkLst>
            <pc:docMk/>
            <pc:sldMk cId="639713211" sldId="261"/>
            <ac:picMk id="54" creationId="{41411C9E-A68D-8521-39AB-1E5A16AC4396}"/>
          </ac:picMkLst>
        </pc:picChg>
        <pc:picChg chg="mod">
          <ac:chgData name="Rosie Cooper" userId="bf124abb-9a2b-4602-9121-6ae61623fa8e" providerId="ADAL" clId="{9C23A8AB-98E8-479E-B83B-B234216EA28E}" dt="2024-03-21T20:37:34.030" v="20" actId="962"/>
          <ac:picMkLst>
            <pc:docMk/>
            <pc:sldMk cId="639713211" sldId="261"/>
            <ac:picMk id="55" creationId="{71E33940-4FB5-0DA3-6285-2AE8FC18F9E3}"/>
          </ac:picMkLst>
        </pc:picChg>
        <pc:picChg chg="mod">
          <ac:chgData name="Rosie Cooper" userId="bf124abb-9a2b-4602-9121-6ae61623fa8e" providerId="ADAL" clId="{9C23A8AB-98E8-479E-B83B-B234216EA28E}" dt="2024-03-21T20:37:34.030" v="20" actId="962"/>
          <ac:picMkLst>
            <pc:docMk/>
            <pc:sldMk cId="639713211" sldId="261"/>
            <ac:picMk id="56" creationId="{D3D3DD81-05AC-3CCF-1FE4-537E4DD6C821}"/>
          </ac:picMkLst>
        </pc:picChg>
        <pc:picChg chg="mod">
          <ac:chgData name="Rosie Cooper" userId="bf124abb-9a2b-4602-9121-6ae61623fa8e" providerId="ADAL" clId="{9C23A8AB-98E8-479E-B83B-B234216EA28E}" dt="2024-03-21T20:37:34.030" v="20" actId="962"/>
          <ac:picMkLst>
            <pc:docMk/>
            <pc:sldMk cId="639713211" sldId="261"/>
            <ac:picMk id="57" creationId="{D75BE5E9-1EF7-D685-4065-1B4523D9D832}"/>
          </ac:picMkLst>
        </pc:picChg>
        <pc:picChg chg="mod">
          <ac:chgData name="Rosie Cooper" userId="bf124abb-9a2b-4602-9121-6ae61623fa8e" providerId="ADAL" clId="{9C23A8AB-98E8-479E-B83B-B234216EA28E}" dt="2024-03-21T20:37:34.030" v="20" actId="962"/>
          <ac:picMkLst>
            <pc:docMk/>
            <pc:sldMk cId="639713211" sldId="261"/>
            <ac:picMk id="58" creationId="{98C4EE7D-28DD-E0B1-FAF1-A86D87D6EAE6}"/>
          </ac:picMkLst>
        </pc:picChg>
        <pc:picChg chg="mod">
          <ac:chgData name="Rosie Cooper" userId="bf124abb-9a2b-4602-9121-6ae61623fa8e" providerId="ADAL" clId="{9C23A8AB-98E8-479E-B83B-B234216EA28E}" dt="2024-03-21T20:37:34.030" v="20" actId="962"/>
          <ac:picMkLst>
            <pc:docMk/>
            <pc:sldMk cId="639713211" sldId="261"/>
            <ac:picMk id="59" creationId="{0E8CF3BF-1519-34B5-D72B-E8D42A3CCAE7}"/>
          </ac:picMkLst>
        </pc:picChg>
        <pc:picChg chg="mod">
          <ac:chgData name="Rosie Cooper" userId="bf124abb-9a2b-4602-9121-6ae61623fa8e" providerId="ADAL" clId="{9C23A8AB-98E8-479E-B83B-B234216EA28E}" dt="2024-03-21T20:37:34.030" v="20" actId="962"/>
          <ac:picMkLst>
            <pc:docMk/>
            <pc:sldMk cId="639713211" sldId="261"/>
            <ac:picMk id="60" creationId="{7790CD06-9C51-9AA1-7A08-84D5B3D88851}"/>
          </ac:picMkLst>
        </pc:picChg>
        <pc:picChg chg="mod">
          <ac:chgData name="Rosie Cooper" userId="bf124abb-9a2b-4602-9121-6ae61623fa8e" providerId="ADAL" clId="{9C23A8AB-98E8-479E-B83B-B234216EA28E}" dt="2024-03-21T20:37:34.030" v="20" actId="962"/>
          <ac:picMkLst>
            <pc:docMk/>
            <pc:sldMk cId="639713211" sldId="261"/>
            <ac:picMk id="61" creationId="{1A0DEB10-AD7B-EC8A-BE10-01243A2ADBC8}"/>
          </ac:picMkLst>
        </pc:picChg>
        <pc:picChg chg="mod">
          <ac:chgData name="Rosie Cooper" userId="bf124abb-9a2b-4602-9121-6ae61623fa8e" providerId="ADAL" clId="{9C23A8AB-98E8-479E-B83B-B234216EA28E}" dt="2024-03-21T20:37:34.030" v="20" actId="962"/>
          <ac:picMkLst>
            <pc:docMk/>
            <pc:sldMk cId="639713211" sldId="261"/>
            <ac:picMk id="62" creationId="{64F48EC9-6988-23F7-2F40-DD0BD268B638}"/>
          </ac:picMkLst>
        </pc:picChg>
        <pc:picChg chg="mod">
          <ac:chgData name="Rosie Cooper" userId="bf124abb-9a2b-4602-9121-6ae61623fa8e" providerId="ADAL" clId="{9C23A8AB-98E8-479E-B83B-B234216EA28E}" dt="2024-03-21T20:37:34.030" v="20" actId="962"/>
          <ac:picMkLst>
            <pc:docMk/>
            <pc:sldMk cId="639713211" sldId="261"/>
            <ac:picMk id="74" creationId="{622663B2-9105-8AE0-9278-22E038AA5BB2}"/>
          </ac:picMkLst>
        </pc:picChg>
      </pc:sldChg>
      <pc:sldChg chg="del">
        <pc:chgData name="Rosie Cooper" userId="bf124abb-9a2b-4602-9121-6ae61623fa8e" providerId="ADAL" clId="{9C23A8AB-98E8-479E-B83B-B234216EA28E}" dt="2024-03-21T20:36:33.389" v="5" actId="47"/>
        <pc:sldMkLst>
          <pc:docMk/>
          <pc:sldMk cId="3140366966" sldId="262"/>
        </pc:sldMkLst>
      </pc:sldChg>
      <pc:sldChg chg="del">
        <pc:chgData name="Rosie Cooper" userId="bf124abb-9a2b-4602-9121-6ae61623fa8e" providerId="ADAL" clId="{9C23A8AB-98E8-479E-B83B-B234216EA28E}" dt="2024-03-21T20:36:36.084" v="8" actId="47"/>
        <pc:sldMkLst>
          <pc:docMk/>
          <pc:sldMk cId="758187235" sldId="263"/>
        </pc:sldMkLst>
      </pc:sldChg>
      <pc:sldChg chg="del">
        <pc:chgData name="Rosie Cooper" userId="bf124abb-9a2b-4602-9121-6ae61623fa8e" providerId="ADAL" clId="{9C23A8AB-98E8-479E-B83B-B234216EA28E}" dt="2024-03-21T20:36:35.268" v="7" actId="47"/>
        <pc:sldMkLst>
          <pc:docMk/>
          <pc:sldMk cId="489831976" sldId="264"/>
        </pc:sldMkLst>
      </pc:sldChg>
      <pc:sldChg chg="del">
        <pc:chgData name="Rosie Cooper" userId="bf124abb-9a2b-4602-9121-6ae61623fa8e" providerId="ADAL" clId="{9C23A8AB-98E8-479E-B83B-B234216EA28E}" dt="2024-03-21T20:36:34.587" v="6" actId="47"/>
        <pc:sldMkLst>
          <pc:docMk/>
          <pc:sldMk cId="2833983038" sldId="265"/>
        </pc:sldMkLst>
      </pc:sldChg>
      <pc:sldChg chg="modSp add del mod">
        <pc:chgData name="Rosie Cooper" userId="bf124abb-9a2b-4602-9121-6ae61623fa8e" providerId="ADAL" clId="{9C23A8AB-98E8-479E-B83B-B234216EA28E}" dt="2024-03-21T20:37:07.947" v="16" actId="6549"/>
        <pc:sldMkLst>
          <pc:docMk/>
          <pc:sldMk cId="3885894406" sldId="266"/>
        </pc:sldMkLst>
        <pc:spChg chg="mod">
          <ac:chgData name="Rosie Cooper" userId="bf124abb-9a2b-4602-9121-6ae61623fa8e" providerId="ADAL" clId="{9C23A8AB-98E8-479E-B83B-B234216EA28E}" dt="2024-03-21T20:37:05.249" v="13" actId="6549"/>
          <ac:spMkLst>
            <pc:docMk/>
            <pc:sldMk cId="3885894406" sldId="266"/>
            <ac:spMk id="11" creationId="{258C8595-C239-785D-D42A-0C136B5DAA03}"/>
          </ac:spMkLst>
        </pc:spChg>
        <pc:spChg chg="mod">
          <ac:chgData name="Rosie Cooper" userId="bf124abb-9a2b-4602-9121-6ae61623fa8e" providerId="ADAL" clId="{9C23A8AB-98E8-479E-B83B-B234216EA28E}" dt="2024-03-21T20:37:06.223" v="14" actId="6549"/>
          <ac:spMkLst>
            <pc:docMk/>
            <pc:sldMk cId="3885894406" sldId="266"/>
            <ac:spMk id="30" creationId="{22F14324-F6DE-4632-5186-D7CB8471FC58}"/>
          </ac:spMkLst>
        </pc:spChg>
        <pc:spChg chg="mod">
          <ac:chgData name="Rosie Cooper" userId="bf124abb-9a2b-4602-9121-6ae61623fa8e" providerId="ADAL" clId="{9C23A8AB-98E8-479E-B83B-B234216EA28E}" dt="2024-03-21T20:37:07.015" v="15" actId="6549"/>
          <ac:spMkLst>
            <pc:docMk/>
            <pc:sldMk cId="3885894406" sldId="266"/>
            <ac:spMk id="33" creationId="{42863F3F-934A-B7D2-84B2-F5E8E5F4E346}"/>
          </ac:spMkLst>
        </pc:spChg>
        <pc:spChg chg="mod">
          <ac:chgData name="Rosie Cooper" userId="bf124abb-9a2b-4602-9121-6ae61623fa8e" providerId="ADAL" clId="{9C23A8AB-98E8-479E-B83B-B234216EA28E}" dt="2024-03-21T20:37:07.947" v="16" actId="6549"/>
          <ac:spMkLst>
            <pc:docMk/>
            <pc:sldMk cId="3885894406" sldId="266"/>
            <ac:spMk id="36" creationId="{B517E7C7-A140-1168-D2FD-F9BB4F0DFFCD}"/>
          </ac:spMkLst>
        </pc:spChg>
      </pc:sldChg>
      <pc:sldChg chg="del">
        <pc:chgData name="Rosie Cooper" userId="bf124abb-9a2b-4602-9121-6ae61623fa8e" providerId="ADAL" clId="{9C23A8AB-98E8-479E-B83B-B234216EA28E}" dt="2024-03-21T20:35:40.694" v="2" actId="47"/>
        <pc:sldMkLst>
          <pc:docMk/>
          <pc:sldMk cId="3803241487" sldId="268"/>
        </pc:sldMkLst>
      </pc:sldChg>
      <pc:sldChg chg="add del">
        <pc:chgData name="Rosie Cooper" userId="bf124abb-9a2b-4602-9121-6ae61623fa8e" providerId="ADAL" clId="{9C23A8AB-98E8-479E-B83B-B234216EA28E}" dt="2024-03-21T20:36:57.768" v="12"/>
        <pc:sldMkLst>
          <pc:docMk/>
          <pc:sldMk cId="789785739" sldId="269"/>
        </pc:sldMkLst>
      </pc:sldChg>
      <pc:sldChg chg="addSp delSp modSp mod">
        <pc:chgData name="Rosie Cooper" userId="bf124abb-9a2b-4602-9121-6ae61623fa8e" providerId="ADAL" clId="{9C23A8AB-98E8-479E-B83B-B234216EA28E}" dt="2024-03-21T20:38:14.217" v="24" actId="33553"/>
        <pc:sldMkLst>
          <pc:docMk/>
          <pc:sldMk cId="1287725198" sldId="270"/>
        </pc:sldMkLst>
        <pc:spChg chg="mod">
          <ac:chgData name="Rosie Cooper" userId="bf124abb-9a2b-4602-9121-6ae61623fa8e" providerId="ADAL" clId="{9C23A8AB-98E8-479E-B83B-B234216EA28E}" dt="2024-03-21T20:38:14.217" v="24" actId="33553"/>
          <ac:spMkLst>
            <pc:docMk/>
            <pc:sldMk cId="1287725198" sldId="270"/>
            <ac:spMk id="3" creationId="{A8ABB23C-A2B1-D8CF-A439-357EC8C79F51}"/>
          </ac:spMkLst>
        </pc:spChg>
        <pc:spChg chg="add del mod">
          <ac:chgData name="Rosie Cooper" userId="bf124abb-9a2b-4602-9121-6ae61623fa8e" providerId="ADAL" clId="{9C23A8AB-98E8-479E-B83B-B234216EA28E}" dt="2024-03-21T20:38:07.694" v="23" actId="478"/>
          <ac:spMkLst>
            <pc:docMk/>
            <pc:sldMk cId="1287725198" sldId="270"/>
            <ac:spMk id="5" creationId="{91F61ABF-E7EB-F3B5-E7E9-FED7438B6655}"/>
          </ac:spMkLst>
        </pc:spChg>
        <pc:spChg chg="mod">
          <ac:chgData name="Rosie Cooper" userId="bf124abb-9a2b-4602-9121-6ae61623fa8e" providerId="ADAL" clId="{9C23A8AB-98E8-479E-B83B-B234216EA28E}" dt="2024-03-21T20:36:00.647" v="4" actId="962"/>
          <ac:spMkLst>
            <pc:docMk/>
            <pc:sldMk cId="1287725198" sldId="270"/>
            <ac:spMk id="8" creationId="{D624172E-4D9D-C097-5A82-CEAAFA3BB5C2}"/>
          </ac:spMkLst>
        </pc:spChg>
        <pc:spChg chg="mod">
          <ac:chgData name="Rosie Cooper" userId="bf124abb-9a2b-4602-9121-6ae61623fa8e" providerId="ADAL" clId="{9C23A8AB-98E8-479E-B83B-B234216EA28E}" dt="2024-03-21T20:36:00.647" v="4" actId="962"/>
          <ac:spMkLst>
            <pc:docMk/>
            <pc:sldMk cId="1287725198" sldId="270"/>
            <ac:spMk id="9" creationId="{4490F71F-35B3-07A8-9B0F-FF79C8BBAC99}"/>
          </ac:spMkLst>
        </pc:spChg>
        <pc:spChg chg="mod">
          <ac:chgData name="Rosie Cooper" userId="bf124abb-9a2b-4602-9121-6ae61623fa8e" providerId="ADAL" clId="{9C23A8AB-98E8-479E-B83B-B234216EA28E}" dt="2024-03-21T20:36:00.647" v="4" actId="962"/>
          <ac:spMkLst>
            <pc:docMk/>
            <pc:sldMk cId="1287725198" sldId="270"/>
            <ac:spMk id="10" creationId="{3B32B219-AD5A-8869-B7BC-8252F173F6B0}"/>
          </ac:spMkLst>
        </pc:spChg>
        <pc:spChg chg="mod">
          <ac:chgData name="Rosie Cooper" userId="bf124abb-9a2b-4602-9121-6ae61623fa8e" providerId="ADAL" clId="{9C23A8AB-98E8-479E-B83B-B234216EA28E}" dt="2024-03-21T20:36:00.647" v="4" actId="962"/>
          <ac:spMkLst>
            <pc:docMk/>
            <pc:sldMk cId="1287725198" sldId="270"/>
            <ac:spMk id="11" creationId="{66F1EC96-AE4E-E9E3-7A4E-6A6369217E0C}"/>
          </ac:spMkLst>
        </pc:spChg>
        <pc:spChg chg="mod">
          <ac:chgData name="Rosie Cooper" userId="bf124abb-9a2b-4602-9121-6ae61623fa8e" providerId="ADAL" clId="{9C23A8AB-98E8-479E-B83B-B234216EA28E}" dt="2024-03-21T20:36:00.647" v="4" actId="962"/>
          <ac:spMkLst>
            <pc:docMk/>
            <pc:sldMk cId="1287725198" sldId="270"/>
            <ac:spMk id="12" creationId="{DC4F3D37-D7C3-CCC2-9214-EB6710969C75}"/>
          </ac:spMkLst>
        </pc:spChg>
        <pc:spChg chg="mod">
          <ac:chgData name="Rosie Cooper" userId="bf124abb-9a2b-4602-9121-6ae61623fa8e" providerId="ADAL" clId="{9C23A8AB-98E8-479E-B83B-B234216EA28E}" dt="2024-03-21T20:36:00.647" v="4" actId="962"/>
          <ac:spMkLst>
            <pc:docMk/>
            <pc:sldMk cId="1287725198" sldId="270"/>
            <ac:spMk id="13" creationId="{C1D3579B-DD9D-CCBC-B9DF-7D5157B7E45D}"/>
          </ac:spMkLst>
        </pc:spChg>
        <pc:grpChg chg="mod">
          <ac:chgData name="Rosie Cooper" userId="bf124abb-9a2b-4602-9121-6ae61623fa8e" providerId="ADAL" clId="{9C23A8AB-98E8-479E-B83B-B234216EA28E}" dt="2024-03-21T20:36:00.647" v="4" actId="962"/>
          <ac:grpSpMkLst>
            <pc:docMk/>
            <pc:sldMk cId="1287725198" sldId="270"/>
            <ac:grpSpMk id="60" creationId="{CA7B5457-C924-7A3B-3F66-B0E907AEA313}"/>
          </ac:grpSpMkLst>
        </pc:grpChg>
        <pc:grpChg chg="mod">
          <ac:chgData name="Rosie Cooper" userId="bf124abb-9a2b-4602-9121-6ae61623fa8e" providerId="ADAL" clId="{9C23A8AB-98E8-479E-B83B-B234216EA28E}" dt="2024-03-21T20:36:00.647" v="4" actId="962"/>
          <ac:grpSpMkLst>
            <pc:docMk/>
            <pc:sldMk cId="1287725198" sldId="270"/>
            <ac:grpSpMk id="61" creationId="{9D1F3E35-C512-E326-3C22-A41F4D5EA4AC}"/>
          </ac:grpSpMkLst>
        </pc:grpChg>
        <pc:grpChg chg="mod">
          <ac:chgData name="Rosie Cooper" userId="bf124abb-9a2b-4602-9121-6ae61623fa8e" providerId="ADAL" clId="{9C23A8AB-98E8-479E-B83B-B234216EA28E}" dt="2024-03-21T20:36:00.647" v="4" actId="962"/>
          <ac:grpSpMkLst>
            <pc:docMk/>
            <pc:sldMk cId="1287725198" sldId="270"/>
            <ac:grpSpMk id="62" creationId="{8B32E2F0-B9D6-BAA3-F441-080D83C473EB}"/>
          </ac:grpSpMkLst>
        </pc:grpChg>
        <pc:grpChg chg="mod">
          <ac:chgData name="Rosie Cooper" userId="bf124abb-9a2b-4602-9121-6ae61623fa8e" providerId="ADAL" clId="{9C23A8AB-98E8-479E-B83B-B234216EA28E}" dt="2024-03-21T20:36:00.647" v="4" actId="962"/>
          <ac:grpSpMkLst>
            <pc:docMk/>
            <pc:sldMk cId="1287725198" sldId="270"/>
            <ac:grpSpMk id="73" creationId="{13EA2197-C145-DF8E-A99A-74A43BCCBC65}"/>
          </ac:grpSpMkLst>
        </pc:grpChg>
        <pc:grpChg chg="mod">
          <ac:chgData name="Rosie Cooper" userId="bf124abb-9a2b-4602-9121-6ae61623fa8e" providerId="ADAL" clId="{9C23A8AB-98E8-479E-B83B-B234216EA28E}" dt="2024-03-21T20:36:00.647" v="4" actId="962"/>
          <ac:grpSpMkLst>
            <pc:docMk/>
            <pc:sldMk cId="1287725198" sldId="270"/>
            <ac:grpSpMk id="75" creationId="{C1A68BFA-1254-409D-4CB2-9A942644B0CD}"/>
          </ac:grpSpMkLst>
        </pc:grpChg>
        <pc:grpChg chg="mod">
          <ac:chgData name="Rosie Cooper" userId="bf124abb-9a2b-4602-9121-6ae61623fa8e" providerId="ADAL" clId="{9C23A8AB-98E8-479E-B83B-B234216EA28E}" dt="2024-03-21T20:36:00.647" v="4" actId="962"/>
          <ac:grpSpMkLst>
            <pc:docMk/>
            <pc:sldMk cId="1287725198" sldId="270"/>
            <ac:grpSpMk id="77" creationId="{26CB15C7-084C-50DD-D4E9-B49DA6ED6DE4}"/>
          </ac:grpSpMkLst>
        </pc:grpChg>
        <pc:grpChg chg="mod">
          <ac:chgData name="Rosie Cooper" userId="bf124abb-9a2b-4602-9121-6ae61623fa8e" providerId="ADAL" clId="{9C23A8AB-98E8-479E-B83B-B234216EA28E}" dt="2024-03-21T20:36:00.647" v="4" actId="962"/>
          <ac:grpSpMkLst>
            <pc:docMk/>
            <pc:sldMk cId="1287725198" sldId="270"/>
            <ac:grpSpMk id="79" creationId="{1919CAD4-A182-082A-6960-53489C8B3980}"/>
          </ac:grpSpMkLst>
        </pc:grpChg>
        <pc:grpChg chg="mod">
          <ac:chgData name="Rosie Cooper" userId="bf124abb-9a2b-4602-9121-6ae61623fa8e" providerId="ADAL" clId="{9C23A8AB-98E8-479E-B83B-B234216EA28E}" dt="2024-03-21T20:36:00.647" v="4" actId="962"/>
          <ac:grpSpMkLst>
            <pc:docMk/>
            <pc:sldMk cId="1287725198" sldId="270"/>
            <ac:grpSpMk id="81" creationId="{B9D20CA2-FEF5-90D9-894F-F4F78DB35BD5}"/>
          </ac:grpSpMkLst>
        </pc:grpChg>
        <pc:grpChg chg="mod">
          <ac:chgData name="Rosie Cooper" userId="bf124abb-9a2b-4602-9121-6ae61623fa8e" providerId="ADAL" clId="{9C23A8AB-98E8-479E-B83B-B234216EA28E}" dt="2024-03-21T20:36:00.647" v="4" actId="962"/>
          <ac:grpSpMkLst>
            <pc:docMk/>
            <pc:sldMk cId="1287725198" sldId="270"/>
            <ac:grpSpMk id="83" creationId="{047131D6-0B1B-2268-9E85-A47FBD26691B}"/>
          </ac:grpSpMkLst>
        </pc:grpChg>
        <pc:grpChg chg="mod">
          <ac:chgData name="Rosie Cooper" userId="bf124abb-9a2b-4602-9121-6ae61623fa8e" providerId="ADAL" clId="{9C23A8AB-98E8-479E-B83B-B234216EA28E}" dt="2024-03-21T20:36:00.647" v="4" actId="962"/>
          <ac:grpSpMkLst>
            <pc:docMk/>
            <pc:sldMk cId="1287725198" sldId="270"/>
            <ac:grpSpMk id="84" creationId="{76EB1906-1C63-8E59-D756-016D3BE4C48C}"/>
          </ac:grpSpMkLst>
        </pc:grpChg>
        <pc:grpChg chg="mod">
          <ac:chgData name="Rosie Cooper" userId="bf124abb-9a2b-4602-9121-6ae61623fa8e" providerId="ADAL" clId="{9C23A8AB-98E8-479E-B83B-B234216EA28E}" dt="2024-03-21T20:36:00.647" v="4" actId="962"/>
          <ac:grpSpMkLst>
            <pc:docMk/>
            <pc:sldMk cId="1287725198" sldId="270"/>
            <ac:grpSpMk id="115" creationId="{C8B64CAC-6899-CFC8-D4B3-02FD174AF4F2}"/>
          </ac:grpSpMkLst>
        </pc:grpChg>
        <pc:grpChg chg="mod">
          <ac:chgData name="Rosie Cooper" userId="bf124abb-9a2b-4602-9121-6ae61623fa8e" providerId="ADAL" clId="{9C23A8AB-98E8-479E-B83B-B234216EA28E}" dt="2024-03-21T20:36:00.647" v="4" actId="962"/>
          <ac:grpSpMkLst>
            <pc:docMk/>
            <pc:sldMk cId="1287725198" sldId="270"/>
            <ac:grpSpMk id="124" creationId="{D4A677B9-1803-43E9-67A7-0D8F0AA28FAD}"/>
          </ac:grpSpMkLst>
        </pc:grpChg>
        <pc:picChg chg="del">
          <ac:chgData name="Rosie Cooper" userId="bf124abb-9a2b-4602-9121-6ae61623fa8e" providerId="ADAL" clId="{9C23A8AB-98E8-479E-B83B-B234216EA28E}" dt="2024-03-21T20:35:46.245" v="3" actId="478"/>
          <ac:picMkLst>
            <pc:docMk/>
            <pc:sldMk cId="1287725198" sldId="270"/>
            <ac:picMk id="2" creationId="{8BDAECD0-5E02-B65B-AF7C-7999F23F5CC4}"/>
          </ac:picMkLst>
        </pc:picChg>
        <pc:picChg chg="mod">
          <ac:chgData name="Rosie Cooper" userId="bf124abb-9a2b-4602-9121-6ae61623fa8e" providerId="ADAL" clId="{9C23A8AB-98E8-479E-B83B-B234216EA28E}" dt="2024-03-21T20:36:00.647" v="4" actId="962"/>
          <ac:picMkLst>
            <pc:docMk/>
            <pc:sldMk cId="1287725198" sldId="270"/>
            <ac:picMk id="126" creationId="{A288D5CB-5F24-9871-C55D-481BD0C28366}"/>
          </ac:picMkLst>
        </pc:picChg>
        <pc:cxnChg chg="mod">
          <ac:chgData name="Rosie Cooper" userId="bf124abb-9a2b-4602-9121-6ae61623fa8e" providerId="ADAL" clId="{9C23A8AB-98E8-479E-B83B-B234216EA28E}" dt="2024-03-21T20:36:00.647" v="4" actId="962"/>
          <ac:cxnSpMkLst>
            <pc:docMk/>
            <pc:sldMk cId="1287725198" sldId="270"/>
            <ac:cxnSpMk id="4" creationId="{1C196E76-88F6-BEDC-B87B-91234FA49ADF}"/>
          </ac:cxnSpMkLst>
        </pc:cxnChg>
      </pc:sldChg>
      <pc:sldChg chg="add del">
        <pc:chgData name="Rosie Cooper" userId="bf124abb-9a2b-4602-9121-6ae61623fa8e" providerId="ADAL" clId="{9C23A8AB-98E8-479E-B83B-B234216EA28E}" dt="2024-03-21T20:39:35.986" v="34"/>
        <pc:sldMkLst>
          <pc:docMk/>
          <pc:sldMk cId="2264870963"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5/1/2024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2542960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1522114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3210133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Classroom task Answers</a:t>
            </a:r>
          </a:p>
          <a:p>
            <a:endParaRPr lang="en-GB" dirty="0"/>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Elizabeth was imprisoned in the Tower when she was 21, from March until May 1554.</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Wyatt’s rebellion came first, in 1554. Anthony Babington’s plot was second, in 1586.  The Robert Devereux’s rebellion was last, in 1601. </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Philip Howard was imprisoned in1585.</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Jesuit’s name was Father John Gerard.</a:t>
            </a:r>
            <a:r>
              <a:rPr lang="en-GB" sz="2800" dirty="0">
                <a:effectLst/>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FC92F05-74A2-E341-9B2C-CAE7807A0D04}" type="slidenum">
              <a:rPr lang="en-US" smtClean="0"/>
              <a:t>6</a:t>
            </a:fld>
            <a:endParaRPr lang="en-US"/>
          </a:p>
        </p:txBody>
      </p:sp>
    </p:spTree>
    <p:extLst>
      <p:ext uri="{BB962C8B-B14F-4D97-AF65-F5344CB8AC3E}">
        <p14:creationId xmlns:p14="http://schemas.microsoft.com/office/powerpoint/2010/main" val="220504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9.png"/><Relationship Id="rId3" Type="http://schemas.openxmlformats.org/officeDocument/2006/relationships/image" Target="../media/image6.jpeg"/><Relationship Id="rId7" Type="http://schemas.openxmlformats.org/officeDocument/2006/relationships/image" Target="../media/image15.png"/><Relationship Id="rId12" Type="http://schemas.openxmlformats.org/officeDocument/2006/relationships/image" Target="../media/image18.png"/><Relationship Id="rId2" Type="http://schemas.openxmlformats.org/officeDocument/2006/relationships/notesSlide" Target="../notesSlides/notesSlide3.xml"/><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7.png"/><Relationship Id="rId5" Type="http://schemas.openxmlformats.org/officeDocument/2006/relationships/image" Target="../media/image8.png"/><Relationship Id="rId15" Type="http://schemas.openxmlformats.org/officeDocument/2006/relationships/image" Target="../media/image12.png"/><Relationship Id="rId10" Type="http://schemas.openxmlformats.org/officeDocument/2006/relationships/image" Target="../media/image16.png"/><Relationship Id="rId4" Type="http://schemas.openxmlformats.org/officeDocument/2006/relationships/image" Target="../media/image7.png"/><Relationship Id="rId9" Type="http://schemas.openxmlformats.org/officeDocument/2006/relationships/image" Target="../media/image10.pn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8.png"/><Relationship Id="rId3" Type="http://schemas.openxmlformats.org/officeDocument/2006/relationships/image" Target="../media/image6.jpeg"/><Relationship Id="rId7" Type="http://schemas.openxmlformats.org/officeDocument/2006/relationships/image" Target="../media/image15.png"/><Relationship Id="rId12" Type="http://schemas.openxmlformats.org/officeDocument/2006/relationships/image" Target="../media/image17.png"/><Relationship Id="rId17" Type="http://schemas.openxmlformats.org/officeDocument/2006/relationships/image" Target="../media/image13.png"/><Relationship Id="rId2" Type="http://schemas.openxmlformats.org/officeDocument/2006/relationships/notesSlide" Target="../notesSlides/notesSlide4.xml"/><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6.png"/><Relationship Id="rId5" Type="http://schemas.openxmlformats.org/officeDocument/2006/relationships/image" Target="../media/image8.png"/><Relationship Id="rId15" Type="http://schemas.openxmlformats.org/officeDocument/2006/relationships/image" Target="../media/image11.png"/><Relationship Id="rId10" Type="http://schemas.openxmlformats.org/officeDocument/2006/relationships/image" Target="../media/image20.png"/><Relationship Id="rId4" Type="http://schemas.openxmlformats.org/officeDocument/2006/relationships/image" Target="../media/image7.png"/><Relationship Id="rId9" Type="http://schemas.openxmlformats.org/officeDocument/2006/relationships/image" Target="../media/image10.png"/><Relationship Id="rId1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 name="Picture 125">
            <a:extLst>
              <a:ext uri="{FF2B5EF4-FFF2-40B4-BE49-F238E27FC236}">
                <a16:creationId xmlns:a16="http://schemas.microsoft.com/office/drawing/2014/main" id="{A288D5CB-5F24-9871-C55D-481BD0C28366}"/>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294" y="0"/>
            <a:ext cx="12185706" cy="6858000"/>
          </a:xfrm>
          <a:prstGeom prst="rect">
            <a:avLst/>
          </a:prstGeom>
        </p:spPr>
      </p:pic>
      <p:sp>
        <p:nvSpPr>
          <p:cNvPr id="3" name="Title 2">
            <a:extLst>
              <a:ext uri="{FF2B5EF4-FFF2-40B4-BE49-F238E27FC236}">
                <a16:creationId xmlns:a16="http://schemas.microsoft.com/office/drawing/2014/main" id="{A8ABB23C-A2B1-D8CF-A439-357EC8C79F51}"/>
              </a:ext>
              <a:ext uri="{C183D7F6-B498-43B3-948B-1728B52AA6E4}">
                <adec:decorative xmlns:adec="http://schemas.microsoft.com/office/drawing/2017/decorative" val="1"/>
              </a:ext>
            </a:extLst>
          </p:cNvPr>
          <p:cNvSpPr txBox="1">
            <a:spLocks noGrp="1"/>
          </p:cNvSpPr>
          <p:nvPr>
            <p:ph type="title" idx="4294967295"/>
          </p:nvPr>
        </p:nvSpPr>
        <p:spPr>
          <a:xfrm>
            <a:off x="380554" y="386924"/>
            <a:ext cx="380398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WHEN ARE WE?</a:t>
            </a:r>
          </a:p>
        </p:txBody>
      </p:sp>
      <p:sp>
        <p:nvSpPr>
          <p:cNvPr id="8" name="TextBox 7">
            <a:extLst>
              <a:ext uri="{FF2B5EF4-FFF2-40B4-BE49-F238E27FC236}">
                <a16:creationId xmlns:a16="http://schemas.microsoft.com/office/drawing/2014/main" id="{D624172E-4D9D-C097-5A82-CEAAFA3BB5C2}"/>
              </a:ext>
              <a:ext uri="{C183D7F6-B498-43B3-948B-1728B52AA6E4}">
                <adec:decorative xmlns:adec="http://schemas.microsoft.com/office/drawing/2017/decorative" val="1"/>
              </a:ext>
            </a:extLst>
          </p:cNvPr>
          <p:cNvSpPr txBox="1"/>
          <p:nvPr/>
        </p:nvSpPr>
        <p:spPr>
          <a:xfrm>
            <a:off x="1373838"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4490F71F-35B3-07A8-9B0F-FF79C8BBAC99}"/>
              </a:ext>
              <a:ext uri="{C183D7F6-B498-43B3-948B-1728B52AA6E4}">
                <adec:decorative xmlns:adec="http://schemas.microsoft.com/office/drawing/2017/decorative" val="1"/>
              </a:ext>
            </a:extLst>
          </p:cNvPr>
          <p:cNvSpPr txBox="1"/>
          <p:nvPr/>
        </p:nvSpPr>
        <p:spPr>
          <a:xfrm>
            <a:off x="3230348"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1300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3B32B219-AD5A-8869-B7BC-8252F173F6B0}"/>
              </a:ext>
              <a:ext uri="{C183D7F6-B498-43B3-948B-1728B52AA6E4}">
                <adec:decorative xmlns:adec="http://schemas.microsoft.com/office/drawing/2017/decorative" val="1"/>
              </a:ext>
            </a:extLst>
          </p:cNvPr>
          <p:cNvSpPr txBox="1"/>
          <p:nvPr/>
        </p:nvSpPr>
        <p:spPr>
          <a:xfrm>
            <a:off x="5098734"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66F1EC96-AE4E-E9E3-7A4E-6A6369217E0C}"/>
              </a:ext>
              <a:ext uri="{C183D7F6-B498-43B3-948B-1728B52AA6E4}">
                <adec:decorative xmlns:adec="http://schemas.microsoft.com/office/drawing/2017/decorative" val="1"/>
              </a:ext>
            </a:extLst>
          </p:cNvPr>
          <p:cNvSpPr txBox="1"/>
          <p:nvPr/>
        </p:nvSpPr>
        <p:spPr>
          <a:xfrm>
            <a:off x="6955244"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DC4F3D37-D7C3-CCC2-9214-EB6710969C75}"/>
              </a:ext>
              <a:ext uri="{C183D7F6-B498-43B3-948B-1728B52AA6E4}">
                <adec:decorative xmlns:adec="http://schemas.microsoft.com/office/drawing/2017/decorative" val="1"/>
              </a:ext>
            </a:extLst>
          </p:cNvPr>
          <p:cNvSpPr txBox="1"/>
          <p:nvPr/>
        </p:nvSpPr>
        <p:spPr>
          <a:xfrm>
            <a:off x="8817692"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C1D3579B-DD9D-CCBC-B9DF-7D5157B7E45D}"/>
              </a:ext>
              <a:ext uri="{C183D7F6-B498-43B3-948B-1728B52AA6E4}">
                <adec:decorative xmlns:adec="http://schemas.microsoft.com/office/drawing/2017/decorative" val="1"/>
              </a:ext>
            </a:extLst>
          </p:cNvPr>
          <p:cNvSpPr txBox="1"/>
          <p:nvPr/>
        </p:nvSpPr>
        <p:spPr>
          <a:xfrm>
            <a:off x="10680140"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2100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grpSp>
        <p:nvGrpSpPr>
          <p:cNvPr id="60" name="Group 59">
            <a:extLst>
              <a:ext uri="{FF2B5EF4-FFF2-40B4-BE49-F238E27FC236}">
                <a16:creationId xmlns:a16="http://schemas.microsoft.com/office/drawing/2014/main" id="{CA7B5457-C924-7A3B-3F66-B0E907AEA313}"/>
              </a:ext>
              <a:ext uri="{C183D7F6-B498-43B3-948B-1728B52AA6E4}">
                <adec:decorative xmlns:adec="http://schemas.microsoft.com/office/drawing/2017/decorative" val="1"/>
              </a:ext>
            </a:extLst>
          </p:cNvPr>
          <p:cNvGrpSpPr/>
          <p:nvPr/>
        </p:nvGrpSpPr>
        <p:grpSpPr>
          <a:xfrm>
            <a:off x="727930" y="1434921"/>
            <a:ext cx="4900973" cy="299017"/>
            <a:chOff x="727930" y="1434921"/>
            <a:chExt cx="4900973" cy="299017"/>
          </a:xfrm>
        </p:grpSpPr>
        <p:sp>
          <p:nvSpPr>
            <p:cNvPr id="53" name="Rectangle 52">
              <a:extLst>
                <a:ext uri="{FF2B5EF4-FFF2-40B4-BE49-F238E27FC236}">
                  <a16:creationId xmlns:a16="http://schemas.microsoft.com/office/drawing/2014/main" id="{5D40580E-3BC5-5515-F990-260AA856160E}"/>
                </a:ext>
              </a:extLst>
            </p:cNvPr>
            <p:cNvSpPr/>
            <p:nvPr/>
          </p:nvSpPr>
          <p:spPr>
            <a:xfrm>
              <a:off x="727930" y="1434921"/>
              <a:ext cx="4900973" cy="299017"/>
            </a:xfrm>
            <a:prstGeom prst="rect">
              <a:avLst/>
            </a:prstGeom>
            <a:gradFill>
              <a:gsLst>
                <a:gs pos="100000">
                  <a:srgbClr val="DC9D56"/>
                </a:gs>
                <a:gs pos="13000">
                  <a:srgbClr val="DC9D56"/>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CC86402F-F00E-D600-715E-4155DC0B5268}"/>
                </a:ext>
              </a:extLst>
            </p:cNvPr>
            <p:cNvSpPr txBox="1"/>
            <p:nvPr/>
          </p:nvSpPr>
          <p:spPr>
            <a:xfrm>
              <a:off x="727930" y="1453625"/>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Maya </a:t>
              </a:r>
              <a:r>
                <a:rPr lang="en-GB" sz="1100" b="1" dirty="0">
                  <a:latin typeface="Georgia" panose="02040502050405020303" pitchFamily="18" charset="0"/>
                  <a:ea typeface="Open Sans" panose="020B0606030504020204" pitchFamily="34" charset="0"/>
                  <a:cs typeface="Open Sans" panose="020B0606030504020204" pitchFamily="34" charset="0"/>
                </a:rPr>
                <a:t>Civilisation </a:t>
              </a:r>
              <a:r>
                <a:rPr lang="en-GB" sz="1100" dirty="0">
                  <a:latin typeface="Georgia" panose="02040502050405020303" pitchFamily="18" charset="0"/>
                  <a:ea typeface="Open Sans" panose="020B0606030504020204" pitchFamily="34" charset="0"/>
                  <a:cs typeface="Open Sans" panose="020B0606030504020204" pitchFamily="34" charset="0"/>
                </a:rPr>
                <a:t>2000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1500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1" name="Group 60">
            <a:extLst>
              <a:ext uri="{FF2B5EF4-FFF2-40B4-BE49-F238E27FC236}">
                <a16:creationId xmlns:a16="http://schemas.microsoft.com/office/drawing/2014/main" id="{9D1F3E35-C512-E326-3C22-A41F4D5EA4AC}"/>
              </a:ext>
              <a:ext uri="{C183D7F6-B498-43B3-948B-1728B52AA6E4}">
                <adec:decorative xmlns:adec="http://schemas.microsoft.com/office/drawing/2017/decorative" val="1"/>
              </a:ext>
            </a:extLst>
          </p:cNvPr>
          <p:cNvGrpSpPr/>
          <p:nvPr/>
        </p:nvGrpSpPr>
        <p:grpSpPr>
          <a:xfrm>
            <a:off x="727930" y="1920111"/>
            <a:ext cx="3245924" cy="299017"/>
            <a:chOff x="727930" y="1920111"/>
            <a:chExt cx="3245924" cy="299017"/>
          </a:xfrm>
        </p:grpSpPr>
        <p:sp>
          <p:nvSpPr>
            <p:cNvPr id="55" name="Rectangle 54">
              <a:extLst>
                <a:ext uri="{FF2B5EF4-FFF2-40B4-BE49-F238E27FC236}">
                  <a16:creationId xmlns:a16="http://schemas.microsoft.com/office/drawing/2014/main" id="{45D9B33D-C6A9-B3D3-E191-AE4291F81B9B}"/>
                </a:ext>
              </a:extLst>
            </p:cNvPr>
            <p:cNvSpPr/>
            <p:nvPr/>
          </p:nvSpPr>
          <p:spPr>
            <a:xfrm>
              <a:off x="727930" y="1920111"/>
              <a:ext cx="3038446" cy="299017"/>
            </a:xfrm>
            <a:prstGeom prst="rect">
              <a:avLst/>
            </a:prstGeom>
            <a:gradFill>
              <a:gsLst>
                <a:gs pos="13000">
                  <a:srgbClr val="F89942"/>
                </a:gs>
                <a:gs pos="100000">
                  <a:srgbClr val="F89942"/>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53E9482-501E-2CC6-22E1-0D7370EB08FF}"/>
                </a:ext>
              </a:extLst>
            </p:cNvPr>
            <p:cNvSpPr txBox="1"/>
            <p:nvPr/>
          </p:nvSpPr>
          <p:spPr>
            <a:xfrm>
              <a:off x="727930" y="1935551"/>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Benin </a:t>
              </a:r>
              <a:r>
                <a:rPr lang="en-GB" sz="1100" dirty="0">
                  <a:effectLst/>
                  <a:latin typeface="Georgia" panose="02040502050405020303" pitchFamily="18" charset="0"/>
                  <a:ea typeface="Open Sans" panose="020B0606030504020204" pitchFamily="34" charset="0"/>
                  <a:cs typeface="Open Sans" panose="020B0606030504020204" pitchFamily="34" charset="0"/>
                </a:rPr>
                <a:t>9</a:t>
              </a:r>
              <a:r>
                <a:rPr lang="en-GB" sz="1100" dirty="0">
                  <a:latin typeface="Georgia" panose="02040502050405020303" pitchFamily="18" charset="0"/>
                  <a:ea typeface="Open Sans" panose="020B0606030504020204" pitchFamily="34" charset="0"/>
                  <a:cs typeface="Open Sans" panose="020B0606030504020204" pitchFamily="34" charset="0"/>
                </a:rPr>
                <a:t>00 – 1300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2" name="Group 61">
            <a:extLst>
              <a:ext uri="{FF2B5EF4-FFF2-40B4-BE49-F238E27FC236}">
                <a16:creationId xmlns:a16="http://schemas.microsoft.com/office/drawing/2014/main" id="{8B32E2F0-B9D6-BAA3-F441-080D83C473EB}"/>
              </a:ext>
              <a:ext uri="{C183D7F6-B498-43B3-948B-1728B52AA6E4}">
                <adec:decorative xmlns:adec="http://schemas.microsoft.com/office/drawing/2017/decorative" val="1"/>
              </a:ext>
            </a:extLst>
          </p:cNvPr>
          <p:cNvGrpSpPr/>
          <p:nvPr/>
        </p:nvGrpSpPr>
        <p:grpSpPr>
          <a:xfrm>
            <a:off x="727930" y="4131483"/>
            <a:ext cx="4131106" cy="299017"/>
            <a:chOff x="727930" y="4131483"/>
            <a:chExt cx="4131106" cy="299017"/>
          </a:xfrm>
        </p:grpSpPr>
        <p:sp>
          <p:nvSpPr>
            <p:cNvPr id="56" name="Rectangle 55">
              <a:extLst>
                <a:ext uri="{FF2B5EF4-FFF2-40B4-BE49-F238E27FC236}">
                  <a16:creationId xmlns:a16="http://schemas.microsoft.com/office/drawing/2014/main" id="{5AE9C7C7-D903-8E6C-4934-7F2F78001C5A}"/>
                </a:ext>
              </a:extLst>
            </p:cNvPr>
            <p:cNvSpPr/>
            <p:nvPr/>
          </p:nvSpPr>
          <p:spPr>
            <a:xfrm>
              <a:off x="727930" y="4131483"/>
              <a:ext cx="4131106" cy="299017"/>
            </a:xfrm>
            <a:prstGeom prst="rect">
              <a:avLst/>
            </a:prstGeom>
            <a:gradFill>
              <a:gsLst>
                <a:gs pos="100000">
                  <a:srgbClr val="BB8FD8"/>
                </a:gs>
                <a:gs pos="13000">
                  <a:srgbClr val="BB8FD8"/>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08DB646-3AF1-4A4C-9344-EAE53BA01544}"/>
                </a:ext>
              </a:extLst>
            </p:cNvPr>
            <p:cNvSpPr txBox="1"/>
            <p:nvPr/>
          </p:nvSpPr>
          <p:spPr>
            <a:xfrm>
              <a:off x="727930" y="4152979"/>
              <a:ext cx="3245924"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The Silk Roads </a:t>
              </a:r>
              <a:r>
                <a:rPr lang="en-GB" sz="1100" dirty="0">
                  <a:latin typeface="Georgia" panose="02040502050405020303" pitchFamily="18" charset="0"/>
                  <a:ea typeface="Open Sans" panose="020B0606030504020204" pitchFamily="34" charset="0"/>
                  <a:cs typeface="Open Sans" panose="020B0606030504020204" pitchFamily="34" charset="0"/>
                </a:rPr>
                <a:t>130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1453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84" name="Group 83">
            <a:extLst>
              <a:ext uri="{FF2B5EF4-FFF2-40B4-BE49-F238E27FC236}">
                <a16:creationId xmlns:a16="http://schemas.microsoft.com/office/drawing/2014/main" id="{76EB1906-1C63-8E59-D756-016D3BE4C48C}"/>
              </a:ext>
              <a:ext uri="{C183D7F6-B498-43B3-948B-1728B52AA6E4}">
                <adec:decorative xmlns:adec="http://schemas.microsoft.com/office/drawing/2017/decorative" val="1"/>
              </a:ext>
            </a:extLst>
          </p:cNvPr>
          <p:cNvGrpSpPr/>
          <p:nvPr/>
        </p:nvGrpSpPr>
        <p:grpSpPr>
          <a:xfrm>
            <a:off x="6278341" y="519262"/>
            <a:ext cx="2689509" cy="975627"/>
            <a:chOff x="6278341" y="519262"/>
            <a:chExt cx="2689509" cy="975627"/>
          </a:xfrm>
        </p:grpSpPr>
        <p:grpSp>
          <p:nvGrpSpPr>
            <p:cNvPr id="68" name="Group 67">
              <a:extLst>
                <a:ext uri="{FF2B5EF4-FFF2-40B4-BE49-F238E27FC236}">
                  <a16:creationId xmlns:a16="http://schemas.microsoft.com/office/drawing/2014/main" id="{5E57E4A5-B000-70F5-D698-B826020FE279}"/>
                </a:ext>
              </a:extLst>
            </p:cNvPr>
            <p:cNvGrpSpPr/>
            <p:nvPr/>
          </p:nvGrpSpPr>
          <p:grpSpPr>
            <a:xfrm>
              <a:off x="6278341" y="778211"/>
              <a:ext cx="1622962" cy="714879"/>
              <a:chOff x="6278341" y="778211"/>
              <a:chExt cx="1622962" cy="714879"/>
            </a:xfrm>
          </p:grpSpPr>
          <p:sp>
            <p:nvSpPr>
              <p:cNvPr id="66" name="Rectangle 65">
                <a:extLst>
                  <a:ext uri="{FF2B5EF4-FFF2-40B4-BE49-F238E27FC236}">
                    <a16:creationId xmlns:a16="http://schemas.microsoft.com/office/drawing/2014/main" id="{1980733D-648B-7863-1B7B-0A03DCBAC5AB}"/>
                  </a:ext>
                </a:extLst>
              </p:cNvPr>
              <p:cNvSpPr/>
              <p:nvPr/>
            </p:nvSpPr>
            <p:spPr>
              <a:xfrm>
                <a:off x="6599423" y="1194073"/>
                <a:ext cx="975785" cy="299017"/>
              </a:xfrm>
              <a:prstGeom prst="rect">
                <a:avLst/>
              </a:prstGeom>
              <a:solidFill>
                <a:srgbClr val="C55C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64DBC7-B3AE-A764-7447-6FE0761CCD18}"/>
                  </a:ext>
                </a:extLst>
              </p:cNvPr>
              <p:cNvSpPr txBox="1"/>
              <p:nvPr/>
            </p:nvSpPr>
            <p:spPr>
              <a:xfrm>
                <a:off x="6278341" y="778211"/>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War &amp;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1603 – 1714</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38" name="Straight Connector 37">
                <a:extLst>
                  <a:ext uri="{FF2B5EF4-FFF2-40B4-BE49-F238E27FC236}">
                    <a16:creationId xmlns:a16="http://schemas.microsoft.com/office/drawing/2014/main" id="{5FD5B13E-069E-016F-BD9A-9545039D3FDD}"/>
                  </a:ext>
                </a:extLst>
              </p:cNvPr>
              <p:cNvCxnSpPr>
                <a:cxnSpLocks/>
              </p:cNvCxnSpPr>
              <p:nvPr/>
            </p:nvCxnSpPr>
            <p:spPr>
              <a:xfrm>
                <a:off x="7083884" y="1101490"/>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6627AF12-633C-F3D0-A4A2-5D43676E211B}"/>
                </a:ext>
              </a:extLst>
            </p:cNvPr>
            <p:cNvGrpSpPr/>
            <p:nvPr/>
          </p:nvGrpSpPr>
          <p:grpSpPr>
            <a:xfrm>
              <a:off x="7344888" y="519262"/>
              <a:ext cx="1622962" cy="975627"/>
              <a:chOff x="7344888" y="519262"/>
              <a:chExt cx="1622962" cy="975627"/>
            </a:xfrm>
          </p:grpSpPr>
          <p:sp>
            <p:nvSpPr>
              <p:cNvPr id="70" name="Rectangle 69">
                <a:extLst>
                  <a:ext uri="{FF2B5EF4-FFF2-40B4-BE49-F238E27FC236}">
                    <a16:creationId xmlns:a16="http://schemas.microsoft.com/office/drawing/2014/main" id="{DFEA1DA4-5F85-73BA-A249-49D84879781B}"/>
                  </a:ext>
                </a:extLst>
              </p:cNvPr>
              <p:cNvSpPr/>
              <p:nvPr/>
            </p:nvSpPr>
            <p:spPr>
              <a:xfrm>
                <a:off x="7575208" y="1195872"/>
                <a:ext cx="1141034" cy="299017"/>
              </a:xfrm>
              <a:prstGeom prst="rect">
                <a:avLst/>
              </a:prstGeom>
              <a:solidFill>
                <a:srgbClr val="007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1EDE938-4CAB-D90F-A8C8-1FF9FCDE26C1}"/>
                  </a:ext>
                </a:extLst>
              </p:cNvPr>
              <p:cNvSpPr txBox="1"/>
              <p:nvPr/>
            </p:nvSpPr>
            <p:spPr>
              <a:xfrm>
                <a:off x="7344888" y="519262"/>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Empire &amp; Sea Power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1714 – 1837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5" name="Straight Connector 44">
                <a:extLst>
                  <a:ext uri="{FF2B5EF4-FFF2-40B4-BE49-F238E27FC236}">
                    <a16:creationId xmlns:a16="http://schemas.microsoft.com/office/drawing/2014/main" id="{CF542D12-E6BB-93D7-FADB-AAD7D1993FFB}"/>
                  </a:ext>
                </a:extLst>
              </p:cNvPr>
              <p:cNvCxnSpPr>
                <a:cxnSpLocks/>
              </p:cNvCxnSpPr>
              <p:nvPr/>
            </p:nvCxnSpPr>
            <p:spPr>
              <a:xfrm>
                <a:off x="8154643" y="836497"/>
                <a:ext cx="0" cy="41514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3" name="Group 72">
            <a:extLst>
              <a:ext uri="{FF2B5EF4-FFF2-40B4-BE49-F238E27FC236}">
                <a16:creationId xmlns:a16="http://schemas.microsoft.com/office/drawing/2014/main" id="{13EA2197-C145-DF8E-A99A-74A43BCCBC65}"/>
              </a:ext>
              <a:ext uri="{C183D7F6-B498-43B3-948B-1728B52AA6E4}">
                <adec:decorative xmlns:adec="http://schemas.microsoft.com/office/drawing/2017/decorative" val="1"/>
              </a:ext>
            </a:extLst>
          </p:cNvPr>
          <p:cNvGrpSpPr/>
          <p:nvPr/>
        </p:nvGrpSpPr>
        <p:grpSpPr>
          <a:xfrm>
            <a:off x="5814210" y="1673031"/>
            <a:ext cx="1712746" cy="299017"/>
            <a:chOff x="5814210" y="1673031"/>
            <a:chExt cx="1712746" cy="299017"/>
          </a:xfrm>
        </p:grpSpPr>
        <p:sp>
          <p:nvSpPr>
            <p:cNvPr id="72" name="Rectangle 71">
              <a:extLst>
                <a:ext uri="{FF2B5EF4-FFF2-40B4-BE49-F238E27FC236}">
                  <a16:creationId xmlns:a16="http://schemas.microsoft.com/office/drawing/2014/main" id="{80D4F0A0-B620-E26B-A4A3-A1B9A0737399}"/>
                </a:ext>
              </a:extLst>
            </p:cNvPr>
            <p:cNvSpPr/>
            <p:nvPr/>
          </p:nvSpPr>
          <p:spPr>
            <a:xfrm>
              <a:off x="5814210" y="1673031"/>
              <a:ext cx="1712746" cy="299017"/>
            </a:xfrm>
            <a:prstGeom prst="rect">
              <a:avLst/>
            </a:prstGeom>
            <a:solidFill>
              <a:srgbClr val="B0AF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8CDB445A-02DF-BD80-A80A-9297D2DDF047}"/>
                </a:ext>
              </a:extLst>
            </p:cNvPr>
            <p:cNvSpPr txBox="1"/>
            <p:nvPr/>
          </p:nvSpPr>
          <p:spPr>
            <a:xfrm>
              <a:off x="5862372" y="1712413"/>
              <a:ext cx="1622962"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Mughal India </a:t>
              </a:r>
              <a:r>
                <a:rPr lang="en-GB" sz="850" dirty="0">
                  <a:latin typeface="Georgia" panose="02040502050405020303" pitchFamily="18" charset="0"/>
                  <a:ea typeface="Open Sans" panose="020B0606030504020204" pitchFamily="34" charset="0"/>
                  <a:cs typeface="Open Sans" panose="020B0606030504020204" pitchFamily="34" charset="0"/>
                </a:rPr>
                <a:t>1526 – 1707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C1A68BFA-1254-409D-4CB2-9A942644B0CD}"/>
              </a:ext>
              <a:ext uri="{C183D7F6-B498-43B3-948B-1728B52AA6E4}">
                <adec:decorative xmlns:adec="http://schemas.microsoft.com/office/drawing/2017/decorative" val="1"/>
              </a:ext>
            </a:extLst>
          </p:cNvPr>
          <p:cNvGrpSpPr/>
          <p:nvPr/>
        </p:nvGrpSpPr>
        <p:grpSpPr>
          <a:xfrm>
            <a:off x="7001125" y="2158221"/>
            <a:ext cx="2447673" cy="299017"/>
            <a:chOff x="7001125" y="2158221"/>
            <a:chExt cx="2447673" cy="299017"/>
          </a:xfrm>
        </p:grpSpPr>
        <p:sp>
          <p:nvSpPr>
            <p:cNvPr id="74" name="Rectangle 73">
              <a:extLst>
                <a:ext uri="{FF2B5EF4-FFF2-40B4-BE49-F238E27FC236}">
                  <a16:creationId xmlns:a16="http://schemas.microsoft.com/office/drawing/2014/main" id="{A841A9C9-A8AF-7E19-0F21-5BE90F16AD29}"/>
                </a:ext>
              </a:extLst>
            </p:cNvPr>
            <p:cNvSpPr/>
            <p:nvPr/>
          </p:nvSpPr>
          <p:spPr>
            <a:xfrm>
              <a:off x="7001125" y="2158221"/>
              <a:ext cx="2447673" cy="299017"/>
            </a:xfrm>
            <a:prstGeom prst="rect">
              <a:avLst/>
            </a:prstGeom>
            <a:solidFill>
              <a:srgbClr val="F373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4E9E0F2-115C-B579-D8CD-44C8D8A0E391}"/>
                </a:ext>
              </a:extLst>
            </p:cNvPr>
            <p:cNvSpPr txBox="1"/>
            <p:nvPr/>
          </p:nvSpPr>
          <p:spPr>
            <a:xfrm>
              <a:off x="7055500" y="2181141"/>
              <a:ext cx="2343569"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Qing Dynasty </a:t>
              </a:r>
              <a:r>
                <a:rPr lang="en-GB" sz="1100" dirty="0">
                  <a:latin typeface="Georgia" panose="02040502050405020303" pitchFamily="18" charset="0"/>
                  <a:ea typeface="Open Sans" panose="020B0606030504020204" pitchFamily="34" charset="0"/>
                  <a:cs typeface="Open Sans" panose="020B0606030504020204" pitchFamily="34" charset="0"/>
                </a:rPr>
                <a:t>1644 – 1912</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7" name="Group 76">
            <a:extLst>
              <a:ext uri="{FF2B5EF4-FFF2-40B4-BE49-F238E27FC236}">
                <a16:creationId xmlns:a16="http://schemas.microsoft.com/office/drawing/2014/main" id="{26CB15C7-084C-50DD-D4E9-B49DA6ED6DE4}"/>
              </a:ext>
              <a:ext uri="{C183D7F6-B498-43B3-948B-1728B52AA6E4}">
                <adec:decorative xmlns:adec="http://schemas.microsoft.com/office/drawing/2017/decorative" val="1"/>
              </a:ext>
            </a:extLst>
          </p:cNvPr>
          <p:cNvGrpSpPr/>
          <p:nvPr/>
        </p:nvGrpSpPr>
        <p:grpSpPr>
          <a:xfrm>
            <a:off x="8307764" y="2621923"/>
            <a:ext cx="1811992" cy="353943"/>
            <a:chOff x="8307764" y="2621923"/>
            <a:chExt cx="1811992" cy="353943"/>
          </a:xfrm>
        </p:grpSpPr>
        <p:sp>
          <p:nvSpPr>
            <p:cNvPr id="76" name="Rectangle 75">
              <a:extLst>
                <a:ext uri="{FF2B5EF4-FFF2-40B4-BE49-F238E27FC236}">
                  <a16:creationId xmlns:a16="http://schemas.microsoft.com/office/drawing/2014/main" id="{19458E7A-73BE-D7E7-2DBE-DF41FE1ACC64}"/>
                </a:ext>
              </a:extLst>
            </p:cNvPr>
            <p:cNvSpPr/>
            <p:nvPr/>
          </p:nvSpPr>
          <p:spPr>
            <a:xfrm>
              <a:off x="8307764" y="2643411"/>
              <a:ext cx="99903" cy="299017"/>
            </a:xfrm>
            <a:prstGeom prst="rect">
              <a:avLst/>
            </a:prstGeom>
            <a:solidFill>
              <a:srgbClr val="E7C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0467322-5A1B-696B-72F8-3D50FECB3483}"/>
                </a:ext>
              </a:extLst>
            </p:cNvPr>
            <p:cNvSpPr txBox="1"/>
            <p:nvPr/>
          </p:nvSpPr>
          <p:spPr>
            <a:xfrm>
              <a:off x="8496794" y="2621923"/>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French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1789 – 1799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2" name="Straight Connector 51">
              <a:extLst>
                <a:ext uri="{FF2B5EF4-FFF2-40B4-BE49-F238E27FC236}">
                  <a16:creationId xmlns:a16="http://schemas.microsoft.com/office/drawing/2014/main" id="{43805E31-7D9B-DCCA-83E6-49FAAAC3DC94}"/>
                </a:ext>
              </a:extLst>
            </p:cNvPr>
            <p:cNvCxnSpPr>
              <a:cxnSpLocks/>
            </p:cNvCxnSpPr>
            <p:nvPr/>
          </p:nvCxnSpPr>
          <p:spPr>
            <a:xfrm flipH="1">
              <a:off x="8366164" y="279772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919CAD4-A182-082A-6960-53489C8B3980}"/>
              </a:ext>
              <a:ext uri="{C183D7F6-B498-43B3-948B-1728B52AA6E4}">
                <adec:decorative xmlns:adec="http://schemas.microsoft.com/office/drawing/2017/decorative" val="1"/>
              </a:ext>
            </a:extLst>
          </p:cNvPr>
          <p:cNvGrpSpPr/>
          <p:nvPr/>
        </p:nvGrpSpPr>
        <p:grpSpPr>
          <a:xfrm>
            <a:off x="9397196" y="924519"/>
            <a:ext cx="1813034" cy="353943"/>
            <a:chOff x="9397196" y="924519"/>
            <a:chExt cx="1813034" cy="353943"/>
          </a:xfrm>
        </p:grpSpPr>
        <p:sp>
          <p:nvSpPr>
            <p:cNvPr id="78" name="Rectangle 77">
              <a:extLst>
                <a:ext uri="{FF2B5EF4-FFF2-40B4-BE49-F238E27FC236}">
                  <a16:creationId xmlns:a16="http://schemas.microsoft.com/office/drawing/2014/main" id="{A2B7D18C-53E3-10A1-763C-3E23937114C8}"/>
                </a:ext>
              </a:extLst>
            </p:cNvPr>
            <p:cNvSpPr/>
            <p:nvPr/>
          </p:nvSpPr>
          <p:spPr>
            <a:xfrm>
              <a:off x="9397196" y="951981"/>
              <a:ext cx="99229" cy="299017"/>
            </a:xfrm>
            <a:prstGeom prst="rect">
              <a:avLst/>
            </a:prstGeom>
            <a:solidFill>
              <a:srgbClr val="E1B2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056E835-5C62-A00A-774E-E3A43DECAAD3}"/>
                </a:ext>
              </a:extLst>
            </p:cNvPr>
            <p:cNvSpPr txBox="1"/>
            <p:nvPr/>
          </p:nvSpPr>
          <p:spPr>
            <a:xfrm>
              <a:off x="9587268" y="924519"/>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1914 – 1918</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7" name="Straight Connector 46">
              <a:extLst>
                <a:ext uri="{FF2B5EF4-FFF2-40B4-BE49-F238E27FC236}">
                  <a16:creationId xmlns:a16="http://schemas.microsoft.com/office/drawing/2014/main" id="{FB91509A-2E44-F3F5-4E1A-1D448F4B105B}"/>
                </a:ext>
              </a:extLst>
            </p:cNvPr>
            <p:cNvCxnSpPr>
              <a:cxnSpLocks/>
            </p:cNvCxnSpPr>
            <p:nvPr/>
          </p:nvCxnSpPr>
          <p:spPr>
            <a:xfrm flipH="1">
              <a:off x="9448799" y="1105215"/>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B9D20CA2-FEF5-90D9-894F-F4F78DB35BD5}"/>
              </a:ext>
              <a:ext uri="{C183D7F6-B498-43B3-948B-1728B52AA6E4}">
                <adec:decorative xmlns:adec="http://schemas.microsoft.com/office/drawing/2017/decorative" val="1"/>
              </a:ext>
            </a:extLst>
          </p:cNvPr>
          <p:cNvGrpSpPr/>
          <p:nvPr/>
        </p:nvGrpSpPr>
        <p:grpSpPr>
          <a:xfrm>
            <a:off x="9721901" y="1413396"/>
            <a:ext cx="1811603" cy="353943"/>
            <a:chOff x="9721901" y="1413396"/>
            <a:chExt cx="1811603" cy="353943"/>
          </a:xfrm>
        </p:grpSpPr>
        <p:sp>
          <p:nvSpPr>
            <p:cNvPr id="80" name="Rectangle 79">
              <a:extLst>
                <a:ext uri="{FF2B5EF4-FFF2-40B4-BE49-F238E27FC236}">
                  <a16:creationId xmlns:a16="http://schemas.microsoft.com/office/drawing/2014/main" id="{2EC02CA6-61C7-EE73-0CE6-E2F41B2161C3}"/>
                </a:ext>
              </a:extLst>
            </p:cNvPr>
            <p:cNvSpPr/>
            <p:nvPr/>
          </p:nvSpPr>
          <p:spPr>
            <a:xfrm>
              <a:off x="9721901" y="1434920"/>
              <a:ext cx="96649" cy="299017"/>
            </a:xfrm>
            <a:prstGeom prst="rect">
              <a:avLst/>
            </a:prstGeom>
            <a:solidFill>
              <a:srgbClr val="329D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9E218A5-BF6B-7A4C-CE1C-79378B6B3AF8}"/>
                </a:ext>
              </a:extLst>
            </p:cNvPr>
            <p:cNvSpPr txBox="1"/>
            <p:nvPr/>
          </p:nvSpPr>
          <p:spPr>
            <a:xfrm>
              <a:off x="9910542" y="1413396"/>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1939 – 1945</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0" name="Straight Connector 49">
              <a:extLst>
                <a:ext uri="{FF2B5EF4-FFF2-40B4-BE49-F238E27FC236}">
                  <a16:creationId xmlns:a16="http://schemas.microsoft.com/office/drawing/2014/main" id="{9A8C3851-7701-7FC7-AED0-C6F2CD9AD0FF}"/>
                </a:ext>
              </a:extLst>
            </p:cNvPr>
            <p:cNvCxnSpPr>
              <a:cxnSpLocks/>
            </p:cNvCxnSpPr>
            <p:nvPr/>
          </p:nvCxnSpPr>
          <p:spPr>
            <a:xfrm flipH="1">
              <a:off x="9767040" y="1589198"/>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047131D6-0B1B-2268-9E85-A47FBD26691B}"/>
              </a:ext>
              <a:ext uri="{C183D7F6-B498-43B3-948B-1728B52AA6E4}">
                <adec:decorative xmlns:adec="http://schemas.microsoft.com/office/drawing/2017/decorative" val="1"/>
              </a:ext>
            </a:extLst>
          </p:cNvPr>
          <p:cNvGrpSpPr/>
          <p:nvPr/>
        </p:nvGrpSpPr>
        <p:grpSpPr>
          <a:xfrm>
            <a:off x="9818550" y="1894284"/>
            <a:ext cx="2057912" cy="353943"/>
            <a:chOff x="9818550" y="1894284"/>
            <a:chExt cx="2057912" cy="353943"/>
          </a:xfrm>
        </p:grpSpPr>
        <p:sp>
          <p:nvSpPr>
            <p:cNvPr id="82" name="Rectangle 81">
              <a:extLst>
                <a:ext uri="{FF2B5EF4-FFF2-40B4-BE49-F238E27FC236}">
                  <a16:creationId xmlns:a16="http://schemas.microsoft.com/office/drawing/2014/main" id="{376EC6A7-42EB-C00A-25D9-D2508980166B}"/>
                </a:ext>
              </a:extLst>
            </p:cNvPr>
            <p:cNvSpPr/>
            <p:nvPr/>
          </p:nvSpPr>
          <p:spPr>
            <a:xfrm>
              <a:off x="9818550" y="1917211"/>
              <a:ext cx="347800" cy="299017"/>
            </a:xfrm>
            <a:prstGeom prst="rect">
              <a:avLst/>
            </a:prstGeom>
            <a:solidFill>
              <a:srgbClr val="9464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2F31A12-A22B-B7FA-D5FC-92E6972A57D0}"/>
                </a:ext>
              </a:extLst>
            </p:cNvPr>
            <p:cNvSpPr txBox="1"/>
            <p:nvPr/>
          </p:nvSpPr>
          <p:spPr>
            <a:xfrm>
              <a:off x="10253500" y="1894284"/>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Cold War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1945 – 1989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1" name="Straight Connector 50">
              <a:extLst>
                <a:ext uri="{FF2B5EF4-FFF2-40B4-BE49-F238E27FC236}">
                  <a16:creationId xmlns:a16="http://schemas.microsoft.com/office/drawing/2014/main" id="{254C8222-A34D-6565-9D76-7E0DC26186BE}"/>
                </a:ext>
              </a:extLst>
            </p:cNvPr>
            <p:cNvCxnSpPr>
              <a:cxnSpLocks/>
            </p:cNvCxnSpPr>
            <p:nvPr/>
          </p:nvCxnSpPr>
          <p:spPr>
            <a:xfrm flipH="1">
              <a:off x="10107880" y="207229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C8B64CAC-6899-CFC8-D4B3-02FD174AF4F2}"/>
              </a:ext>
              <a:ext uri="{C183D7F6-B498-43B3-948B-1728B52AA6E4}">
                <adec:decorative xmlns:adec="http://schemas.microsoft.com/office/drawing/2017/decorative" val="1"/>
              </a:ext>
            </a:extLst>
          </p:cNvPr>
          <p:cNvGrpSpPr/>
          <p:nvPr/>
        </p:nvGrpSpPr>
        <p:grpSpPr>
          <a:xfrm>
            <a:off x="727930" y="4607218"/>
            <a:ext cx="9979234" cy="299017"/>
            <a:chOff x="727930" y="4613005"/>
            <a:chExt cx="9979234" cy="299017"/>
          </a:xfrm>
        </p:grpSpPr>
        <p:grpSp>
          <p:nvGrpSpPr>
            <p:cNvPr id="111" name="Group 110">
              <a:extLst>
                <a:ext uri="{FF2B5EF4-FFF2-40B4-BE49-F238E27FC236}">
                  <a16:creationId xmlns:a16="http://schemas.microsoft.com/office/drawing/2014/main" id="{1B32F622-B35B-F325-047B-B8CCFB5EBF42}"/>
                </a:ext>
              </a:extLst>
            </p:cNvPr>
            <p:cNvGrpSpPr/>
            <p:nvPr/>
          </p:nvGrpSpPr>
          <p:grpSpPr>
            <a:xfrm>
              <a:off x="727930" y="4613005"/>
              <a:ext cx="4153336" cy="299017"/>
              <a:chOff x="727930" y="4613005"/>
              <a:chExt cx="4153336" cy="299017"/>
            </a:xfrm>
          </p:grpSpPr>
          <p:sp>
            <p:nvSpPr>
              <p:cNvPr id="57" name="Rectangle 56">
                <a:extLst>
                  <a:ext uri="{FF2B5EF4-FFF2-40B4-BE49-F238E27FC236}">
                    <a16:creationId xmlns:a16="http://schemas.microsoft.com/office/drawing/2014/main" id="{18E4FA69-C978-6C9A-28E2-9CDC850D3045}"/>
                  </a:ext>
                </a:extLst>
              </p:cNvPr>
              <p:cNvSpPr/>
              <p:nvPr/>
            </p:nvSpPr>
            <p:spPr>
              <a:xfrm>
                <a:off x="727930" y="4613005"/>
                <a:ext cx="4153336" cy="299017"/>
              </a:xfrm>
              <a:prstGeom prst="rect">
                <a:avLst/>
              </a:prstGeom>
              <a:gradFill>
                <a:gsLst>
                  <a:gs pos="100000">
                    <a:srgbClr val="D8BC3F"/>
                  </a:gs>
                  <a:gs pos="13000">
                    <a:srgbClr val="D8BC3F"/>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B518DE0-2A29-9F62-6A83-C7F2507E7A92}"/>
                  </a:ext>
                </a:extLst>
              </p:cNvPr>
              <p:cNvSpPr txBox="1"/>
              <p:nvPr/>
            </p:nvSpPr>
            <p:spPr>
              <a:xfrm>
                <a:off x="727930" y="4631708"/>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Medieval</a:t>
                </a:r>
                <a:r>
                  <a:rPr lang="en-GB" sz="1100" b="1" dirty="0">
                    <a:latin typeface="Georgia" panose="02040502050405020303" pitchFamily="18" charset="0"/>
                    <a:ea typeface="Open Sans" panose="020B0606030504020204" pitchFamily="34" charset="0"/>
                    <a:cs typeface="Open Sans" panose="020B0606030504020204" pitchFamily="34" charset="0"/>
                  </a:rPr>
                  <a:t> </a:t>
                </a:r>
                <a:r>
                  <a:rPr lang="en-GB" sz="1100" dirty="0">
                    <a:latin typeface="Georgia" panose="02040502050405020303" pitchFamily="18" charset="0"/>
                    <a:ea typeface="Open Sans" panose="020B0606030504020204" pitchFamily="34" charset="0"/>
                    <a:cs typeface="Open Sans" panose="020B0606030504020204" pitchFamily="34" charset="0"/>
                  </a:rPr>
                  <a:t>c.5th century – 1450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4" name="Group 113">
              <a:extLst>
                <a:ext uri="{FF2B5EF4-FFF2-40B4-BE49-F238E27FC236}">
                  <a16:creationId xmlns:a16="http://schemas.microsoft.com/office/drawing/2014/main" id="{E1ED0073-8A1F-DA4E-F045-4366188B5C9C}"/>
                </a:ext>
              </a:extLst>
            </p:cNvPr>
            <p:cNvGrpSpPr/>
            <p:nvPr/>
          </p:nvGrpSpPr>
          <p:grpSpPr>
            <a:xfrm>
              <a:off x="9895683" y="4613005"/>
              <a:ext cx="811481" cy="299017"/>
              <a:chOff x="9895683" y="4613005"/>
              <a:chExt cx="811481" cy="299017"/>
            </a:xfrm>
          </p:grpSpPr>
          <p:sp>
            <p:nvSpPr>
              <p:cNvPr id="58" name="Rectangle 57">
                <a:extLst>
                  <a:ext uri="{FF2B5EF4-FFF2-40B4-BE49-F238E27FC236}">
                    <a16:creationId xmlns:a16="http://schemas.microsoft.com/office/drawing/2014/main" id="{F1E1901F-AD3F-C9E1-1760-B910DC16FDA7}"/>
                  </a:ext>
                </a:extLst>
              </p:cNvPr>
              <p:cNvSpPr/>
              <p:nvPr/>
            </p:nvSpPr>
            <p:spPr>
              <a:xfrm>
                <a:off x="9904096" y="4613005"/>
                <a:ext cx="682756" cy="299017"/>
              </a:xfrm>
              <a:prstGeom prst="rect">
                <a:avLst/>
              </a:prstGeom>
              <a:gradFill>
                <a:gsLst>
                  <a:gs pos="100000">
                    <a:srgbClr val="E17AAD"/>
                  </a:gs>
                  <a:gs pos="13000">
                    <a:srgbClr val="E17AAD"/>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3CB6052D-491D-5649-2DC0-2E4221F09AAA}"/>
                  </a:ext>
                </a:extLst>
              </p:cNvPr>
              <p:cNvSpPr txBox="1"/>
              <p:nvPr/>
            </p:nvSpPr>
            <p:spPr>
              <a:xfrm>
                <a:off x="9895683" y="4650944"/>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Modern</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3" name="Group 112">
              <a:extLst>
                <a:ext uri="{FF2B5EF4-FFF2-40B4-BE49-F238E27FC236}">
                  <a16:creationId xmlns:a16="http://schemas.microsoft.com/office/drawing/2014/main" id="{7925E884-FD03-232B-731F-40B992852359}"/>
                </a:ext>
              </a:extLst>
            </p:cNvPr>
            <p:cNvGrpSpPr/>
            <p:nvPr/>
          </p:nvGrpSpPr>
          <p:grpSpPr>
            <a:xfrm>
              <a:off x="7842252" y="4613005"/>
              <a:ext cx="2061842" cy="299017"/>
              <a:chOff x="7842252" y="4613005"/>
              <a:chExt cx="2061842" cy="299017"/>
            </a:xfrm>
          </p:grpSpPr>
          <p:sp>
            <p:nvSpPr>
              <p:cNvPr id="93" name="Rectangle 92">
                <a:extLst>
                  <a:ext uri="{FF2B5EF4-FFF2-40B4-BE49-F238E27FC236}">
                    <a16:creationId xmlns:a16="http://schemas.microsoft.com/office/drawing/2014/main" id="{C19531E4-C0C6-FDFA-3807-0B66DF4C51E9}"/>
                  </a:ext>
                </a:extLst>
              </p:cNvPr>
              <p:cNvSpPr/>
              <p:nvPr/>
            </p:nvSpPr>
            <p:spPr>
              <a:xfrm>
                <a:off x="7842252" y="4613005"/>
                <a:ext cx="2061842" cy="299017"/>
              </a:xfrm>
              <a:prstGeom prst="rect">
                <a:avLst/>
              </a:prstGeom>
              <a:solidFill>
                <a:srgbClr val="8FBD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8B140C86-DE17-DEC5-1F14-E27BF24667EA}"/>
                  </a:ext>
                </a:extLst>
              </p:cNvPr>
              <p:cNvSpPr txBox="1"/>
              <p:nvPr/>
            </p:nvSpPr>
            <p:spPr>
              <a:xfrm>
                <a:off x="7895365" y="4650944"/>
                <a:ext cx="1994383"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Industrial Revolution </a:t>
                </a:r>
                <a:r>
                  <a:rPr lang="en-GB" sz="850" dirty="0">
                    <a:latin typeface="Georgia" panose="02040502050405020303" pitchFamily="18" charset="0"/>
                    <a:ea typeface="Open Sans" panose="020B0606030504020204" pitchFamily="34" charset="0"/>
                    <a:cs typeface="Open Sans" panose="020B0606030504020204" pitchFamily="34" charset="0"/>
                  </a:rPr>
                  <a:t>1750 – 1900</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2" name="Group 111">
              <a:extLst>
                <a:ext uri="{FF2B5EF4-FFF2-40B4-BE49-F238E27FC236}">
                  <a16:creationId xmlns:a16="http://schemas.microsoft.com/office/drawing/2014/main" id="{0DE487A5-CD14-2C54-B665-FBEBD21641A4}"/>
                </a:ext>
              </a:extLst>
            </p:cNvPr>
            <p:cNvGrpSpPr/>
            <p:nvPr/>
          </p:nvGrpSpPr>
          <p:grpSpPr>
            <a:xfrm>
              <a:off x="4881266" y="4613005"/>
              <a:ext cx="2958700" cy="299017"/>
              <a:chOff x="4881266" y="4613005"/>
              <a:chExt cx="2958700" cy="299017"/>
            </a:xfrm>
          </p:grpSpPr>
          <p:sp>
            <p:nvSpPr>
              <p:cNvPr id="94" name="Rectangle 93">
                <a:extLst>
                  <a:ext uri="{FF2B5EF4-FFF2-40B4-BE49-F238E27FC236}">
                    <a16:creationId xmlns:a16="http://schemas.microsoft.com/office/drawing/2014/main" id="{A4DFCFD6-F78C-FA90-FBD4-DB321F1971C0}"/>
                  </a:ext>
                </a:extLst>
              </p:cNvPr>
              <p:cNvSpPr/>
              <p:nvPr/>
            </p:nvSpPr>
            <p:spPr>
              <a:xfrm>
                <a:off x="4881266" y="4613005"/>
                <a:ext cx="2958700" cy="299017"/>
              </a:xfrm>
              <a:prstGeom prst="rect">
                <a:avLst/>
              </a:prstGeom>
              <a:solidFill>
                <a:srgbClr val="85D2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EAD493A2-2757-1733-1A25-CE6AA5730C25}"/>
                  </a:ext>
                </a:extLst>
              </p:cNvPr>
              <p:cNvSpPr txBox="1"/>
              <p:nvPr/>
            </p:nvSpPr>
            <p:spPr>
              <a:xfrm>
                <a:off x="4941692" y="4631708"/>
                <a:ext cx="2801020"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Renaissance </a:t>
                </a:r>
                <a:r>
                  <a:rPr lang="en-GB" sz="1100" dirty="0">
                    <a:latin typeface="Georgia" panose="02040502050405020303" pitchFamily="18" charset="0"/>
                    <a:ea typeface="Open Sans" panose="020B0606030504020204" pitchFamily="34" charset="0"/>
                    <a:cs typeface="Open Sans" panose="020B0606030504020204" pitchFamily="34" charset="0"/>
                  </a:rPr>
                  <a:t>1450 – 1750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grpSp>
        <p:nvGrpSpPr>
          <p:cNvPr id="124" name="Group 123">
            <a:extLst>
              <a:ext uri="{FF2B5EF4-FFF2-40B4-BE49-F238E27FC236}">
                <a16:creationId xmlns:a16="http://schemas.microsoft.com/office/drawing/2014/main" id="{D4A677B9-1803-43E9-67A7-0D8F0AA28FAD}"/>
              </a:ext>
              <a:ext uri="{C183D7F6-B498-43B3-948B-1728B52AA6E4}">
                <adec:decorative xmlns:adec="http://schemas.microsoft.com/office/drawing/2017/decorative" val="1"/>
              </a:ext>
            </a:extLst>
          </p:cNvPr>
          <p:cNvGrpSpPr/>
          <p:nvPr/>
        </p:nvGrpSpPr>
        <p:grpSpPr>
          <a:xfrm>
            <a:off x="1399775" y="5092722"/>
            <a:ext cx="9662780" cy="583196"/>
            <a:chOff x="1399775" y="5092722"/>
            <a:chExt cx="9662780" cy="583196"/>
          </a:xfrm>
        </p:grpSpPr>
        <p:grpSp>
          <p:nvGrpSpPr>
            <p:cNvPr id="116" name="Group 115">
              <a:extLst>
                <a:ext uri="{FF2B5EF4-FFF2-40B4-BE49-F238E27FC236}">
                  <a16:creationId xmlns:a16="http://schemas.microsoft.com/office/drawing/2014/main" id="{1B3AEC61-13A5-D91B-2DB1-3AECF2EAA83D}"/>
                </a:ext>
              </a:extLst>
            </p:cNvPr>
            <p:cNvGrpSpPr/>
            <p:nvPr/>
          </p:nvGrpSpPr>
          <p:grpSpPr>
            <a:xfrm>
              <a:off x="9811445" y="5092722"/>
              <a:ext cx="1251110" cy="299017"/>
              <a:chOff x="9811445" y="5092722"/>
              <a:chExt cx="1251110" cy="299017"/>
            </a:xfrm>
          </p:grpSpPr>
          <p:sp>
            <p:nvSpPr>
              <p:cNvPr id="96" name="Rectangle 95">
                <a:extLst>
                  <a:ext uri="{FF2B5EF4-FFF2-40B4-BE49-F238E27FC236}">
                    <a16:creationId xmlns:a16="http://schemas.microsoft.com/office/drawing/2014/main" id="{B5A54C25-C67E-DA85-EABA-8C39B6D363E9}"/>
                  </a:ext>
                </a:extLst>
              </p:cNvPr>
              <p:cNvSpPr/>
              <p:nvPr/>
            </p:nvSpPr>
            <p:spPr>
              <a:xfrm>
                <a:off x="9818550" y="5092722"/>
                <a:ext cx="768301" cy="299017"/>
              </a:xfrm>
              <a:prstGeom prst="rect">
                <a:avLst/>
              </a:prstGeom>
              <a:gradFill>
                <a:gsLst>
                  <a:gs pos="100000">
                    <a:srgbClr val="4C8ED9"/>
                  </a:gs>
                  <a:gs pos="13000">
                    <a:srgbClr val="4C8ED9"/>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24BDAD66-FC97-DB14-C7C9-530B072C9B4F}"/>
                  </a:ext>
                </a:extLst>
              </p:cNvPr>
              <p:cNvSpPr txBox="1"/>
              <p:nvPr/>
            </p:nvSpPr>
            <p:spPr>
              <a:xfrm>
                <a:off x="9811445" y="5130661"/>
                <a:ext cx="1251110"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House of Windsor</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8" name="Group 117">
              <a:extLst>
                <a:ext uri="{FF2B5EF4-FFF2-40B4-BE49-F238E27FC236}">
                  <a16:creationId xmlns:a16="http://schemas.microsoft.com/office/drawing/2014/main" id="{3B4C2F30-E250-5D90-59F2-E7CEEC2A5DE1}"/>
                </a:ext>
              </a:extLst>
            </p:cNvPr>
            <p:cNvGrpSpPr/>
            <p:nvPr/>
          </p:nvGrpSpPr>
          <p:grpSpPr>
            <a:xfrm>
              <a:off x="8716242" y="5092722"/>
              <a:ext cx="811481" cy="299017"/>
              <a:chOff x="8716242" y="5092722"/>
              <a:chExt cx="811481" cy="299017"/>
            </a:xfrm>
          </p:grpSpPr>
          <p:sp>
            <p:nvSpPr>
              <p:cNvPr id="99" name="Rectangle 98">
                <a:extLst>
                  <a:ext uri="{FF2B5EF4-FFF2-40B4-BE49-F238E27FC236}">
                    <a16:creationId xmlns:a16="http://schemas.microsoft.com/office/drawing/2014/main" id="{12860091-9BED-C2A6-F38A-830591787E5B}"/>
                  </a:ext>
                </a:extLst>
              </p:cNvPr>
              <p:cNvSpPr/>
              <p:nvPr/>
            </p:nvSpPr>
            <p:spPr>
              <a:xfrm>
                <a:off x="8716242" y="5092722"/>
                <a:ext cx="737593" cy="299017"/>
              </a:xfrm>
              <a:prstGeom prst="rect">
                <a:avLst/>
              </a:prstGeom>
              <a:solidFill>
                <a:srgbClr val="E7B9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2F3B5D88-230A-40AE-A45F-35FAA76D6C8D}"/>
                  </a:ext>
                </a:extLst>
              </p:cNvPr>
              <p:cNvSpPr txBox="1"/>
              <p:nvPr/>
            </p:nvSpPr>
            <p:spPr>
              <a:xfrm>
                <a:off x="8716242" y="5130661"/>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Victorians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9" name="Group 118">
              <a:extLst>
                <a:ext uri="{FF2B5EF4-FFF2-40B4-BE49-F238E27FC236}">
                  <a16:creationId xmlns:a16="http://schemas.microsoft.com/office/drawing/2014/main" id="{4E677D9C-0F7F-47AA-ECD4-BBC830E86C62}"/>
                </a:ext>
              </a:extLst>
            </p:cNvPr>
            <p:cNvGrpSpPr/>
            <p:nvPr/>
          </p:nvGrpSpPr>
          <p:grpSpPr>
            <a:xfrm>
              <a:off x="7645252" y="5092722"/>
              <a:ext cx="1072056" cy="299017"/>
              <a:chOff x="7645252" y="5092722"/>
              <a:chExt cx="1072056" cy="299017"/>
            </a:xfrm>
          </p:grpSpPr>
          <p:sp>
            <p:nvSpPr>
              <p:cNvPr id="101" name="Rectangle 100">
                <a:extLst>
                  <a:ext uri="{FF2B5EF4-FFF2-40B4-BE49-F238E27FC236}">
                    <a16:creationId xmlns:a16="http://schemas.microsoft.com/office/drawing/2014/main" id="{FE9BB10E-0F7D-EFB1-4BB5-DF05977940A7}"/>
                  </a:ext>
                </a:extLst>
              </p:cNvPr>
              <p:cNvSpPr/>
              <p:nvPr/>
            </p:nvSpPr>
            <p:spPr>
              <a:xfrm>
                <a:off x="7645252" y="5092722"/>
                <a:ext cx="1072056" cy="299017"/>
              </a:xfrm>
              <a:prstGeom prst="rect">
                <a:avLst/>
              </a:prstGeom>
              <a:solidFill>
                <a:srgbClr val="90BF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26BE4A48-A086-AA25-C11C-1300CB674651}"/>
                  </a:ext>
                </a:extLst>
              </p:cNvPr>
              <p:cNvSpPr txBox="1"/>
              <p:nvPr/>
            </p:nvSpPr>
            <p:spPr>
              <a:xfrm>
                <a:off x="7701327" y="5111425"/>
                <a:ext cx="973598"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Georgians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0" name="Group 119">
              <a:extLst>
                <a:ext uri="{FF2B5EF4-FFF2-40B4-BE49-F238E27FC236}">
                  <a16:creationId xmlns:a16="http://schemas.microsoft.com/office/drawing/2014/main" id="{DC8BB8FF-96D5-7AF7-C4B1-BFD93864D9AF}"/>
                </a:ext>
              </a:extLst>
            </p:cNvPr>
            <p:cNvGrpSpPr/>
            <p:nvPr/>
          </p:nvGrpSpPr>
          <p:grpSpPr>
            <a:xfrm>
              <a:off x="6730061" y="5092722"/>
              <a:ext cx="915562" cy="299017"/>
              <a:chOff x="6730061" y="5092722"/>
              <a:chExt cx="915562" cy="299017"/>
            </a:xfrm>
          </p:grpSpPr>
          <p:sp>
            <p:nvSpPr>
              <p:cNvPr id="103" name="Rectangle 102">
                <a:extLst>
                  <a:ext uri="{FF2B5EF4-FFF2-40B4-BE49-F238E27FC236}">
                    <a16:creationId xmlns:a16="http://schemas.microsoft.com/office/drawing/2014/main" id="{3C179189-BC03-C652-5512-523B3EE36031}"/>
                  </a:ext>
                </a:extLst>
              </p:cNvPr>
              <p:cNvSpPr/>
              <p:nvPr/>
            </p:nvSpPr>
            <p:spPr>
              <a:xfrm>
                <a:off x="6730061" y="5092722"/>
                <a:ext cx="915562" cy="299017"/>
              </a:xfrm>
              <a:prstGeom prst="rect">
                <a:avLst/>
              </a:prstGeom>
              <a:solidFill>
                <a:srgbClr val="B7A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ADB4DA0E-AC12-DE84-16F9-35B40A819292}"/>
                  </a:ext>
                </a:extLst>
              </p:cNvPr>
              <p:cNvSpPr txBox="1"/>
              <p:nvPr/>
            </p:nvSpPr>
            <p:spPr>
              <a:xfrm>
                <a:off x="6786927" y="5111425"/>
                <a:ext cx="789530"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Stuarts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1" name="Group 120">
              <a:extLst>
                <a:ext uri="{FF2B5EF4-FFF2-40B4-BE49-F238E27FC236}">
                  <a16:creationId xmlns:a16="http://schemas.microsoft.com/office/drawing/2014/main" id="{E312D2FF-7BC9-D421-7582-7855D1A5E0EE}"/>
                </a:ext>
              </a:extLst>
            </p:cNvPr>
            <p:cNvGrpSpPr/>
            <p:nvPr/>
          </p:nvGrpSpPr>
          <p:grpSpPr>
            <a:xfrm>
              <a:off x="5435600" y="5092722"/>
              <a:ext cx="1292752" cy="299017"/>
              <a:chOff x="5435600" y="5092722"/>
              <a:chExt cx="1292752" cy="299017"/>
            </a:xfrm>
          </p:grpSpPr>
          <p:sp>
            <p:nvSpPr>
              <p:cNvPr id="105" name="Rectangle 104">
                <a:extLst>
                  <a:ext uri="{FF2B5EF4-FFF2-40B4-BE49-F238E27FC236}">
                    <a16:creationId xmlns:a16="http://schemas.microsoft.com/office/drawing/2014/main" id="{1287F6C8-6CB7-295B-ABE6-E9889ACD5A4B}"/>
                  </a:ext>
                </a:extLst>
              </p:cNvPr>
              <p:cNvSpPr/>
              <p:nvPr/>
            </p:nvSpPr>
            <p:spPr>
              <a:xfrm>
                <a:off x="5435600" y="5092722"/>
                <a:ext cx="1292752" cy="299017"/>
              </a:xfrm>
              <a:prstGeom prst="rect">
                <a:avLst/>
              </a:prstGeom>
              <a:solidFill>
                <a:srgbClr val="C97E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50FCAB79-3E76-5499-1B02-E139E873ED5C}"/>
                  </a:ext>
                </a:extLst>
              </p:cNvPr>
              <p:cNvSpPr txBox="1"/>
              <p:nvPr/>
            </p:nvSpPr>
            <p:spPr>
              <a:xfrm>
                <a:off x="5496394"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Tudors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2" name="Group 121">
              <a:extLst>
                <a:ext uri="{FF2B5EF4-FFF2-40B4-BE49-F238E27FC236}">
                  <a16:creationId xmlns:a16="http://schemas.microsoft.com/office/drawing/2014/main" id="{46C1B5CE-DE05-6D4A-2BB3-1E23984C5F85}"/>
                </a:ext>
              </a:extLst>
            </p:cNvPr>
            <p:cNvGrpSpPr/>
            <p:nvPr/>
          </p:nvGrpSpPr>
          <p:grpSpPr>
            <a:xfrm>
              <a:off x="2339756" y="5092722"/>
              <a:ext cx="3095844" cy="299017"/>
              <a:chOff x="2339756" y="5092722"/>
              <a:chExt cx="3095844" cy="299017"/>
            </a:xfrm>
          </p:grpSpPr>
          <p:sp>
            <p:nvSpPr>
              <p:cNvPr id="107" name="Rectangle 106">
                <a:extLst>
                  <a:ext uri="{FF2B5EF4-FFF2-40B4-BE49-F238E27FC236}">
                    <a16:creationId xmlns:a16="http://schemas.microsoft.com/office/drawing/2014/main" id="{44B7604A-6F8F-B587-F589-6549221EEF26}"/>
                  </a:ext>
                </a:extLst>
              </p:cNvPr>
              <p:cNvSpPr/>
              <p:nvPr/>
            </p:nvSpPr>
            <p:spPr>
              <a:xfrm>
                <a:off x="2339756" y="5092722"/>
                <a:ext cx="3095844" cy="299017"/>
              </a:xfrm>
              <a:prstGeom prst="rect">
                <a:avLst/>
              </a:prstGeom>
              <a:solidFill>
                <a:srgbClr val="CBAA6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276C3BA7-E627-DB42-0D64-1D8FF5C879AB}"/>
                  </a:ext>
                </a:extLst>
              </p:cNvPr>
              <p:cNvSpPr txBox="1"/>
              <p:nvPr/>
            </p:nvSpPr>
            <p:spPr>
              <a:xfrm>
                <a:off x="2408550" y="5111425"/>
                <a:ext cx="2929408"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Middle Ages </a:t>
                </a:r>
                <a:r>
                  <a:rPr lang="en-GB" sz="1100" dirty="0">
                    <a:latin typeface="Georgia" panose="02040502050405020303" pitchFamily="18" charset="0"/>
                    <a:ea typeface="Open Sans" panose="020B0606030504020204" pitchFamily="34" charset="0"/>
                    <a:cs typeface="Open Sans" panose="020B0606030504020204" pitchFamily="34" charset="0"/>
                  </a:rPr>
                  <a:t>1154 – 1485</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3" name="Group 122">
              <a:extLst>
                <a:ext uri="{FF2B5EF4-FFF2-40B4-BE49-F238E27FC236}">
                  <a16:creationId xmlns:a16="http://schemas.microsoft.com/office/drawing/2014/main" id="{931DF190-A5BF-605A-5ED5-DB60E698BEA2}"/>
                </a:ext>
              </a:extLst>
            </p:cNvPr>
            <p:cNvGrpSpPr/>
            <p:nvPr/>
          </p:nvGrpSpPr>
          <p:grpSpPr>
            <a:xfrm>
              <a:off x="1399775" y="5092722"/>
              <a:ext cx="1093540" cy="299017"/>
              <a:chOff x="1399775" y="5092722"/>
              <a:chExt cx="1093540" cy="299017"/>
            </a:xfrm>
          </p:grpSpPr>
          <p:sp>
            <p:nvSpPr>
              <p:cNvPr id="109" name="Rectangle 108">
                <a:extLst>
                  <a:ext uri="{FF2B5EF4-FFF2-40B4-BE49-F238E27FC236}">
                    <a16:creationId xmlns:a16="http://schemas.microsoft.com/office/drawing/2014/main" id="{242896A3-C270-A4AA-F846-A74062C59BD5}"/>
                  </a:ext>
                </a:extLst>
              </p:cNvPr>
              <p:cNvSpPr/>
              <p:nvPr/>
            </p:nvSpPr>
            <p:spPr>
              <a:xfrm>
                <a:off x="1399775" y="5092722"/>
                <a:ext cx="939980" cy="299017"/>
              </a:xfrm>
              <a:prstGeom prst="rect">
                <a:avLst/>
              </a:prstGeom>
              <a:solidFill>
                <a:srgbClr val="55A1B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F073D603-596A-AE0E-75CF-87AD795BBB8A}"/>
                  </a:ext>
                </a:extLst>
              </p:cNvPr>
              <p:cNvSpPr txBox="1"/>
              <p:nvPr/>
            </p:nvSpPr>
            <p:spPr>
              <a:xfrm>
                <a:off x="1421259"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Normans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7" name="Group 116">
              <a:extLst>
                <a:ext uri="{FF2B5EF4-FFF2-40B4-BE49-F238E27FC236}">
                  <a16:creationId xmlns:a16="http://schemas.microsoft.com/office/drawing/2014/main" id="{2717AE87-EA70-83AA-D1BC-DB61E6EE2CC1}"/>
                </a:ext>
              </a:extLst>
            </p:cNvPr>
            <p:cNvGrpSpPr/>
            <p:nvPr/>
          </p:nvGrpSpPr>
          <p:grpSpPr>
            <a:xfrm>
              <a:off x="9208476" y="5092722"/>
              <a:ext cx="860782" cy="583196"/>
              <a:chOff x="9208476" y="5092722"/>
              <a:chExt cx="860782" cy="583196"/>
            </a:xfrm>
          </p:grpSpPr>
          <p:sp>
            <p:nvSpPr>
              <p:cNvPr id="98" name="Rectangle 97">
                <a:extLst>
                  <a:ext uri="{FF2B5EF4-FFF2-40B4-BE49-F238E27FC236}">
                    <a16:creationId xmlns:a16="http://schemas.microsoft.com/office/drawing/2014/main" id="{8B1A7705-33BC-C543-0B90-08077F8CD5D6}"/>
                  </a:ext>
                </a:extLst>
              </p:cNvPr>
              <p:cNvSpPr/>
              <p:nvPr/>
            </p:nvSpPr>
            <p:spPr>
              <a:xfrm>
                <a:off x="9453991" y="5092722"/>
                <a:ext cx="369752" cy="299017"/>
              </a:xfrm>
              <a:prstGeom prst="rect">
                <a:avLst/>
              </a:prstGeom>
              <a:solidFill>
                <a:srgbClr val="C8814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900EF034-ACCA-CD0B-BC2A-AA2EA741245C}"/>
                  </a:ext>
                </a:extLst>
              </p:cNvPr>
              <p:cNvSpPr txBox="1"/>
              <p:nvPr/>
            </p:nvSpPr>
            <p:spPr>
              <a:xfrm>
                <a:off x="9208476" y="5452780"/>
                <a:ext cx="860782" cy="223138"/>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Edwardians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4" name="Straight Connector 43">
                <a:extLst>
                  <a:ext uri="{FF2B5EF4-FFF2-40B4-BE49-F238E27FC236}">
                    <a16:creationId xmlns:a16="http://schemas.microsoft.com/office/drawing/2014/main" id="{563DF1E4-8A72-8EBD-4FD2-61398D89E250}"/>
                  </a:ext>
                </a:extLst>
              </p:cNvPr>
              <p:cNvCxnSpPr>
                <a:cxnSpLocks/>
              </p:cNvCxnSpPr>
              <p:nvPr/>
            </p:nvCxnSpPr>
            <p:spPr>
              <a:xfrm>
                <a:off x="9638867" y="5321553"/>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4" name="Straight Arrow Connector 3">
            <a:extLst>
              <a:ext uri="{FF2B5EF4-FFF2-40B4-BE49-F238E27FC236}">
                <a16:creationId xmlns:a16="http://schemas.microsoft.com/office/drawing/2014/main" id="{1C196E76-88F6-BEDC-B87B-91234FA49ADF}"/>
              </a:ext>
              <a:ext uri="{C183D7F6-B498-43B3-948B-1728B52AA6E4}">
                <adec:decorative xmlns:adec="http://schemas.microsoft.com/office/drawing/2017/decorative" val="1"/>
              </a:ext>
            </a:extLst>
          </p:cNvPr>
          <p:cNvCxnSpPr>
            <a:cxnSpLocks/>
          </p:cNvCxnSpPr>
          <p:nvPr/>
        </p:nvCxnSpPr>
        <p:spPr>
          <a:xfrm flipV="1">
            <a:off x="6096000" y="5321553"/>
            <a:ext cx="0" cy="1177159"/>
          </a:xfrm>
          <a:prstGeom prst="straightConnector1">
            <a:avLst/>
          </a:prstGeom>
          <a:ln w="76200">
            <a:solidFill>
              <a:srgbClr val="B4792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72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0"/>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ELIZABETH I’S TOWER OF LONDON TIMELINE  </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45764" y="190602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 name="Picture 3" descr="A baby being held, wrapped in blankets">
            <a:extLst>
              <a:ext uri="{FF2B5EF4-FFF2-40B4-BE49-F238E27FC236}">
                <a16:creationId xmlns:a16="http://schemas.microsoft.com/office/drawing/2014/main" id="{AA50F3B1-7A56-71D2-9E67-7F71EDAD6F8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0093" y="775155"/>
            <a:ext cx="1029892" cy="1144325"/>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13534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Elizabeth                    is born</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6" name="Picture 65" descr="A head and shoulder outline of Queen Mary I">
            <a:extLst>
              <a:ext uri="{FF2B5EF4-FFF2-40B4-BE49-F238E27FC236}">
                <a16:creationId xmlns:a16="http://schemas.microsoft.com/office/drawing/2014/main" id="{FEF5E204-1F2E-9356-8F9B-B4B72816CBF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607940" y="5015310"/>
            <a:ext cx="849292" cy="1105080"/>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302812" y="4336865"/>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VI dies </a:t>
            </a:r>
            <a:br>
              <a:rPr lang="en-GB" sz="1100" dirty="0">
                <a:latin typeface="Georgia" panose="02040502050405020303" pitchFamily="18" charset="0"/>
              </a:rPr>
            </a:br>
            <a:r>
              <a:rPr lang="en-GB" sz="1100" dirty="0">
                <a:latin typeface="Georgia" panose="02040502050405020303" pitchFamily="18" charset="0"/>
              </a:rPr>
              <a:t>Mary becomes Queen</a:t>
            </a:r>
            <a:endParaRPr lang="en-GB" sz="1100" dirty="0">
              <a:effectLst/>
              <a:latin typeface="Georgia" panose="02040502050405020303" pitchFamily="18" charset="0"/>
            </a:endParaRP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1902899"/>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May 1554</a:t>
            </a:r>
          </a:p>
        </p:txBody>
      </p:sp>
      <p:pic>
        <p:nvPicPr>
          <p:cNvPr id="22" name="Picture 21" descr="A prison cell door and bench">
            <a:extLst>
              <a:ext uri="{FF2B5EF4-FFF2-40B4-BE49-F238E27FC236}">
                <a16:creationId xmlns:a16="http://schemas.microsoft.com/office/drawing/2014/main" id="{B3F020B9-4A4B-4654-6CB3-8C223C0615B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949704" y="889675"/>
            <a:ext cx="928579" cy="985286"/>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132227"/>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Elizabeth imprisoned at        the Tower of  London</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1558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0" name="Picture 69" descr="A head and shoulder outline of Queen Elizabeth I">
            <a:extLst>
              <a:ext uri="{FF2B5EF4-FFF2-40B4-BE49-F238E27FC236}">
                <a16:creationId xmlns:a16="http://schemas.microsoft.com/office/drawing/2014/main" id="{83D7369F-6CE0-1360-86B9-1802EA63D233}"/>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612634" y="4988023"/>
            <a:ext cx="1139153" cy="1230285"/>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36594"/>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Mary dies      Elizabeth becomes Queen</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190255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1603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3" name="Picture 72" descr="A gravestone in the shape of a cross">
            <a:extLst>
              <a:ext uri="{FF2B5EF4-FFF2-40B4-BE49-F238E27FC236}">
                <a16:creationId xmlns:a16="http://schemas.microsoft.com/office/drawing/2014/main" id="{F4295999-D7E9-588A-A204-F8597FB3547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030774" y="710932"/>
            <a:ext cx="1048841" cy="1179946"/>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131884"/>
            <a:ext cx="1501588" cy="261610"/>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 dies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sp>
        <p:nvSpPr>
          <p:cNvPr id="6" name="Title 6">
            <a:extLst>
              <a:ext uri="{FF2B5EF4-FFF2-40B4-BE49-F238E27FC236}">
                <a16:creationId xmlns:a16="http://schemas.microsoft.com/office/drawing/2014/main" id="{54ED4710-0FC2-84C0-BBE9-8E143BE1AB8F}"/>
              </a:ext>
              <a:ext uri="{C183D7F6-B498-43B3-948B-1728B52AA6E4}">
                <adec:decorative xmlns:adec="http://schemas.microsoft.com/office/drawing/2017/decorative" val="0"/>
              </a:ext>
            </a:extLst>
          </p:cNvPr>
          <p:cNvSpPr txBox="1">
            <a:spLocks noGrp="1"/>
          </p:cNvSpPr>
          <p:nvPr>
            <p:ph type="title" idx="4294967295"/>
          </p:nvPr>
        </p:nvSpPr>
        <p:spPr>
          <a:xfrm>
            <a:off x="1280470" y="-731689"/>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ELIZABETH I’S TOWER OF LONDON CHRONOLOGY  </a:t>
            </a:r>
          </a:p>
        </p:txBody>
      </p:sp>
    </p:spTree>
    <p:extLst>
      <p:ext uri="{BB962C8B-B14F-4D97-AF65-F5344CB8AC3E}">
        <p14:creationId xmlns:p14="http://schemas.microsoft.com/office/powerpoint/2010/main" val="315372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ELIZABETH I’S TOWER OF LONDON TIMELINE</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45764" y="190602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 name="Picture 3" descr="A baby being held, wrapped in blankets">
            <a:extLst>
              <a:ext uri="{FF2B5EF4-FFF2-40B4-BE49-F238E27FC236}">
                <a16:creationId xmlns:a16="http://schemas.microsoft.com/office/drawing/2014/main" id="{AA50F3B1-7A56-71D2-9E67-7F71EDAD6F8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0093" y="775155"/>
            <a:ext cx="1029892" cy="1144325"/>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13534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Elizabeth                    is born</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6" name="Picture 65" descr="A head and shoulder outline of Queen Mary I">
            <a:extLst>
              <a:ext uri="{FF2B5EF4-FFF2-40B4-BE49-F238E27FC236}">
                <a16:creationId xmlns:a16="http://schemas.microsoft.com/office/drawing/2014/main" id="{FEF5E204-1F2E-9356-8F9B-B4B72816CBF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607940" y="5015310"/>
            <a:ext cx="849292" cy="1105080"/>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302812" y="4336865"/>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VI dies</a:t>
            </a:r>
            <a:br>
              <a:rPr lang="en-GB" sz="1100" dirty="0">
                <a:latin typeface="Georgia" panose="02040502050405020303" pitchFamily="18" charset="0"/>
              </a:rPr>
            </a:br>
            <a:r>
              <a:rPr lang="en-GB" sz="1100" dirty="0">
                <a:latin typeface="Georgia" panose="02040502050405020303" pitchFamily="18" charset="0"/>
              </a:rPr>
              <a:t>Mary becomes Queen</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1904854"/>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February 1554</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 name="Picture 7" descr="A large axe and chopping block used for beheadings by the executioner at the Tower of London">
            <a:extLst>
              <a:ext uri="{FF2B5EF4-FFF2-40B4-BE49-F238E27FC236}">
                <a16:creationId xmlns:a16="http://schemas.microsoft.com/office/drawing/2014/main" id="{C8088A1A-462D-5782-F6CB-72B387828A7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394697" y="687686"/>
            <a:ext cx="856536" cy="1206020"/>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134182"/>
            <a:ext cx="1574750" cy="769441"/>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Lady Jane              Grey executed            at the Tower                  of London</a:t>
            </a: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8" name="Picture 47" descr="A rebel's raised fist">
            <a:extLst>
              <a:ext uri="{FF2B5EF4-FFF2-40B4-BE49-F238E27FC236}">
                <a16:creationId xmlns:a16="http://schemas.microsoft.com/office/drawing/2014/main" id="{E8661F3B-B880-E156-6160-F48C9A652E1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153494" y="5135340"/>
            <a:ext cx="849292" cy="1049515"/>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36594"/>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Wyatt Rebellion Thomas Wyatt imprisoned in the Tower of London</a:t>
            </a:r>
            <a:r>
              <a:rPr lang="en-GB" sz="1100" dirty="0">
                <a:effectLst/>
                <a:latin typeface="Georgia" panose="02040502050405020303" pitchFamily="18" charset="0"/>
              </a:rPr>
              <a:t> </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1902899"/>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May 1554</a:t>
            </a:r>
          </a:p>
        </p:txBody>
      </p:sp>
      <p:pic>
        <p:nvPicPr>
          <p:cNvPr id="22" name="Picture 21" descr="A prison cell door and bench">
            <a:extLst>
              <a:ext uri="{FF2B5EF4-FFF2-40B4-BE49-F238E27FC236}">
                <a16:creationId xmlns:a16="http://schemas.microsoft.com/office/drawing/2014/main" id="{B3F020B9-4A4B-4654-6CB3-8C223C0615B9}"/>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949704" y="889675"/>
            <a:ext cx="928579" cy="985286"/>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132227"/>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Elizabeth imprisoned at        the Tower of  London</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1558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0" name="Picture 69" descr="A head and shoulder outline of Queen Elizabeth I">
            <a:extLst>
              <a:ext uri="{FF2B5EF4-FFF2-40B4-BE49-F238E27FC236}">
                <a16:creationId xmlns:a16="http://schemas.microsoft.com/office/drawing/2014/main" id="{83D7369F-6CE0-1360-86B9-1802EA63D23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12634" y="4988023"/>
            <a:ext cx="1139153" cy="1230285"/>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36594"/>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Mary dies    Elizabeth becomes Queen</a:t>
            </a:r>
            <a:endParaRPr lang="en-GB" sz="1100" dirty="0">
              <a:effectLst/>
              <a:latin typeface="Georgia" panose="02040502050405020303" pitchFamily="18" charset="0"/>
            </a:endParaRPr>
          </a:p>
        </p:txBody>
      </p:sp>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959613" y="190151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1586</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4" name="Picture 63" descr="A rebel's raised fist">
            <a:extLst>
              <a:ext uri="{FF2B5EF4-FFF2-40B4-BE49-F238E27FC236}">
                <a16:creationId xmlns:a16="http://schemas.microsoft.com/office/drawing/2014/main" id="{2B86B282-0D77-2868-F99A-B11B8505A5D7}"/>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021533" y="803918"/>
            <a:ext cx="858407" cy="1060777"/>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130845"/>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Babington Plot Anthony Babington imprisoned in the Tower of London</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1595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8" name="Picture 67" descr="An outline of the Tower of London">
            <a:extLst>
              <a:ext uri="{FF2B5EF4-FFF2-40B4-BE49-F238E27FC236}">
                <a16:creationId xmlns:a16="http://schemas.microsoft.com/office/drawing/2014/main" id="{4B94035D-D94F-C8BB-83E7-E54632E2BC20}"/>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636148" y="5070989"/>
            <a:ext cx="1353964" cy="1048150"/>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36594"/>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Philip Howard</a:t>
            </a:r>
            <a:br>
              <a:rPr lang="en-GB" sz="1100" dirty="0">
                <a:latin typeface="Georgia" panose="02040502050405020303" pitchFamily="18" charset="0"/>
              </a:rPr>
            </a:br>
            <a:r>
              <a:rPr lang="en-GB" sz="1100" dirty="0">
                <a:latin typeface="Georgia" panose="02040502050405020303" pitchFamily="18" charset="0"/>
              </a:rPr>
              <a:t>Earl of Arundel dies</a:t>
            </a:r>
            <a:r>
              <a:rPr lang="en-GB" sz="1100" dirty="0">
                <a:effectLst/>
                <a:latin typeface="Georgia" panose="02040502050405020303" pitchFamily="18" charset="0"/>
              </a:rPr>
              <a:t>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190289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1597</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2" name="Picture 71" descr="A rope hanging from the window of a stone castle">
            <a:extLst>
              <a:ext uri="{FF2B5EF4-FFF2-40B4-BE49-F238E27FC236}">
                <a16:creationId xmlns:a16="http://schemas.microsoft.com/office/drawing/2014/main" id="{FC84059F-24AA-19AF-FAFA-03709D172822}"/>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8612025" y="792555"/>
            <a:ext cx="812985" cy="1048897"/>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132219"/>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Jesuit Father      John Gerard     escapes from the               Tower of London</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1601</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0" name="Picture 9" descr="A grumpy-looking man with his arms crossed. He is Robert Devereaux and his rebellion has failed.">
            <a:extLst>
              <a:ext uri="{FF2B5EF4-FFF2-40B4-BE49-F238E27FC236}">
                <a16:creationId xmlns:a16="http://schemas.microsoft.com/office/drawing/2014/main" id="{8AF77CBF-9E6C-ED50-BFD6-8C02DC11A892}"/>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9362095" y="4921585"/>
            <a:ext cx="1021473" cy="1230575"/>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36594"/>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Robert Devereaux attempts to rebel</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190255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1603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3" name="Picture 72" descr="A gravestone in the shape of a cross">
            <a:extLst>
              <a:ext uri="{FF2B5EF4-FFF2-40B4-BE49-F238E27FC236}">
                <a16:creationId xmlns:a16="http://schemas.microsoft.com/office/drawing/2014/main" id="{F4295999-D7E9-588A-A204-F8597FB35471}"/>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10030774" y="710932"/>
            <a:ext cx="1048841" cy="1179946"/>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131884"/>
            <a:ext cx="1501588" cy="261610"/>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 dies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sp>
        <p:nvSpPr>
          <p:cNvPr id="2" name="Title 6">
            <a:extLst>
              <a:ext uri="{FF2B5EF4-FFF2-40B4-BE49-F238E27FC236}">
                <a16:creationId xmlns:a16="http://schemas.microsoft.com/office/drawing/2014/main" id="{4F204E7F-31E7-C6D7-501C-77CFC7E70A73}"/>
              </a:ext>
              <a:ext uri="{C183D7F6-B498-43B3-948B-1728B52AA6E4}">
                <adec:decorative xmlns:adec="http://schemas.microsoft.com/office/drawing/2017/decorative" val="0"/>
              </a:ext>
            </a:extLst>
          </p:cNvPr>
          <p:cNvSpPr txBox="1">
            <a:spLocks noGrp="1"/>
          </p:cNvSpPr>
          <p:nvPr>
            <p:ph type="title" idx="4294967295"/>
          </p:nvPr>
        </p:nvSpPr>
        <p:spPr>
          <a:xfrm>
            <a:off x="1280470" y="-731689"/>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ELIZABETH I’S TOWER OF LONDON CHRONOLOGY 2</a:t>
            </a:r>
          </a:p>
        </p:txBody>
      </p:sp>
    </p:spTree>
    <p:extLst>
      <p:ext uri="{BB962C8B-B14F-4D97-AF65-F5344CB8AC3E}">
        <p14:creationId xmlns:p14="http://schemas.microsoft.com/office/powerpoint/2010/main" val="406412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ELIZABETH I’S TOWER OF LONDON TIMELINE </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45764" y="190602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 name="Picture 3" descr="A baby being held, wrapped in blankets">
            <a:extLst>
              <a:ext uri="{FF2B5EF4-FFF2-40B4-BE49-F238E27FC236}">
                <a16:creationId xmlns:a16="http://schemas.microsoft.com/office/drawing/2014/main" id="{AA50F3B1-7A56-71D2-9E67-7F71EDAD6F8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0093" y="775155"/>
            <a:ext cx="1029892" cy="1144325"/>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135349"/>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Elizabeth                    is born</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6" name="Picture 65" descr="A head and shoulder outline of Queen Mary I">
            <a:extLst>
              <a:ext uri="{FF2B5EF4-FFF2-40B4-BE49-F238E27FC236}">
                <a16:creationId xmlns:a16="http://schemas.microsoft.com/office/drawing/2014/main" id="{FEF5E204-1F2E-9356-8F9B-B4B72816CBF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607940" y="5015310"/>
            <a:ext cx="849292" cy="1105080"/>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302812" y="4336865"/>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VI dies</a:t>
            </a:r>
            <a:br>
              <a:rPr lang="en-GB" sz="1100" dirty="0">
                <a:latin typeface="Georgia" panose="02040502050405020303" pitchFamily="18" charset="0"/>
              </a:rPr>
            </a:br>
            <a:r>
              <a:rPr lang="en-GB" sz="1100" dirty="0">
                <a:latin typeface="Georgia" panose="02040502050405020303" pitchFamily="18" charset="0"/>
              </a:rPr>
              <a:t>Mary becomes Queen</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1904854"/>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February 1554</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 name="Picture 7" descr="A large axe and chopping block used for beheadings by the executioner at the Tower of London">
            <a:extLst>
              <a:ext uri="{FF2B5EF4-FFF2-40B4-BE49-F238E27FC236}">
                <a16:creationId xmlns:a16="http://schemas.microsoft.com/office/drawing/2014/main" id="{C8088A1A-462D-5782-F6CB-72B387828A7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394697" y="687686"/>
            <a:ext cx="856536" cy="1206020"/>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134182"/>
            <a:ext cx="1574750" cy="769441"/>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Lady Jane              Grey executed            at the Tower                  of London</a:t>
            </a: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8" name="Picture 47" descr="A rebel's raised fist">
            <a:extLst>
              <a:ext uri="{FF2B5EF4-FFF2-40B4-BE49-F238E27FC236}">
                <a16:creationId xmlns:a16="http://schemas.microsoft.com/office/drawing/2014/main" id="{E8661F3B-B880-E156-6160-F48C9A652E1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153494" y="5135340"/>
            <a:ext cx="849292" cy="1049515"/>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36594"/>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Wyatt Rebellion Thomas Wyatt imprisoned in the Tower of London</a:t>
            </a:r>
            <a:r>
              <a:rPr lang="en-GB" sz="1100" dirty="0">
                <a:effectLst/>
                <a:latin typeface="Georgia" panose="02040502050405020303" pitchFamily="18" charset="0"/>
              </a:rPr>
              <a:t> </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1902899"/>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May 1554</a:t>
            </a:r>
          </a:p>
        </p:txBody>
      </p:sp>
      <p:pic>
        <p:nvPicPr>
          <p:cNvPr id="22" name="Picture 21" descr="A prison cell door and bench">
            <a:extLst>
              <a:ext uri="{FF2B5EF4-FFF2-40B4-BE49-F238E27FC236}">
                <a16:creationId xmlns:a16="http://schemas.microsoft.com/office/drawing/2014/main" id="{B3F020B9-4A4B-4654-6CB3-8C223C0615B9}"/>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949704" y="889675"/>
            <a:ext cx="928579" cy="985286"/>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132227"/>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Elizabeth imprisoned at        the Tower of  London</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1558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0" name="Picture 69" descr="A head and shoulder outline of Queen Elizabeth I">
            <a:extLst>
              <a:ext uri="{FF2B5EF4-FFF2-40B4-BE49-F238E27FC236}">
                <a16:creationId xmlns:a16="http://schemas.microsoft.com/office/drawing/2014/main" id="{83D7369F-6CE0-1360-86B9-1802EA63D23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12634" y="4988023"/>
            <a:ext cx="1139153" cy="1230285"/>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36594"/>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Mary dies     Elizabeth becomes Queen</a:t>
            </a:r>
            <a:endParaRPr lang="en-GB" sz="1100" dirty="0">
              <a:effectLst/>
              <a:latin typeface="Georgia" panose="02040502050405020303" pitchFamily="18" charset="0"/>
            </a:endParaRP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410189" y="190289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1559</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3" name="Picture 42" descr="A royal crown">
            <a:extLst>
              <a:ext uri="{FF2B5EF4-FFF2-40B4-BE49-F238E27FC236}">
                <a16:creationId xmlns:a16="http://schemas.microsoft.com/office/drawing/2014/main" id="{191B08EE-AA25-6DB6-F7A0-CCB5EEF18F26}"/>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426487" y="731659"/>
            <a:ext cx="1072056" cy="1165388"/>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22844" y="2132219"/>
            <a:ext cx="1634175"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Elizabeth              parades  from</a:t>
            </a:r>
            <a:r>
              <a:rPr lang="en-GB" sz="1100" dirty="0">
                <a:effectLst/>
                <a:latin typeface="Georgia" panose="02040502050405020303" pitchFamily="18" charset="0"/>
              </a:rPr>
              <a:t> the                Tower of London               for her coronation</a:t>
            </a: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1561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5" name="Picture 4" descr="A prison cell door and bench">
            <a:extLst>
              <a:ext uri="{FF2B5EF4-FFF2-40B4-BE49-F238E27FC236}">
                <a16:creationId xmlns:a16="http://schemas.microsoft.com/office/drawing/2014/main" id="{3BAA109C-EE18-E7B8-B895-B80C155E230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325480" y="5179679"/>
            <a:ext cx="928579" cy="985286"/>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36594"/>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Katherine Grey and Edward Seymour imprisoned in the Tower of London</a:t>
            </a:r>
            <a:endParaRPr lang="en-GB" sz="1100" dirty="0">
              <a:effectLst/>
              <a:latin typeface="Georgia" panose="02040502050405020303" pitchFamily="18" charset="0"/>
            </a:endParaRPr>
          </a:p>
        </p:txBody>
      </p:sp>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959613" y="190151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1586</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4" name="Picture 63" descr="A rebel's raised fist">
            <a:extLst>
              <a:ext uri="{FF2B5EF4-FFF2-40B4-BE49-F238E27FC236}">
                <a16:creationId xmlns:a16="http://schemas.microsoft.com/office/drawing/2014/main" id="{2B86B282-0D77-2868-F99A-B11B8505A5D7}"/>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021533" y="803918"/>
            <a:ext cx="858407" cy="1060777"/>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130845"/>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Babington Plot Anthony Babington imprisoned in the Tower of London</a:t>
            </a:r>
            <a:endParaRPr lang="en-GB" sz="1100" dirty="0">
              <a:effectLst/>
              <a:latin typeface="Georgia" panose="02040502050405020303" pitchFamily="18"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1595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8" name="Picture 67" descr="An outline of the Tower of London">
            <a:extLst>
              <a:ext uri="{FF2B5EF4-FFF2-40B4-BE49-F238E27FC236}">
                <a16:creationId xmlns:a16="http://schemas.microsoft.com/office/drawing/2014/main" id="{4B94035D-D94F-C8BB-83E7-E54632E2BC20}"/>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7636148" y="5070989"/>
            <a:ext cx="1353964" cy="1048150"/>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36594"/>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Philip Howard</a:t>
            </a:r>
            <a:br>
              <a:rPr lang="en-GB" sz="1100" dirty="0">
                <a:latin typeface="Georgia" panose="02040502050405020303" pitchFamily="18" charset="0"/>
              </a:rPr>
            </a:br>
            <a:r>
              <a:rPr lang="en-GB" sz="1100" dirty="0">
                <a:latin typeface="Georgia" panose="02040502050405020303" pitchFamily="18" charset="0"/>
              </a:rPr>
              <a:t>Earl of Arundel dies</a:t>
            </a:r>
            <a:r>
              <a:rPr lang="en-GB" sz="1100" dirty="0">
                <a:effectLst/>
                <a:latin typeface="Georgia" panose="02040502050405020303" pitchFamily="18" charset="0"/>
              </a:rPr>
              <a:t>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190289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1597</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2" name="Picture 71" descr="A rope hanging from the window of a stone castle">
            <a:extLst>
              <a:ext uri="{FF2B5EF4-FFF2-40B4-BE49-F238E27FC236}">
                <a16:creationId xmlns:a16="http://schemas.microsoft.com/office/drawing/2014/main" id="{FC84059F-24AA-19AF-FAFA-03709D172822}"/>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8612025" y="792555"/>
            <a:ext cx="812985" cy="1048897"/>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132219"/>
            <a:ext cx="1501588" cy="769441"/>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Jesuit Father      John Gerard     escapes from the               Tower of London</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1601</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0" name="Picture 9" descr="A grumpy-looking man with his arms crossed. He is Robert Devereaux and his rebellion has failed.">
            <a:extLst>
              <a:ext uri="{FF2B5EF4-FFF2-40B4-BE49-F238E27FC236}">
                <a16:creationId xmlns:a16="http://schemas.microsoft.com/office/drawing/2014/main" id="{8AF77CBF-9E6C-ED50-BFD6-8C02DC11A892}"/>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9362095" y="4921585"/>
            <a:ext cx="1021473" cy="1230575"/>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36594"/>
            <a:ext cx="1501588"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Robert Devereaux attempts to rebel</a:t>
            </a:r>
            <a:endParaRPr lang="en-GB" sz="1100" dirty="0">
              <a:effectLst/>
              <a:latin typeface="Georgia" panose="02040502050405020303" pitchFamily="18" charset="0"/>
            </a:endParaRP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190255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1603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3" name="Picture 72" descr="A gravestone in the shape of a cross">
            <a:extLst>
              <a:ext uri="{FF2B5EF4-FFF2-40B4-BE49-F238E27FC236}">
                <a16:creationId xmlns:a16="http://schemas.microsoft.com/office/drawing/2014/main" id="{F4295999-D7E9-588A-A204-F8597FB35471}"/>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10030774" y="710932"/>
            <a:ext cx="1048841" cy="1179946"/>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131884"/>
            <a:ext cx="1501588" cy="261610"/>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 dies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sp>
        <p:nvSpPr>
          <p:cNvPr id="2" name="Title 6">
            <a:extLst>
              <a:ext uri="{FF2B5EF4-FFF2-40B4-BE49-F238E27FC236}">
                <a16:creationId xmlns:a16="http://schemas.microsoft.com/office/drawing/2014/main" id="{4B7D49B1-2BD6-44CB-50B8-F9EDDD4A6E7D}"/>
              </a:ext>
              <a:ext uri="{C183D7F6-B498-43B3-948B-1728B52AA6E4}">
                <adec:decorative xmlns:adec="http://schemas.microsoft.com/office/drawing/2017/decorative" val="0"/>
              </a:ext>
            </a:extLst>
          </p:cNvPr>
          <p:cNvSpPr txBox="1">
            <a:spLocks noGrp="1"/>
          </p:cNvSpPr>
          <p:nvPr>
            <p:ph type="title" idx="4294967295"/>
          </p:nvPr>
        </p:nvSpPr>
        <p:spPr>
          <a:xfrm>
            <a:off x="1280470" y="-731689"/>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ELIZABETH I’S TOWER OF LONDON CHRONOLOGY 3</a:t>
            </a:r>
          </a:p>
        </p:txBody>
      </p:sp>
    </p:spTree>
    <p:extLst>
      <p:ext uri="{BB962C8B-B14F-4D97-AF65-F5344CB8AC3E}">
        <p14:creationId xmlns:p14="http://schemas.microsoft.com/office/powerpoint/2010/main" val="65890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5705013"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How old was Elizabeth when she was imprisoned</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3" y="1725587"/>
            <a:ext cx="7327983" cy="1323439"/>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Can you place these rebellions and plots in date order from first to last</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a:p>
            <a:endParaRPr lang="en-GB" sz="1600" dirty="0">
              <a:latin typeface="Georgia" panose="02040502050405020303" pitchFamily="18"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sz="1600" dirty="0">
                <a:effectLst/>
                <a:latin typeface="Georgia" panose="02040502050405020303" pitchFamily="18" charset="0"/>
                <a:ea typeface="Open Sans" panose="020B0606030504020204" pitchFamily="34" charset="0"/>
                <a:cs typeface="Open Sans" panose="020B0606030504020204" pitchFamily="34" charset="0"/>
              </a:rPr>
              <a:t>Thomas Wyatt’s rebellion</a:t>
            </a:r>
          </a:p>
          <a:p>
            <a:pPr marL="285750" indent="-285750">
              <a:buFont typeface="Arial" panose="020B0604020202020204" pitchFamily="34" charset="0"/>
              <a:buChar char="•"/>
            </a:pPr>
            <a:r>
              <a:rPr lang="en-GB" sz="1600" dirty="0">
                <a:latin typeface="Georgia" panose="02040502050405020303" pitchFamily="18" charset="0"/>
                <a:ea typeface="Open Sans" panose="020B0606030504020204" pitchFamily="34" charset="0"/>
                <a:cs typeface="Open Sans" panose="020B0606030504020204" pitchFamily="34" charset="0"/>
              </a:rPr>
              <a:t>Robert Devereaux’s rebellion</a:t>
            </a:r>
          </a:p>
          <a:p>
            <a:pPr marL="285750" indent="-285750">
              <a:buFont typeface="Arial" panose="020B0604020202020204" pitchFamily="34" charset="0"/>
              <a:buChar char="•"/>
            </a:pPr>
            <a:r>
              <a:rPr lang="en-GB" sz="1600" dirty="0">
                <a:effectLst/>
                <a:latin typeface="Georgia" panose="02040502050405020303" pitchFamily="18" charset="0"/>
                <a:ea typeface="Open Sans" panose="020B0606030504020204" pitchFamily="34" charset="0"/>
                <a:cs typeface="Open Sans" panose="020B0606030504020204" pitchFamily="34" charset="0"/>
              </a:rPr>
              <a:t>Anthony Babington’s plot</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316816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3326598"/>
            <a:ext cx="9952650"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Philip Howard was imprisoned for 10 years before he died at the Tower. When did he become a prisoner</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3338139"/>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382091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971880"/>
            <a:ext cx="9318225"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What was the name of the Jesuit who escaped from the Tower</a:t>
            </a:r>
            <a:r>
              <a:rPr lang="en-GB" sz="1600" dirty="0">
                <a:effectLst/>
                <a:latin typeface="Georgia" panose="02040502050405020303" pitchFamily="18" charset="0"/>
                <a:ea typeface="Open Sans" panose="020B0606030504020204" pitchFamily="34" charset="0"/>
                <a:cs typeface="Open Sans" panose="020B0606030504020204" pitchFamily="34" charset="0"/>
              </a:rPr>
              <a:t>? </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983421"/>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88589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rebellion</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an act of armed resistance to an established government or leader</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8216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792972" y="1960823"/>
            <a:ext cx="10882787"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Jesuit</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Catholic priest whose mission was to restore the Catholic faith to England</a:t>
            </a:r>
            <a:r>
              <a:rPr lang="en-GB" sz="1600" dirty="0">
                <a:effectLst/>
                <a:latin typeface="Georgia" panose="02040502050405020303" pitchFamily="18" charset="0"/>
                <a:ea typeface="Open Sans" panose="020B0606030504020204" pitchFamily="34" charset="0"/>
                <a:cs typeface="Open Sans" panose="020B0606030504020204" pitchFamily="34" charset="0"/>
              </a:rPr>
              <a:t> </a:t>
            </a:r>
          </a:p>
        </p:txBody>
      </p: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Tree>
    <p:extLst>
      <p:ext uri="{BB962C8B-B14F-4D97-AF65-F5344CB8AC3E}">
        <p14:creationId xmlns:p14="http://schemas.microsoft.com/office/powerpoint/2010/main" val="78978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31d596bc-3970-4961-a954-aa047f23021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1BB1874974E48942C34E2F324132B" ma:contentTypeVersion="16" ma:contentTypeDescription="Create a new document." ma:contentTypeScope="" ma:versionID="b139b4af50cd36c4b389b7852cbdb0cc">
  <xsd:schema xmlns:xsd="http://www.w3.org/2001/XMLSchema" xmlns:xs="http://www.w3.org/2001/XMLSchema" xmlns:p="http://schemas.microsoft.com/office/2006/metadata/properties" xmlns:ns3="31d596bc-3970-4961-a954-aa047f23021d" xmlns:ns4="66780ec6-367a-4d76-a92d-b6cfe4c4ea3e" targetNamespace="http://schemas.microsoft.com/office/2006/metadata/properties" ma:root="true" ma:fieldsID="99989eefe0ed8b30a74387c56e686d7a" ns3:_="" ns4:_="">
    <xsd:import namespace="31d596bc-3970-4961-a954-aa047f23021d"/>
    <xsd:import namespace="66780ec6-367a-4d76-a92d-b6cfe4c4ea3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596bc-3970-4961-a954-aa047f2302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780ec6-367a-4d76-a92d-b6cfe4c4ea3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43F6A4-7BED-4B17-80BC-1BFF0DFD66B2}">
  <ds:schemaRefs>
    <ds:schemaRef ds:uri="http://schemas.microsoft.com/sharepoint/v3/contenttype/forms"/>
  </ds:schemaRefs>
</ds:datastoreItem>
</file>

<file path=customXml/itemProps2.xml><?xml version="1.0" encoding="utf-8"?>
<ds:datastoreItem xmlns:ds="http://schemas.openxmlformats.org/officeDocument/2006/customXml" ds:itemID="{CB3A52B0-74CC-4FDE-A853-3A8DD9711C10}">
  <ds:schemaRefs>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http://purl.org/dc/terms/"/>
    <ds:schemaRef ds:uri="http://schemas.openxmlformats.org/package/2006/metadata/core-properties"/>
    <ds:schemaRef ds:uri="66780ec6-367a-4d76-a92d-b6cfe4c4ea3e"/>
    <ds:schemaRef ds:uri="31d596bc-3970-4961-a954-aa047f23021d"/>
    <ds:schemaRef ds:uri="http://schemas.microsoft.com/office/2006/metadata/properties"/>
  </ds:schemaRefs>
</ds:datastoreItem>
</file>

<file path=customXml/itemProps3.xml><?xml version="1.0" encoding="utf-8"?>
<ds:datastoreItem xmlns:ds="http://schemas.openxmlformats.org/officeDocument/2006/customXml" ds:itemID="{F1CD4714-35DB-4E0E-A68D-1AC8C51A3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d596bc-3970-4961-a954-aa047f23021d"/>
    <ds:schemaRef ds:uri="66780ec6-367a-4d76-a92d-b6cfe4c4e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10260</TotalTime>
  <Words>746</Words>
  <Application>Microsoft Office PowerPoint</Application>
  <PresentationFormat>Widescreen</PresentationFormat>
  <Paragraphs>128</Paragraphs>
  <Slides>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WHEN ARE WE?</vt:lpstr>
      <vt:lpstr>ELIZABETH I’S TOWER OF LONDON CHRONOLOGY  </vt:lpstr>
      <vt:lpstr>ELIZABETH I’S TOWER OF LONDON CHRONOLOGY 2</vt:lpstr>
      <vt:lpstr>ELIZABETH I’S TOWER OF LONDON CHRONOLOGY 3</vt:lpstr>
      <vt:lpstr>CLASSROOM TASKS</vt:lpstr>
      <vt:lpstr>VOCABULARY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Historic Royal Palaces</dc:creator>
  <cp:lastModifiedBy>Rosie Cooper</cp:lastModifiedBy>
  <cp:revision>43</cp:revision>
  <dcterms:created xsi:type="dcterms:W3CDTF">2023-08-03T09:37:27Z</dcterms:created>
  <dcterms:modified xsi:type="dcterms:W3CDTF">2024-05-01T12:32:52Z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0x0101002E21BB1874974E48942C34E2F324132B</vt:lpwstr>
  </property>
</Properties>
</file>