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notesMasterIdLst>
    <p:notesMasterId r:id="rId15"/>
  </p:notesMasterIdLst>
  <p:sldIdLst>
    <p:sldId id="267" r:id="rId6"/>
    <p:sldId id="293" r:id="rId7"/>
    <p:sldId id="297" r:id="rId8"/>
    <p:sldId id="296" r:id="rId9"/>
    <p:sldId id="295" r:id="rId10"/>
    <p:sldId id="294" r:id="rId11"/>
    <p:sldId id="291" r:id="rId12"/>
    <p:sldId id="292" r:id="rId13"/>
    <p:sldId id="28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09" userDrawn="1">
          <p15:clr>
            <a:srgbClr val="A4A3A4"/>
          </p15:clr>
        </p15:guide>
        <p15:guide id="2" orient="horz" pos="1820" userDrawn="1">
          <p15:clr>
            <a:srgbClr val="A4A3A4"/>
          </p15:clr>
        </p15:guide>
        <p15:guide id="3"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07622"/>
    <a:srgbClr val="F3734A"/>
    <a:srgbClr val="F36F32"/>
    <a:srgbClr val="F45637"/>
    <a:srgbClr val="85D272"/>
    <a:srgbClr val="61DF83"/>
    <a:srgbClr val="8FBDCB"/>
    <a:srgbClr val="55A1BC"/>
    <a:srgbClr val="CBAA6A"/>
    <a:srgbClr val="C97E7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7B5D70D-3B91-4717-8C66-7E68F6BDFF2C}" v="1" dt="2024-03-22T17:44:38.469"/>
    <p1510:client id="{6F72B2CC-F3CC-BBDC-3DCF-83B7A2CDB735}" v="167" dt="2024-03-22T16:33:12.354"/>
    <p1510:client id="{8DAB6F40-0AF7-425D-9C51-91D5800A4A7C}" v="46" dt="2024-03-22T16:37:00.135"/>
    <p1510:client id="{A1144108-F132-9AF1-DFD0-071B10B0D007}" v="21" dt="2024-03-22T16:38:12.60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3" d="100"/>
          <a:sy n="103" d="100"/>
        </p:scale>
        <p:origin x="876" y="126"/>
      </p:cViewPr>
      <p:guideLst>
        <p:guide orient="horz" pos="709"/>
        <p:guide orient="horz" pos="182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sie Cooper" userId="S::rosie.cooper@hrp.org.uk::bf124abb-9a2b-4602-9121-6ae61623fa8e" providerId="AD" clId="Web-{A1144108-F132-9AF1-DFD0-071B10B0D007}"/>
    <pc:docChg chg="modSld">
      <pc:chgData name="Rosie Cooper" userId="S::rosie.cooper@hrp.org.uk::bf124abb-9a2b-4602-9121-6ae61623fa8e" providerId="AD" clId="Web-{A1144108-F132-9AF1-DFD0-071B10B0D007}" dt="2024-03-22T16:38:12.600" v="12" actId="14100"/>
      <pc:docMkLst>
        <pc:docMk/>
      </pc:docMkLst>
      <pc:sldChg chg="modSp">
        <pc:chgData name="Rosie Cooper" userId="S::rosie.cooper@hrp.org.uk::bf124abb-9a2b-4602-9121-6ae61623fa8e" providerId="AD" clId="Web-{A1144108-F132-9AF1-DFD0-071B10B0D007}" dt="2024-03-22T16:37:30.052" v="7" actId="20577"/>
        <pc:sldMkLst>
          <pc:docMk/>
          <pc:sldMk cId="3080293014" sldId="291"/>
        </pc:sldMkLst>
        <pc:spChg chg="mod">
          <ac:chgData name="Rosie Cooper" userId="S::rosie.cooper@hrp.org.uk::bf124abb-9a2b-4602-9121-6ae61623fa8e" providerId="AD" clId="Web-{A1144108-F132-9AF1-DFD0-071B10B0D007}" dt="2024-03-22T16:37:19.802" v="1" actId="20577"/>
          <ac:spMkLst>
            <pc:docMk/>
            <pc:sldMk cId="3080293014" sldId="291"/>
            <ac:spMk id="11" creationId="{258C8595-C239-785D-D42A-0C136B5DAA03}"/>
          </ac:spMkLst>
        </pc:spChg>
        <pc:spChg chg="mod">
          <ac:chgData name="Rosie Cooper" userId="S::rosie.cooper@hrp.org.uk::bf124abb-9a2b-4602-9121-6ae61623fa8e" providerId="AD" clId="Web-{A1144108-F132-9AF1-DFD0-071B10B0D007}" dt="2024-03-22T16:37:24.958" v="3" actId="20577"/>
          <ac:spMkLst>
            <pc:docMk/>
            <pc:sldMk cId="3080293014" sldId="291"/>
            <ac:spMk id="30" creationId="{22F14324-F6DE-4632-5186-D7CB8471FC58}"/>
          </ac:spMkLst>
        </pc:spChg>
        <pc:spChg chg="mod">
          <ac:chgData name="Rosie Cooper" userId="S::rosie.cooper@hrp.org.uk::bf124abb-9a2b-4602-9121-6ae61623fa8e" providerId="AD" clId="Web-{A1144108-F132-9AF1-DFD0-071B10B0D007}" dt="2024-03-22T16:37:27.521" v="5" actId="20577"/>
          <ac:spMkLst>
            <pc:docMk/>
            <pc:sldMk cId="3080293014" sldId="291"/>
            <ac:spMk id="33" creationId="{42863F3F-934A-B7D2-84B2-F5E8E5F4E346}"/>
          </ac:spMkLst>
        </pc:spChg>
        <pc:spChg chg="mod">
          <ac:chgData name="Rosie Cooper" userId="S::rosie.cooper@hrp.org.uk::bf124abb-9a2b-4602-9121-6ae61623fa8e" providerId="AD" clId="Web-{A1144108-F132-9AF1-DFD0-071B10B0D007}" dt="2024-03-22T16:37:30.052" v="7" actId="20577"/>
          <ac:spMkLst>
            <pc:docMk/>
            <pc:sldMk cId="3080293014" sldId="291"/>
            <ac:spMk id="36" creationId="{B517E7C7-A140-1168-D2FD-F9BB4F0DFFCD}"/>
          </ac:spMkLst>
        </pc:spChg>
      </pc:sldChg>
      <pc:sldChg chg="modSp">
        <pc:chgData name="Rosie Cooper" userId="S::rosie.cooper@hrp.org.uk::bf124abb-9a2b-4602-9121-6ae61623fa8e" providerId="AD" clId="Web-{A1144108-F132-9AF1-DFD0-071B10B0D007}" dt="2024-03-22T16:38:12.600" v="12" actId="14100"/>
        <pc:sldMkLst>
          <pc:docMk/>
          <pc:sldMk cId="3420086950" sldId="293"/>
        </pc:sldMkLst>
        <pc:spChg chg="mod">
          <ac:chgData name="Rosie Cooper" userId="S::rosie.cooper@hrp.org.uk::bf124abb-9a2b-4602-9121-6ae61623fa8e" providerId="AD" clId="Web-{A1144108-F132-9AF1-DFD0-071B10B0D007}" dt="2024-03-22T16:38:12.600" v="12" actId="14100"/>
          <ac:spMkLst>
            <pc:docMk/>
            <pc:sldMk cId="3420086950" sldId="293"/>
            <ac:spMk id="8" creationId="{356A3C3C-17BD-018C-B726-AB28C2B730E6}"/>
          </ac:spMkLst>
        </pc:spChg>
      </pc:sldChg>
      <pc:sldChg chg="modSp">
        <pc:chgData name="Rosie Cooper" userId="S::rosie.cooper@hrp.org.uk::bf124abb-9a2b-4602-9121-6ae61623fa8e" providerId="AD" clId="Web-{A1144108-F132-9AF1-DFD0-071B10B0D007}" dt="2024-03-22T16:37:58.678" v="8" actId="14100"/>
        <pc:sldMkLst>
          <pc:docMk/>
          <pc:sldMk cId="3025338659" sldId="294"/>
        </pc:sldMkLst>
        <pc:spChg chg="mod">
          <ac:chgData name="Rosie Cooper" userId="S::rosie.cooper@hrp.org.uk::bf124abb-9a2b-4602-9121-6ae61623fa8e" providerId="AD" clId="Web-{A1144108-F132-9AF1-DFD0-071B10B0D007}" dt="2024-03-22T16:37:58.678" v="8" actId="14100"/>
          <ac:spMkLst>
            <pc:docMk/>
            <pc:sldMk cId="3025338659" sldId="294"/>
            <ac:spMk id="8" creationId="{356A3C3C-17BD-018C-B726-AB28C2B730E6}"/>
          </ac:spMkLst>
        </pc:spChg>
      </pc:sldChg>
      <pc:sldChg chg="modSp">
        <pc:chgData name="Rosie Cooper" userId="S::rosie.cooper@hrp.org.uk::bf124abb-9a2b-4602-9121-6ae61623fa8e" providerId="AD" clId="Web-{A1144108-F132-9AF1-DFD0-071B10B0D007}" dt="2024-03-22T16:38:02.991" v="9" actId="14100"/>
        <pc:sldMkLst>
          <pc:docMk/>
          <pc:sldMk cId="4189813769" sldId="295"/>
        </pc:sldMkLst>
        <pc:spChg chg="mod">
          <ac:chgData name="Rosie Cooper" userId="S::rosie.cooper@hrp.org.uk::bf124abb-9a2b-4602-9121-6ae61623fa8e" providerId="AD" clId="Web-{A1144108-F132-9AF1-DFD0-071B10B0D007}" dt="2024-03-22T16:38:02.991" v="9" actId="14100"/>
          <ac:spMkLst>
            <pc:docMk/>
            <pc:sldMk cId="4189813769" sldId="295"/>
            <ac:spMk id="8" creationId="{356A3C3C-17BD-018C-B726-AB28C2B730E6}"/>
          </ac:spMkLst>
        </pc:spChg>
      </pc:sldChg>
      <pc:sldChg chg="modSp">
        <pc:chgData name="Rosie Cooper" userId="S::rosie.cooper@hrp.org.uk::bf124abb-9a2b-4602-9121-6ae61623fa8e" providerId="AD" clId="Web-{A1144108-F132-9AF1-DFD0-071B10B0D007}" dt="2024-03-22T16:38:06.241" v="10" actId="14100"/>
        <pc:sldMkLst>
          <pc:docMk/>
          <pc:sldMk cId="3754211985" sldId="296"/>
        </pc:sldMkLst>
        <pc:spChg chg="mod">
          <ac:chgData name="Rosie Cooper" userId="S::rosie.cooper@hrp.org.uk::bf124abb-9a2b-4602-9121-6ae61623fa8e" providerId="AD" clId="Web-{A1144108-F132-9AF1-DFD0-071B10B0D007}" dt="2024-03-22T16:38:06.241" v="10" actId="14100"/>
          <ac:spMkLst>
            <pc:docMk/>
            <pc:sldMk cId="3754211985" sldId="296"/>
            <ac:spMk id="8" creationId="{356A3C3C-17BD-018C-B726-AB28C2B730E6}"/>
          </ac:spMkLst>
        </pc:spChg>
      </pc:sldChg>
      <pc:sldChg chg="modSp">
        <pc:chgData name="Rosie Cooper" userId="S::rosie.cooper@hrp.org.uk::bf124abb-9a2b-4602-9121-6ae61623fa8e" providerId="AD" clId="Web-{A1144108-F132-9AF1-DFD0-071B10B0D007}" dt="2024-03-22T16:38:09.007" v="11" actId="14100"/>
        <pc:sldMkLst>
          <pc:docMk/>
          <pc:sldMk cId="957797003" sldId="297"/>
        </pc:sldMkLst>
        <pc:spChg chg="mod">
          <ac:chgData name="Rosie Cooper" userId="S::rosie.cooper@hrp.org.uk::bf124abb-9a2b-4602-9121-6ae61623fa8e" providerId="AD" clId="Web-{A1144108-F132-9AF1-DFD0-071B10B0D007}" dt="2024-03-22T16:38:09.007" v="11" actId="14100"/>
          <ac:spMkLst>
            <pc:docMk/>
            <pc:sldMk cId="957797003" sldId="297"/>
            <ac:spMk id="8" creationId="{356A3C3C-17BD-018C-B726-AB28C2B730E6}"/>
          </ac:spMkLst>
        </pc:spChg>
      </pc:sldChg>
    </pc:docChg>
  </pc:docChgLst>
  <pc:docChgLst>
    <pc:chgData name="Rosie Cooper" userId="bf124abb-9a2b-4602-9121-6ae61623fa8e" providerId="ADAL" clId="{8DAB6F40-0AF7-425D-9C51-91D5800A4A7C}"/>
    <pc:docChg chg="undo custSel addSld delSld modSld">
      <pc:chgData name="Rosie Cooper" userId="bf124abb-9a2b-4602-9121-6ae61623fa8e" providerId="ADAL" clId="{8DAB6F40-0AF7-425D-9C51-91D5800A4A7C}" dt="2024-03-22T16:37:00.135" v="45" actId="6549"/>
      <pc:docMkLst>
        <pc:docMk/>
      </pc:docMkLst>
      <pc:sldChg chg="del">
        <pc:chgData name="Rosie Cooper" userId="bf124abb-9a2b-4602-9121-6ae61623fa8e" providerId="ADAL" clId="{8DAB6F40-0AF7-425D-9C51-91D5800A4A7C}" dt="2024-03-22T16:36:44.780" v="40" actId="47"/>
        <pc:sldMkLst>
          <pc:docMk/>
          <pc:sldMk cId="175314138" sldId="277"/>
        </pc:sldMkLst>
      </pc:sldChg>
      <pc:sldChg chg="modSp del mod">
        <pc:chgData name="Rosie Cooper" userId="bf124abb-9a2b-4602-9121-6ae61623fa8e" providerId="ADAL" clId="{8DAB6F40-0AF7-425D-9C51-91D5800A4A7C}" dt="2024-03-22T16:34:50.930" v="8" actId="47"/>
        <pc:sldMkLst>
          <pc:docMk/>
          <pc:sldMk cId="4218125253" sldId="282"/>
        </pc:sldMkLst>
        <pc:spChg chg="mod">
          <ac:chgData name="Rosie Cooper" userId="bf124abb-9a2b-4602-9121-6ae61623fa8e" providerId="ADAL" clId="{8DAB6F40-0AF7-425D-9C51-91D5800A4A7C}" dt="2024-03-22T16:33:59.891" v="0" actId="20577"/>
          <ac:spMkLst>
            <pc:docMk/>
            <pc:sldMk cId="4218125253" sldId="282"/>
            <ac:spMk id="119" creationId="{4453676A-71F2-E4A4-8016-C62338B0F36F}"/>
          </ac:spMkLst>
        </pc:spChg>
      </pc:sldChg>
      <pc:sldChg chg="del">
        <pc:chgData name="Rosie Cooper" userId="bf124abb-9a2b-4602-9121-6ae61623fa8e" providerId="ADAL" clId="{8DAB6F40-0AF7-425D-9C51-91D5800A4A7C}" dt="2024-03-22T16:35:45.810" v="23" actId="47"/>
        <pc:sldMkLst>
          <pc:docMk/>
          <pc:sldMk cId="2203939273" sldId="283"/>
        </pc:sldMkLst>
      </pc:sldChg>
      <pc:sldChg chg="del">
        <pc:chgData name="Rosie Cooper" userId="bf124abb-9a2b-4602-9121-6ae61623fa8e" providerId="ADAL" clId="{8DAB6F40-0AF7-425D-9C51-91D5800A4A7C}" dt="2024-03-22T16:36:15.080" v="31" actId="47"/>
        <pc:sldMkLst>
          <pc:docMk/>
          <pc:sldMk cId="2277427386" sldId="284"/>
        </pc:sldMkLst>
      </pc:sldChg>
      <pc:sldChg chg="addSp delSp modSp mod">
        <pc:chgData name="Rosie Cooper" userId="bf124abb-9a2b-4602-9121-6ae61623fa8e" providerId="ADAL" clId="{8DAB6F40-0AF7-425D-9C51-91D5800A4A7C}" dt="2024-03-22T16:36:52.480" v="41" actId="20577"/>
        <pc:sldMkLst>
          <pc:docMk/>
          <pc:sldMk cId="3420086950" sldId="293"/>
        </pc:sldMkLst>
        <pc:spChg chg="mod">
          <ac:chgData name="Rosie Cooper" userId="bf124abb-9a2b-4602-9121-6ae61623fa8e" providerId="ADAL" clId="{8DAB6F40-0AF7-425D-9C51-91D5800A4A7C}" dt="2024-03-22T16:36:52.480" v="41" actId="20577"/>
          <ac:spMkLst>
            <pc:docMk/>
            <pc:sldMk cId="3420086950" sldId="293"/>
            <ac:spMk id="2" creationId="{E2912776-555A-812F-7211-11AFA3B46162}"/>
          </ac:spMkLst>
        </pc:spChg>
        <pc:spChg chg="del">
          <ac:chgData name="Rosie Cooper" userId="bf124abb-9a2b-4602-9121-6ae61623fa8e" providerId="ADAL" clId="{8DAB6F40-0AF7-425D-9C51-91D5800A4A7C}" dt="2024-03-22T16:36:07.843" v="28" actId="478"/>
          <ac:spMkLst>
            <pc:docMk/>
            <pc:sldMk cId="3420086950" sldId="293"/>
            <ac:spMk id="19" creationId="{32EC8807-B35A-6757-BB94-1C721494B1B1}"/>
          </ac:spMkLst>
        </pc:spChg>
        <pc:spChg chg="del">
          <ac:chgData name="Rosie Cooper" userId="bf124abb-9a2b-4602-9121-6ae61623fa8e" providerId="ADAL" clId="{8DAB6F40-0AF7-425D-9C51-91D5800A4A7C}" dt="2024-03-22T16:36:07.843" v="28" actId="478"/>
          <ac:spMkLst>
            <pc:docMk/>
            <pc:sldMk cId="3420086950" sldId="293"/>
            <ac:spMk id="20" creationId="{A9D0023A-CBA8-22A1-D1EB-05EF99C6E204}"/>
          </ac:spMkLst>
        </pc:spChg>
        <pc:spChg chg="del">
          <ac:chgData name="Rosie Cooper" userId="bf124abb-9a2b-4602-9121-6ae61623fa8e" providerId="ADAL" clId="{8DAB6F40-0AF7-425D-9C51-91D5800A4A7C}" dt="2024-03-22T16:36:07.843" v="28" actId="478"/>
          <ac:spMkLst>
            <pc:docMk/>
            <pc:sldMk cId="3420086950" sldId="293"/>
            <ac:spMk id="21" creationId="{2C344F2F-2EA3-2DC2-CAE9-AC13C8A47F1B}"/>
          </ac:spMkLst>
        </pc:spChg>
        <pc:spChg chg="del">
          <ac:chgData name="Rosie Cooper" userId="bf124abb-9a2b-4602-9121-6ae61623fa8e" providerId="ADAL" clId="{8DAB6F40-0AF7-425D-9C51-91D5800A4A7C}" dt="2024-03-22T16:34:42.450" v="5" actId="478"/>
          <ac:spMkLst>
            <pc:docMk/>
            <pc:sldMk cId="3420086950" sldId="293"/>
            <ac:spMk id="24" creationId="{1D5AD008-82B9-A7EA-F974-9C2B828DC704}"/>
          </ac:spMkLst>
        </pc:spChg>
        <pc:spChg chg="del">
          <ac:chgData name="Rosie Cooper" userId="bf124abb-9a2b-4602-9121-6ae61623fa8e" providerId="ADAL" clId="{8DAB6F40-0AF7-425D-9C51-91D5800A4A7C}" dt="2024-03-22T16:34:44.430" v="7" actId="478"/>
          <ac:spMkLst>
            <pc:docMk/>
            <pc:sldMk cId="3420086950" sldId="293"/>
            <ac:spMk id="25" creationId="{87AB287F-99AB-137A-F561-010B15CFED8E}"/>
          </ac:spMkLst>
        </pc:spChg>
        <pc:spChg chg="del">
          <ac:chgData name="Rosie Cooper" userId="bf124abb-9a2b-4602-9121-6ae61623fa8e" providerId="ADAL" clId="{8DAB6F40-0AF7-425D-9C51-91D5800A4A7C}" dt="2024-03-22T16:34:39.684" v="3" actId="478"/>
          <ac:spMkLst>
            <pc:docMk/>
            <pc:sldMk cId="3420086950" sldId="293"/>
            <ac:spMk id="27" creationId="{2A790EB2-020A-F144-45A6-A521A9A8589E}"/>
          </ac:spMkLst>
        </pc:spChg>
        <pc:spChg chg="del">
          <ac:chgData name="Rosie Cooper" userId="bf124abb-9a2b-4602-9121-6ae61623fa8e" providerId="ADAL" clId="{8DAB6F40-0AF7-425D-9C51-91D5800A4A7C}" dt="2024-03-22T16:34:38.028" v="2" actId="478"/>
          <ac:spMkLst>
            <pc:docMk/>
            <pc:sldMk cId="3420086950" sldId="293"/>
            <ac:spMk id="32" creationId="{3761CF9D-55EE-5D26-519E-9828E80CA964}"/>
          </ac:spMkLst>
        </pc:spChg>
        <pc:spChg chg="add del mod">
          <ac:chgData name="Rosie Cooper" userId="bf124abb-9a2b-4602-9121-6ae61623fa8e" providerId="ADAL" clId="{8DAB6F40-0AF7-425D-9C51-91D5800A4A7C}" dt="2024-03-22T16:35:56.361" v="26" actId="478"/>
          <ac:spMkLst>
            <pc:docMk/>
            <pc:sldMk cId="3420086950" sldId="293"/>
            <ac:spMk id="33" creationId="{628ECC30-5AD0-28B4-45BE-814B588FEAA9}"/>
          </ac:spMkLst>
        </pc:spChg>
        <pc:spChg chg="add del mod">
          <ac:chgData name="Rosie Cooper" userId="bf124abb-9a2b-4602-9121-6ae61623fa8e" providerId="ADAL" clId="{8DAB6F40-0AF7-425D-9C51-91D5800A4A7C}" dt="2024-03-22T16:35:55.677" v="25" actId="478"/>
          <ac:spMkLst>
            <pc:docMk/>
            <pc:sldMk cId="3420086950" sldId="293"/>
            <ac:spMk id="34" creationId="{80138302-E2BD-3C52-2234-FC52BF1E65C4}"/>
          </ac:spMkLst>
        </pc:spChg>
        <pc:spChg chg="del">
          <ac:chgData name="Rosie Cooper" userId="bf124abb-9a2b-4602-9121-6ae61623fa8e" providerId="ADAL" clId="{8DAB6F40-0AF7-425D-9C51-91D5800A4A7C}" dt="2024-03-22T16:36:37.680" v="37" actId="478"/>
          <ac:spMkLst>
            <pc:docMk/>
            <pc:sldMk cId="3420086950" sldId="293"/>
            <ac:spMk id="39" creationId="{28FE83A6-EC04-8B66-B6E7-554DE0D5F0AD}"/>
          </ac:spMkLst>
        </pc:spChg>
        <pc:spChg chg="del">
          <ac:chgData name="Rosie Cooper" userId="bf124abb-9a2b-4602-9121-6ae61623fa8e" providerId="ADAL" clId="{8DAB6F40-0AF7-425D-9C51-91D5800A4A7C}" dt="2024-03-22T16:36:37.680" v="37" actId="478"/>
          <ac:spMkLst>
            <pc:docMk/>
            <pc:sldMk cId="3420086950" sldId="293"/>
            <ac:spMk id="40" creationId="{A537FF06-89D9-E1B1-489A-8DD977650BBD}"/>
          </ac:spMkLst>
        </pc:spChg>
        <pc:spChg chg="del">
          <ac:chgData name="Rosie Cooper" userId="bf124abb-9a2b-4602-9121-6ae61623fa8e" providerId="ADAL" clId="{8DAB6F40-0AF7-425D-9C51-91D5800A4A7C}" dt="2024-03-22T16:36:37.680" v="37" actId="478"/>
          <ac:spMkLst>
            <pc:docMk/>
            <pc:sldMk cId="3420086950" sldId="293"/>
            <ac:spMk id="41" creationId="{835A2218-BDF2-CABE-3C20-BAE25AFE7FCB}"/>
          </ac:spMkLst>
        </pc:spChg>
        <pc:spChg chg="del">
          <ac:chgData name="Rosie Cooper" userId="bf124abb-9a2b-4602-9121-6ae61623fa8e" providerId="ADAL" clId="{8DAB6F40-0AF7-425D-9C51-91D5800A4A7C}" dt="2024-03-22T16:36:37.680" v="37" actId="478"/>
          <ac:spMkLst>
            <pc:docMk/>
            <pc:sldMk cId="3420086950" sldId="293"/>
            <ac:spMk id="43" creationId="{0C6D0A15-6C48-BBC2-B6C5-4EB41EFA9D37}"/>
          </ac:spMkLst>
        </pc:spChg>
        <pc:spChg chg="del">
          <ac:chgData name="Rosie Cooper" userId="bf124abb-9a2b-4602-9121-6ae61623fa8e" providerId="ADAL" clId="{8DAB6F40-0AF7-425D-9C51-91D5800A4A7C}" dt="2024-03-22T16:36:37.680" v="37" actId="478"/>
          <ac:spMkLst>
            <pc:docMk/>
            <pc:sldMk cId="3420086950" sldId="293"/>
            <ac:spMk id="47" creationId="{DDCF8F38-DA05-ED1E-0403-CF910B0EC752}"/>
          </ac:spMkLst>
        </pc:spChg>
        <pc:spChg chg="del">
          <ac:chgData name="Rosie Cooper" userId="bf124abb-9a2b-4602-9121-6ae61623fa8e" providerId="ADAL" clId="{8DAB6F40-0AF7-425D-9C51-91D5800A4A7C}" dt="2024-03-22T16:36:37.680" v="37" actId="478"/>
          <ac:spMkLst>
            <pc:docMk/>
            <pc:sldMk cId="3420086950" sldId="293"/>
            <ac:spMk id="50" creationId="{A2E0450A-1329-9976-ABC4-D571882CD508}"/>
          </ac:spMkLst>
        </pc:spChg>
        <pc:spChg chg="del">
          <ac:chgData name="Rosie Cooper" userId="bf124abb-9a2b-4602-9121-6ae61623fa8e" providerId="ADAL" clId="{8DAB6F40-0AF7-425D-9C51-91D5800A4A7C}" dt="2024-03-22T16:36:37.680" v="37" actId="478"/>
          <ac:spMkLst>
            <pc:docMk/>
            <pc:sldMk cId="3420086950" sldId="293"/>
            <ac:spMk id="64" creationId="{2572F2BF-C6D0-5F3E-EA0C-C8CBE7CE4CF7}"/>
          </ac:spMkLst>
        </pc:spChg>
        <pc:spChg chg="del">
          <ac:chgData name="Rosie Cooper" userId="bf124abb-9a2b-4602-9121-6ae61623fa8e" providerId="ADAL" clId="{8DAB6F40-0AF7-425D-9C51-91D5800A4A7C}" dt="2024-03-22T16:36:07.843" v="28" actId="478"/>
          <ac:spMkLst>
            <pc:docMk/>
            <pc:sldMk cId="3420086950" sldId="293"/>
            <ac:spMk id="65" creationId="{207F31D8-BA76-5491-D731-09D01F8DB84D}"/>
          </ac:spMkLst>
        </pc:spChg>
        <pc:spChg chg="del">
          <ac:chgData name="Rosie Cooper" userId="bf124abb-9a2b-4602-9121-6ae61623fa8e" providerId="ADAL" clId="{8DAB6F40-0AF7-425D-9C51-91D5800A4A7C}" dt="2024-03-22T16:36:07.843" v="28" actId="478"/>
          <ac:spMkLst>
            <pc:docMk/>
            <pc:sldMk cId="3420086950" sldId="293"/>
            <ac:spMk id="77" creationId="{424CAC58-6967-8760-8F1C-B921EDFEF357}"/>
          </ac:spMkLst>
        </pc:spChg>
        <pc:spChg chg="del">
          <ac:chgData name="Rosie Cooper" userId="bf124abb-9a2b-4602-9121-6ae61623fa8e" providerId="ADAL" clId="{8DAB6F40-0AF7-425D-9C51-91D5800A4A7C}" dt="2024-03-22T16:35:32.276" v="18" actId="478"/>
          <ac:spMkLst>
            <pc:docMk/>
            <pc:sldMk cId="3420086950" sldId="293"/>
            <ac:spMk id="80" creationId="{AE0979D1-DBB6-5FC4-047C-33B19D7C04B6}"/>
          </ac:spMkLst>
        </pc:spChg>
        <pc:spChg chg="del">
          <ac:chgData name="Rosie Cooper" userId="bf124abb-9a2b-4602-9121-6ae61623fa8e" providerId="ADAL" clId="{8DAB6F40-0AF7-425D-9C51-91D5800A4A7C}" dt="2024-03-22T16:36:10.043" v="29" actId="478"/>
          <ac:spMkLst>
            <pc:docMk/>
            <pc:sldMk cId="3420086950" sldId="293"/>
            <ac:spMk id="81" creationId="{23881318-0471-548F-4C02-98AC9F3CC02D}"/>
          </ac:spMkLst>
        </pc:spChg>
        <pc:spChg chg="del">
          <ac:chgData name="Rosie Cooper" userId="bf124abb-9a2b-4602-9121-6ae61623fa8e" providerId="ADAL" clId="{8DAB6F40-0AF7-425D-9C51-91D5800A4A7C}" dt="2024-03-22T16:36:37.680" v="37" actId="478"/>
          <ac:spMkLst>
            <pc:docMk/>
            <pc:sldMk cId="3420086950" sldId="293"/>
            <ac:spMk id="84" creationId="{F78EB79F-89AC-07E2-7929-B608F0874A9B}"/>
          </ac:spMkLst>
        </pc:spChg>
        <pc:spChg chg="del">
          <ac:chgData name="Rosie Cooper" userId="bf124abb-9a2b-4602-9121-6ae61623fa8e" providerId="ADAL" clId="{8DAB6F40-0AF7-425D-9C51-91D5800A4A7C}" dt="2024-03-22T16:35:34.082" v="20" actId="478"/>
          <ac:spMkLst>
            <pc:docMk/>
            <pc:sldMk cId="3420086950" sldId="293"/>
            <ac:spMk id="96" creationId="{C50CEBB6-4F31-49C5-A7E3-6241A9AD235F}"/>
          </ac:spMkLst>
        </pc:spChg>
        <pc:spChg chg="del">
          <ac:chgData name="Rosie Cooper" userId="bf124abb-9a2b-4602-9121-6ae61623fa8e" providerId="ADAL" clId="{8DAB6F40-0AF7-425D-9C51-91D5800A4A7C}" dt="2024-03-22T16:36:37.680" v="37" actId="478"/>
          <ac:spMkLst>
            <pc:docMk/>
            <pc:sldMk cId="3420086950" sldId="293"/>
            <ac:spMk id="98" creationId="{7AACC2FA-3964-4087-3160-D885F49E02C9}"/>
          </ac:spMkLst>
        </pc:spChg>
        <pc:spChg chg="del">
          <ac:chgData name="Rosie Cooper" userId="bf124abb-9a2b-4602-9121-6ae61623fa8e" providerId="ADAL" clId="{8DAB6F40-0AF7-425D-9C51-91D5800A4A7C}" dt="2024-03-22T16:36:37.680" v="37" actId="478"/>
          <ac:spMkLst>
            <pc:docMk/>
            <pc:sldMk cId="3420086950" sldId="293"/>
            <ac:spMk id="100" creationId="{1C19CD5E-D214-56CC-8240-82A6ED68BDD6}"/>
          </ac:spMkLst>
        </pc:spChg>
        <pc:spChg chg="del">
          <ac:chgData name="Rosie Cooper" userId="bf124abb-9a2b-4602-9121-6ae61623fa8e" providerId="ADAL" clId="{8DAB6F40-0AF7-425D-9C51-91D5800A4A7C}" dt="2024-03-22T16:36:37.680" v="37" actId="478"/>
          <ac:spMkLst>
            <pc:docMk/>
            <pc:sldMk cId="3420086950" sldId="293"/>
            <ac:spMk id="101" creationId="{1384C6A5-9476-8E13-A398-9A9F84CC2658}"/>
          </ac:spMkLst>
        </pc:spChg>
        <pc:spChg chg="del">
          <ac:chgData name="Rosie Cooper" userId="bf124abb-9a2b-4602-9121-6ae61623fa8e" providerId="ADAL" clId="{8DAB6F40-0AF7-425D-9C51-91D5800A4A7C}" dt="2024-03-22T16:36:37.680" v="37" actId="478"/>
          <ac:spMkLst>
            <pc:docMk/>
            <pc:sldMk cId="3420086950" sldId="293"/>
            <ac:spMk id="102" creationId="{88EC4FBF-C737-E15A-437F-90A7A8FFD662}"/>
          </ac:spMkLst>
        </pc:spChg>
        <pc:spChg chg="del">
          <ac:chgData name="Rosie Cooper" userId="bf124abb-9a2b-4602-9121-6ae61623fa8e" providerId="ADAL" clId="{8DAB6F40-0AF7-425D-9C51-91D5800A4A7C}" dt="2024-03-22T16:36:07.843" v="28" actId="478"/>
          <ac:spMkLst>
            <pc:docMk/>
            <pc:sldMk cId="3420086950" sldId="293"/>
            <ac:spMk id="105" creationId="{853396EB-6F7B-1F85-EABD-196CDFC8E083}"/>
          </ac:spMkLst>
        </pc:spChg>
        <pc:spChg chg="del">
          <ac:chgData name="Rosie Cooper" userId="bf124abb-9a2b-4602-9121-6ae61623fa8e" providerId="ADAL" clId="{8DAB6F40-0AF7-425D-9C51-91D5800A4A7C}" dt="2024-03-22T16:36:07.843" v="28" actId="478"/>
          <ac:spMkLst>
            <pc:docMk/>
            <pc:sldMk cId="3420086950" sldId="293"/>
            <ac:spMk id="106" creationId="{630092F6-0A0E-A5DD-78DC-9AF088A09C2B}"/>
          </ac:spMkLst>
        </pc:spChg>
        <pc:spChg chg="del">
          <ac:chgData name="Rosie Cooper" userId="bf124abb-9a2b-4602-9121-6ae61623fa8e" providerId="ADAL" clId="{8DAB6F40-0AF7-425D-9C51-91D5800A4A7C}" dt="2024-03-22T16:36:07.843" v="28" actId="478"/>
          <ac:spMkLst>
            <pc:docMk/>
            <pc:sldMk cId="3420086950" sldId="293"/>
            <ac:spMk id="108" creationId="{BCF30B81-E64B-D2B8-3C5B-FF05BCC6EE81}"/>
          </ac:spMkLst>
        </pc:spChg>
        <pc:spChg chg="del">
          <ac:chgData name="Rosie Cooper" userId="bf124abb-9a2b-4602-9121-6ae61623fa8e" providerId="ADAL" clId="{8DAB6F40-0AF7-425D-9C51-91D5800A4A7C}" dt="2024-03-22T16:36:07.843" v="28" actId="478"/>
          <ac:spMkLst>
            <pc:docMk/>
            <pc:sldMk cId="3420086950" sldId="293"/>
            <ac:spMk id="109" creationId="{E4B9701A-9564-F7F2-2325-892B233ACA32}"/>
          </ac:spMkLst>
        </pc:spChg>
        <pc:spChg chg="del">
          <ac:chgData name="Rosie Cooper" userId="bf124abb-9a2b-4602-9121-6ae61623fa8e" providerId="ADAL" clId="{8DAB6F40-0AF7-425D-9C51-91D5800A4A7C}" dt="2024-03-22T16:36:07.843" v="28" actId="478"/>
          <ac:spMkLst>
            <pc:docMk/>
            <pc:sldMk cId="3420086950" sldId="293"/>
            <ac:spMk id="112" creationId="{B2D7A7C8-B393-633C-E399-1A58C7810B7D}"/>
          </ac:spMkLst>
        </pc:spChg>
        <pc:spChg chg="del">
          <ac:chgData name="Rosie Cooper" userId="bf124abb-9a2b-4602-9121-6ae61623fa8e" providerId="ADAL" clId="{8DAB6F40-0AF7-425D-9C51-91D5800A4A7C}" dt="2024-03-22T16:35:33.477" v="19" actId="478"/>
          <ac:spMkLst>
            <pc:docMk/>
            <pc:sldMk cId="3420086950" sldId="293"/>
            <ac:spMk id="115" creationId="{09F6F874-300F-63FB-CC47-87BD8CF65B68}"/>
          </ac:spMkLst>
        </pc:spChg>
        <pc:spChg chg="del">
          <ac:chgData name="Rosie Cooper" userId="bf124abb-9a2b-4602-9121-6ae61623fa8e" providerId="ADAL" clId="{8DAB6F40-0AF7-425D-9C51-91D5800A4A7C}" dt="2024-03-22T16:36:07.843" v="28" actId="478"/>
          <ac:spMkLst>
            <pc:docMk/>
            <pc:sldMk cId="3420086950" sldId="293"/>
            <ac:spMk id="116" creationId="{784C2F95-5121-BC09-F12D-52425D0896FF}"/>
          </ac:spMkLst>
        </pc:spChg>
        <pc:spChg chg="del">
          <ac:chgData name="Rosie Cooper" userId="bf124abb-9a2b-4602-9121-6ae61623fa8e" providerId="ADAL" clId="{8DAB6F40-0AF7-425D-9C51-91D5800A4A7C}" dt="2024-03-22T16:36:07.843" v="28" actId="478"/>
          <ac:spMkLst>
            <pc:docMk/>
            <pc:sldMk cId="3420086950" sldId="293"/>
            <ac:spMk id="117" creationId="{3FDF16E3-99E6-5D27-3384-A956700FA173}"/>
          </ac:spMkLst>
        </pc:spChg>
        <pc:spChg chg="del">
          <ac:chgData name="Rosie Cooper" userId="bf124abb-9a2b-4602-9121-6ae61623fa8e" providerId="ADAL" clId="{8DAB6F40-0AF7-425D-9C51-91D5800A4A7C}" dt="2024-03-22T16:35:27.900" v="14" actId="478"/>
          <ac:spMkLst>
            <pc:docMk/>
            <pc:sldMk cId="3420086950" sldId="293"/>
            <ac:spMk id="118" creationId="{1C5F9975-F93A-909F-944C-2787A095394A}"/>
          </ac:spMkLst>
        </pc:spChg>
        <pc:spChg chg="del">
          <ac:chgData name="Rosie Cooper" userId="bf124abb-9a2b-4602-9121-6ae61623fa8e" providerId="ADAL" clId="{8DAB6F40-0AF7-425D-9C51-91D5800A4A7C}" dt="2024-03-22T16:36:07.843" v="28" actId="478"/>
          <ac:spMkLst>
            <pc:docMk/>
            <pc:sldMk cId="3420086950" sldId="293"/>
            <ac:spMk id="119" creationId="{4453676A-71F2-E4A4-8016-C62338B0F36F}"/>
          </ac:spMkLst>
        </pc:spChg>
        <pc:spChg chg="del">
          <ac:chgData name="Rosie Cooper" userId="bf124abb-9a2b-4602-9121-6ae61623fa8e" providerId="ADAL" clId="{8DAB6F40-0AF7-425D-9C51-91D5800A4A7C}" dt="2024-03-22T16:35:24.200" v="11" actId="478"/>
          <ac:spMkLst>
            <pc:docMk/>
            <pc:sldMk cId="3420086950" sldId="293"/>
            <ac:spMk id="120" creationId="{B51D39A1-1AF3-8A06-052F-9AEA6B18B41C}"/>
          </ac:spMkLst>
        </pc:spChg>
        <pc:spChg chg="del">
          <ac:chgData name="Rosie Cooper" userId="bf124abb-9a2b-4602-9121-6ae61623fa8e" providerId="ADAL" clId="{8DAB6F40-0AF7-425D-9C51-91D5800A4A7C}" dt="2024-03-22T16:35:28.942" v="15" actId="478"/>
          <ac:spMkLst>
            <pc:docMk/>
            <pc:sldMk cId="3420086950" sldId="293"/>
            <ac:spMk id="125" creationId="{C1B4E8FF-1643-0763-E8E9-371A10D5D2D2}"/>
          </ac:spMkLst>
        </pc:spChg>
        <pc:spChg chg="del">
          <ac:chgData name="Rosie Cooper" userId="bf124abb-9a2b-4602-9121-6ae61623fa8e" providerId="ADAL" clId="{8DAB6F40-0AF7-425D-9C51-91D5800A4A7C}" dt="2024-03-22T16:35:25.660" v="12" actId="478"/>
          <ac:spMkLst>
            <pc:docMk/>
            <pc:sldMk cId="3420086950" sldId="293"/>
            <ac:spMk id="126" creationId="{7D1201BC-832A-1E80-70BC-8BD6A50264D4}"/>
          </ac:spMkLst>
        </pc:spChg>
        <pc:picChg chg="mod modVis">
          <ac:chgData name="Rosie Cooper" userId="bf124abb-9a2b-4602-9121-6ae61623fa8e" providerId="ADAL" clId="{8DAB6F40-0AF7-425D-9C51-91D5800A4A7C}" dt="2024-03-22T16:36:43.411" v="39" actId="14429"/>
          <ac:picMkLst>
            <pc:docMk/>
            <pc:sldMk cId="3420086950" sldId="293"/>
            <ac:picMk id="3" creationId="{CB0308D7-206C-BBEA-4C21-73C60080CC92}"/>
          </ac:picMkLst>
        </pc:picChg>
        <pc:picChg chg="del">
          <ac:chgData name="Rosie Cooper" userId="bf124abb-9a2b-4602-9121-6ae61623fa8e" providerId="ADAL" clId="{8DAB6F40-0AF7-425D-9C51-91D5800A4A7C}" dt="2024-03-22T16:34:43.260" v="6" actId="478"/>
          <ac:picMkLst>
            <pc:docMk/>
            <pc:sldMk cId="3420086950" sldId="293"/>
            <ac:picMk id="23" creationId="{645E2198-DEE1-C0C0-FC15-E028FED8A457}"/>
          </ac:picMkLst>
        </pc:picChg>
        <pc:picChg chg="del">
          <ac:chgData name="Rosie Cooper" userId="bf124abb-9a2b-4602-9121-6ae61623fa8e" providerId="ADAL" clId="{8DAB6F40-0AF7-425D-9C51-91D5800A4A7C}" dt="2024-03-22T16:34:40.910" v="4" actId="478"/>
          <ac:picMkLst>
            <pc:docMk/>
            <pc:sldMk cId="3420086950" sldId="293"/>
            <ac:picMk id="26" creationId="{8BE2A266-96B7-95AF-62A2-F51B8437F087}"/>
          </ac:picMkLst>
        </pc:picChg>
        <pc:picChg chg="del">
          <ac:chgData name="Rosie Cooper" userId="bf124abb-9a2b-4602-9121-6ae61623fa8e" providerId="ADAL" clId="{8DAB6F40-0AF7-425D-9C51-91D5800A4A7C}" dt="2024-03-22T16:35:38.350" v="22" actId="478"/>
          <ac:picMkLst>
            <pc:docMk/>
            <pc:sldMk cId="3420086950" sldId="293"/>
            <ac:picMk id="79" creationId="{8C97FEB6-6BA0-A241-4AEE-CA1142BFD69D}"/>
          </ac:picMkLst>
        </pc:picChg>
        <pc:picChg chg="del">
          <ac:chgData name="Rosie Cooper" userId="bf124abb-9a2b-4602-9121-6ae61623fa8e" providerId="ADAL" clId="{8DAB6F40-0AF7-425D-9C51-91D5800A4A7C}" dt="2024-03-22T16:36:37.680" v="37" actId="478"/>
          <ac:picMkLst>
            <pc:docMk/>
            <pc:sldMk cId="3420086950" sldId="293"/>
            <ac:picMk id="90" creationId="{40A874F8-FAE5-6F93-B8D1-4C5E89B20618}"/>
          </ac:picMkLst>
        </pc:picChg>
        <pc:picChg chg="del">
          <ac:chgData name="Rosie Cooper" userId="bf124abb-9a2b-4602-9121-6ae61623fa8e" providerId="ADAL" clId="{8DAB6F40-0AF7-425D-9C51-91D5800A4A7C}" dt="2024-03-22T16:36:07.843" v="28" actId="478"/>
          <ac:picMkLst>
            <pc:docMk/>
            <pc:sldMk cId="3420086950" sldId="293"/>
            <ac:picMk id="107" creationId="{2DC1573E-8A62-A9FF-1525-0F0F48FE62CC}"/>
          </ac:picMkLst>
        </pc:picChg>
        <pc:picChg chg="del">
          <ac:chgData name="Rosie Cooper" userId="bf124abb-9a2b-4602-9121-6ae61623fa8e" providerId="ADAL" clId="{8DAB6F40-0AF7-425D-9C51-91D5800A4A7C}" dt="2024-03-22T16:36:07.843" v="28" actId="478"/>
          <ac:picMkLst>
            <pc:docMk/>
            <pc:sldMk cId="3420086950" sldId="293"/>
            <ac:picMk id="160" creationId="{FEB1F51A-06D0-0189-DFE0-02A431C5BAD0}"/>
          </ac:picMkLst>
        </pc:picChg>
        <pc:cxnChg chg="del">
          <ac:chgData name="Rosie Cooper" userId="bf124abb-9a2b-4602-9121-6ae61623fa8e" providerId="ADAL" clId="{8DAB6F40-0AF7-425D-9C51-91D5800A4A7C}" dt="2024-03-22T16:36:37.680" v="37" actId="478"/>
          <ac:cxnSpMkLst>
            <pc:docMk/>
            <pc:sldMk cId="3420086950" sldId="293"/>
            <ac:cxnSpMk id="44" creationId="{EB3CE8FC-39A7-BAA0-8379-011EAB4E8BAD}"/>
          </ac:cxnSpMkLst>
        </pc:cxnChg>
        <pc:cxnChg chg="del">
          <ac:chgData name="Rosie Cooper" userId="bf124abb-9a2b-4602-9121-6ae61623fa8e" providerId="ADAL" clId="{8DAB6F40-0AF7-425D-9C51-91D5800A4A7C}" dt="2024-03-22T16:36:37.680" v="37" actId="478"/>
          <ac:cxnSpMkLst>
            <pc:docMk/>
            <pc:sldMk cId="3420086950" sldId="293"/>
            <ac:cxnSpMk id="45" creationId="{BB69C88D-2879-B48A-53E3-FFD90C3766AE}"/>
          </ac:cxnSpMkLst>
        </pc:cxnChg>
        <pc:cxnChg chg="del">
          <ac:chgData name="Rosie Cooper" userId="bf124abb-9a2b-4602-9121-6ae61623fa8e" providerId="ADAL" clId="{8DAB6F40-0AF7-425D-9C51-91D5800A4A7C}" dt="2024-03-22T16:36:07.843" v="28" actId="478"/>
          <ac:cxnSpMkLst>
            <pc:docMk/>
            <pc:sldMk cId="3420086950" sldId="293"/>
            <ac:cxnSpMk id="57" creationId="{5459A637-2ADB-1137-D2DD-C0AC6D5E5F7B}"/>
          </ac:cxnSpMkLst>
        </pc:cxnChg>
        <pc:cxnChg chg="del">
          <ac:chgData name="Rosie Cooper" userId="bf124abb-9a2b-4602-9121-6ae61623fa8e" providerId="ADAL" clId="{8DAB6F40-0AF7-425D-9C51-91D5800A4A7C}" dt="2024-03-22T16:36:37.680" v="37" actId="478"/>
          <ac:cxnSpMkLst>
            <pc:docMk/>
            <pc:sldMk cId="3420086950" sldId="293"/>
            <ac:cxnSpMk id="73" creationId="{347592DA-B91A-3BD4-9F51-F022D56E631B}"/>
          </ac:cxnSpMkLst>
        </pc:cxnChg>
        <pc:cxnChg chg="del">
          <ac:chgData name="Rosie Cooper" userId="bf124abb-9a2b-4602-9121-6ae61623fa8e" providerId="ADAL" clId="{8DAB6F40-0AF7-425D-9C51-91D5800A4A7C}" dt="2024-03-22T16:36:37.680" v="37" actId="478"/>
          <ac:cxnSpMkLst>
            <pc:docMk/>
            <pc:sldMk cId="3420086950" sldId="293"/>
            <ac:cxnSpMk id="74" creationId="{F94B170C-84CA-6672-0A60-115BD5C433F3}"/>
          </ac:cxnSpMkLst>
        </pc:cxnChg>
        <pc:cxnChg chg="del">
          <ac:chgData name="Rosie Cooper" userId="bf124abb-9a2b-4602-9121-6ae61623fa8e" providerId="ADAL" clId="{8DAB6F40-0AF7-425D-9C51-91D5800A4A7C}" dt="2024-03-22T16:36:11.692" v="30" actId="478"/>
          <ac:cxnSpMkLst>
            <pc:docMk/>
            <pc:sldMk cId="3420086950" sldId="293"/>
            <ac:cxnSpMk id="104" creationId="{A3EBD336-8EA1-5264-7B50-A5868AD199BE}"/>
          </ac:cxnSpMkLst>
        </pc:cxnChg>
        <pc:cxnChg chg="del">
          <ac:chgData name="Rosie Cooper" userId="bf124abb-9a2b-4602-9121-6ae61623fa8e" providerId="ADAL" clId="{8DAB6F40-0AF7-425D-9C51-91D5800A4A7C}" dt="2024-03-22T16:36:07.843" v="28" actId="478"/>
          <ac:cxnSpMkLst>
            <pc:docMk/>
            <pc:sldMk cId="3420086950" sldId="293"/>
            <ac:cxnSpMk id="110" creationId="{E4C3F4F8-0D17-4EB0-7551-797AE01DF74C}"/>
          </ac:cxnSpMkLst>
        </pc:cxnChg>
        <pc:cxnChg chg="del">
          <ac:chgData name="Rosie Cooper" userId="bf124abb-9a2b-4602-9121-6ae61623fa8e" providerId="ADAL" clId="{8DAB6F40-0AF7-425D-9C51-91D5800A4A7C}" dt="2024-03-22T16:36:07.843" v="28" actId="478"/>
          <ac:cxnSpMkLst>
            <pc:docMk/>
            <pc:sldMk cId="3420086950" sldId="293"/>
            <ac:cxnSpMk id="111" creationId="{966DC640-5B90-0373-AF57-B73100D61587}"/>
          </ac:cxnSpMkLst>
        </pc:cxnChg>
        <pc:cxnChg chg="del">
          <ac:chgData name="Rosie Cooper" userId="bf124abb-9a2b-4602-9121-6ae61623fa8e" providerId="ADAL" clId="{8DAB6F40-0AF7-425D-9C51-91D5800A4A7C}" dt="2024-03-22T16:36:07.843" v="28" actId="478"/>
          <ac:cxnSpMkLst>
            <pc:docMk/>
            <pc:sldMk cId="3420086950" sldId="293"/>
            <ac:cxnSpMk id="136" creationId="{D640F288-7EBB-F747-C6D2-12C514C77E4A}"/>
          </ac:cxnSpMkLst>
        </pc:cxnChg>
        <pc:cxnChg chg="del">
          <ac:chgData name="Rosie Cooper" userId="bf124abb-9a2b-4602-9121-6ae61623fa8e" providerId="ADAL" clId="{8DAB6F40-0AF7-425D-9C51-91D5800A4A7C}" dt="2024-03-22T16:36:07.843" v="28" actId="478"/>
          <ac:cxnSpMkLst>
            <pc:docMk/>
            <pc:sldMk cId="3420086950" sldId="293"/>
            <ac:cxnSpMk id="137" creationId="{6BE2B450-BC54-9655-E5ED-A6CE13F159C4}"/>
          </ac:cxnSpMkLst>
        </pc:cxnChg>
        <pc:cxnChg chg="del">
          <ac:chgData name="Rosie Cooper" userId="bf124abb-9a2b-4602-9121-6ae61623fa8e" providerId="ADAL" clId="{8DAB6F40-0AF7-425D-9C51-91D5800A4A7C}" dt="2024-03-22T16:35:30.930" v="17" actId="478"/>
          <ac:cxnSpMkLst>
            <pc:docMk/>
            <pc:sldMk cId="3420086950" sldId="293"/>
            <ac:cxnSpMk id="138" creationId="{7797A105-B9E9-1995-56B5-99197E66F5D5}"/>
          </ac:cxnSpMkLst>
        </pc:cxnChg>
        <pc:cxnChg chg="del">
          <ac:chgData name="Rosie Cooper" userId="bf124abb-9a2b-4602-9121-6ae61623fa8e" providerId="ADAL" clId="{8DAB6F40-0AF7-425D-9C51-91D5800A4A7C}" dt="2024-03-22T16:35:30.111" v="16" actId="478"/>
          <ac:cxnSpMkLst>
            <pc:docMk/>
            <pc:sldMk cId="3420086950" sldId="293"/>
            <ac:cxnSpMk id="139" creationId="{FC34BCF3-878D-ADC9-2AD5-6FEB1D4A491A}"/>
          </ac:cxnSpMkLst>
        </pc:cxnChg>
        <pc:cxnChg chg="del">
          <ac:chgData name="Rosie Cooper" userId="bf124abb-9a2b-4602-9121-6ae61623fa8e" providerId="ADAL" clId="{8DAB6F40-0AF7-425D-9C51-91D5800A4A7C}" dt="2024-03-22T16:36:07.843" v="28" actId="478"/>
          <ac:cxnSpMkLst>
            <pc:docMk/>
            <pc:sldMk cId="3420086950" sldId="293"/>
            <ac:cxnSpMk id="140" creationId="{89BBDB9D-42E5-6909-31E9-801355C5029E}"/>
          </ac:cxnSpMkLst>
        </pc:cxnChg>
        <pc:cxnChg chg="del">
          <ac:chgData name="Rosie Cooper" userId="bf124abb-9a2b-4602-9121-6ae61623fa8e" providerId="ADAL" clId="{8DAB6F40-0AF7-425D-9C51-91D5800A4A7C}" dt="2024-03-22T16:36:39.163" v="38" actId="478"/>
          <ac:cxnSpMkLst>
            <pc:docMk/>
            <pc:sldMk cId="3420086950" sldId="293"/>
            <ac:cxnSpMk id="144" creationId="{EB3A26F2-861B-4BBA-0636-31AA4ED99E48}"/>
          </ac:cxnSpMkLst>
        </pc:cxnChg>
        <pc:cxnChg chg="del">
          <ac:chgData name="Rosie Cooper" userId="bf124abb-9a2b-4602-9121-6ae61623fa8e" providerId="ADAL" clId="{8DAB6F40-0AF7-425D-9C51-91D5800A4A7C}" dt="2024-03-22T16:36:37.680" v="37" actId="478"/>
          <ac:cxnSpMkLst>
            <pc:docMk/>
            <pc:sldMk cId="3420086950" sldId="293"/>
            <ac:cxnSpMk id="145" creationId="{DE6A6F0C-0B92-6BD7-16E3-3B8C732B38C0}"/>
          </ac:cxnSpMkLst>
        </pc:cxnChg>
        <pc:cxnChg chg="del">
          <ac:chgData name="Rosie Cooper" userId="bf124abb-9a2b-4602-9121-6ae61623fa8e" providerId="ADAL" clId="{8DAB6F40-0AF7-425D-9C51-91D5800A4A7C}" dt="2024-03-22T16:35:37.386" v="21" actId="478"/>
          <ac:cxnSpMkLst>
            <pc:docMk/>
            <pc:sldMk cId="3420086950" sldId="293"/>
            <ac:cxnSpMk id="146" creationId="{EB3C0F90-0A8E-56E9-D20A-41C4F6BFB913}"/>
          </ac:cxnSpMkLst>
        </pc:cxnChg>
        <pc:cxnChg chg="del">
          <ac:chgData name="Rosie Cooper" userId="bf124abb-9a2b-4602-9121-6ae61623fa8e" providerId="ADAL" clId="{8DAB6F40-0AF7-425D-9C51-91D5800A4A7C}" dt="2024-03-22T16:36:07.843" v="28" actId="478"/>
          <ac:cxnSpMkLst>
            <pc:docMk/>
            <pc:sldMk cId="3420086950" sldId="293"/>
            <ac:cxnSpMk id="147" creationId="{8DBD7C82-B185-8DBA-A81A-2B7B7448DEA9}"/>
          </ac:cxnSpMkLst>
        </pc:cxnChg>
        <pc:cxnChg chg="del">
          <ac:chgData name="Rosie Cooper" userId="bf124abb-9a2b-4602-9121-6ae61623fa8e" providerId="ADAL" clId="{8DAB6F40-0AF7-425D-9C51-91D5800A4A7C}" dt="2024-03-22T16:36:07.843" v="28" actId="478"/>
          <ac:cxnSpMkLst>
            <pc:docMk/>
            <pc:sldMk cId="3420086950" sldId="293"/>
            <ac:cxnSpMk id="151" creationId="{4D4D02DA-6D9A-949C-090E-186C6F10CD4B}"/>
          </ac:cxnSpMkLst>
        </pc:cxnChg>
        <pc:cxnChg chg="del">
          <ac:chgData name="Rosie Cooper" userId="bf124abb-9a2b-4602-9121-6ae61623fa8e" providerId="ADAL" clId="{8DAB6F40-0AF7-425D-9C51-91D5800A4A7C}" dt="2024-03-22T16:36:07.843" v="28" actId="478"/>
          <ac:cxnSpMkLst>
            <pc:docMk/>
            <pc:sldMk cId="3420086950" sldId="293"/>
            <ac:cxnSpMk id="152" creationId="{CF2691C8-E6EF-18FE-98AF-FE208461BAA0}"/>
          </ac:cxnSpMkLst>
        </pc:cxnChg>
        <pc:cxnChg chg="del">
          <ac:chgData name="Rosie Cooper" userId="bf124abb-9a2b-4602-9121-6ae61623fa8e" providerId="ADAL" clId="{8DAB6F40-0AF7-425D-9C51-91D5800A4A7C}" dt="2024-03-22T16:36:07.843" v="28" actId="478"/>
          <ac:cxnSpMkLst>
            <pc:docMk/>
            <pc:sldMk cId="3420086950" sldId="293"/>
            <ac:cxnSpMk id="153" creationId="{72767836-C429-D6F3-6720-C50B523C8539}"/>
          </ac:cxnSpMkLst>
        </pc:cxnChg>
        <pc:cxnChg chg="del">
          <ac:chgData name="Rosie Cooper" userId="bf124abb-9a2b-4602-9121-6ae61623fa8e" providerId="ADAL" clId="{8DAB6F40-0AF7-425D-9C51-91D5800A4A7C}" dt="2024-03-22T16:35:26.630" v="13" actId="478"/>
          <ac:cxnSpMkLst>
            <pc:docMk/>
            <pc:sldMk cId="3420086950" sldId="293"/>
            <ac:cxnSpMk id="154" creationId="{22A50C0E-2F42-D07C-7466-423D9D239002}"/>
          </ac:cxnSpMkLst>
        </pc:cxnChg>
      </pc:sldChg>
      <pc:sldChg chg="modSp add">
        <pc:chgData name="Rosie Cooper" userId="bf124abb-9a2b-4602-9121-6ae61623fa8e" providerId="ADAL" clId="{8DAB6F40-0AF7-425D-9C51-91D5800A4A7C}" dt="2024-03-22T16:37:00.135" v="45" actId="6549"/>
        <pc:sldMkLst>
          <pc:docMk/>
          <pc:sldMk cId="3025338659" sldId="294"/>
        </pc:sldMkLst>
        <pc:spChg chg="mod">
          <ac:chgData name="Rosie Cooper" userId="bf124abb-9a2b-4602-9121-6ae61623fa8e" providerId="ADAL" clId="{8DAB6F40-0AF7-425D-9C51-91D5800A4A7C}" dt="2024-03-22T16:37:00.135" v="45" actId="6549"/>
          <ac:spMkLst>
            <pc:docMk/>
            <pc:sldMk cId="3025338659" sldId="294"/>
            <ac:spMk id="2" creationId="{E2912776-555A-812F-7211-11AFA3B46162}"/>
          </ac:spMkLst>
        </pc:spChg>
      </pc:sldChg>
      <pc:sldChg chg="modSp add">
        <pc:chgData name="Rosie Cooper" userId="bf124abb-9a2b-4602-9121-6ae61623fa8e" providerId="ADAL" clId="{8DAB6F40-0AF7-425D-9C51-91D5800A4A7C}" dt="2024-03-22T16:36:57.330" v="44" actId="20577"/>
        <pc:sldMkLst>
          <pc:docMk/>
          <pc:sldMk cId="4189813769" sldId="295"/>
        </pc:sldMkLst>
        <pc:spChg chg="mod">
          <ac:chgData name="Rosie Cooper" userId="bf124abb-9a2b-4602-9121-6ae61623fa8e" providerId="ADAL" clId="{8DAB6F40-0AF7-425D-9C51-91D5800A4A7C}" dt="2024-03-22T16:36:57.330" v="44" actId="20577"/>
          <ac:spMkLst>
            <pc:docMk/>
            <pc:sldMk cId="4189813769" sldId="295"/>
            <ac:spMk id="2" creationId="{E2912776-555A-812F-7211-11AFA3B46162}"/>
          </ac:spMkLst>
        </pc:spChg>
      </pc:sldChg>
      <pc:sldChg chg="modSp add">
        <pc:chgData name="Rosie Cooper" userId="bf124abb-9a2b-4602-9121-6ae61623fa8e" providerId="ADAL" clId="{8DAB6F40-0AF7-425D-9C51-91D5800A4A7C}" dt="2024-03-22T16:36:55.580" v="43" actId="20577"/>
        <pc:sldMkLst>
          <pc:docMk/>
          <pc:sldMk cId="3754211985" sldId="296"/>
        </pc:sldMkLst>
        <pc:spChg chg="mod">
          <ac:chgData name="Rosie Cooper" userId="bf124abb-9a2b-4602-9121-6ae61623fa8e" providerId="ADAL" clId="{8DAB6F40-0AF7-425D-9C51-91D5800A4A7C}" dt="2024-03-22T16:36:55.580" v="43" actId="20577"/>
          <ac:spMkLst>
            <pc:docMk/>
            <pc:sldMk cId="3754211985" sldId="296"/>
            <ac:spMk id="2" creationId="{E2912776-555A-812F-7211-11AFA3B46162}"/>
          </ac:spMkLst>
        </pc:spChg>
      </pc:sldChg>
      <pc:sldChg chg="modSp add">
        <pc:chgData name="Rosie Cooper" userId="bf124abb-9a2b-4602-9121-6ae61623fa8e" providerId="ADAL" clId="{8DAB6F40-0AF7-425D-9C51-91D5800A4A7C}" dt="2024-03-22T16:36:54.150" v="42" actId="20577"/>
        <pc:sldMkLst>
          <pc:docMk/>
          <pc:sldMk cId="957797003" sldId="297"/>
        </pc:sldMkLst>
        <pc:spChg chg="mod">
          <ac:chgData name="Rosie Cooper" userId="bf124abb-9a2b-4602-9121-6ae61623fa8e" providerId="ADAL" clId="{8DAB6F40-0AF7-425D-9C51-91D5800A4A7C}" dt="2024-03-22T16:36:54.150" v="42" actId="20577"/>
          <ac:spMkLst>
            <pc:docMk/>
            <pc:sldMk cId="957797003" sldId="297"/>
            <ac:spMk id="2" creationId="{E2912776-555A-812F-7211-11AFA3B46162}"/>
          </ac:spMkLst>
        </pc:spChg>
      </pc:sldChg>
    </pc:docChg>
  </pc:docChgLst>
  <pc:docChgLst>
    <pc:chgData name="Rosie Cooper" userId="S::rosie.cooper@hrp.org.uk::bf124abb-9a2b-4602-9121-6ae61623fa8e" providerId="AD" clId="Web-{6F72B2CC-F3CC-BBDC-3DCF-83B7A2CDB735}"/>
    <pc:docChg chg="modSld">
      <pc:chgData name="Rosie Cooper" userId="S::rosie.cooper@hrp.org.uk::bf124abb-9a2b-4602-9121-6ae61623fa8e" providerId="AD" clId="Web-{6F72B2CC-F3CC-BBDC-3DCF-83B7A2CDB735}" dt="2024-03-22T16:33:12.354" v="80" actId="14100"/>
      <pc:docMkLst>
        <pc:docMk/>
      </pc:docMkLst>
      <pc:sldChg chg="addSp delSp modSp">
        <pc:chgData name="Rosie Cooper" userId="S::rosie.cooper@hrp.org.uk::bf124abb-9a2b-4602-9121-6ae61623fa8e" providerId="AD" clId="Web-{6F72B2CC-F3CC-BBDC-3DCF-83B7A2CDB735}" dt="2024-03-22T16:31:32.601" v="22" actId="20577"/>
        <pc:sldMkLst>
          <pc:docMk/>
          <pc:sldMk cId="4218125253" sldId="282"/>
        </pc:sldMkLst>
        <pc:spChg chg="add">
          <ac:chgData name="Rosie Cooper" userId="S::rosie.cooper@hrp.org.uk::bf124abb-9a2b-4602-9121-6ae61623fa8e" providerId="AD" clId="Web-{6F72B2CC-F3CC-BBDC-3DCF-83B7A2CDB735}" dt="2024-03-22T16:31:06.975" v="16"/>
          <ac:spMkLst>
            <pc:docMk/>
            <pc:sldMk cId="4218125253" sldId="282"/>
            <ac:spMk id="23" creationId="{6DFA48E7-D312-05A5-338B-F164ECA6B545}"/>
          </ac:spMkLst>
        </pc:spChg>
        <pc:spChg chg="add">
          <ac:chgData name="Rosie Cooper" userId="S::rosie.cooper@hrp.org.uk::bf124abb-9a2b-4602-9121-6ae61623fa8e" providerId="AD" clId="Web-{6F72B2CC-F3CC-BBDC-3DCF-83B7A2CDB735}" dt="2024-03-22T16:31:25.023" v="21"/>
          <ac:spMkLst>
            <pc:docMk/>
            <pc:sldMk cId="4218125253" sldId="282"/>
            <ac:spMk id="25" creationId="{196A4D5C-9B81-C8DF-3FF6-9FC6644B9DC4}"/>
          </ac:spMkLst>
        </pc:spChg>
        <pc:spChg chg="del">
          <ac:chgData name="Rosie Cooper" userId="S::rosie.cooper@hrp.org.uk::bf124abb-9a2b-4602-9121-6ae61623fa8e" providerId="AD" clId="Web-{6F72B2CC-F3CC-BBDC-3DCF-83B7A2CDB735}" dt="2024-03-22T16:31:06.428" v="15"/>
          <ac:spMkLst>
            <pc:docMk/>
            <pc:sldMk cId="4218125253" sldId="282"/>
            <ac:spMk id="108" creationId="{BCF30B81-E64B-D2B8-3C5B-FF05BCC6EE81}"/>
          </ac:spMkLst>
        </pc:spChg>
        <pc:spChg chg="del">
          <ac:chgData name="Rosie Cooper" userId="S::rosie.cooper@hrp.org.uk::bf124abb-9a2b-4602-9121-6ae61623fa8e" providerId="AD" clId="Web-{6F72B2CC-F3CC-BBDC-3DCF-83B7A2CDB735}" dt="2024-03-22T16:31:24.429" v="20"/>
          <ac:spMkLst>
            <pc:docMk/>
            <pc:sldMk cId="4218125253" sldId="282"/>
            <ac:spMk id="116" creationId="{784C2F95-5121-BC09-F12D-52425D0896FF}"/>
          </ac:spMkLst>
        </pc:spChg>
        <pc:spChg chg="mod">
          <ac:chgData name="Rosie Cooper" userId="S::rosie.cooper@hrp.org.uk::bf124abb-9a2b-4602-9121-6ae61623fa8e" providerId="AD" clId="Web-{6F72B2CC-F3CC-BBDC-3DCF-83B7A2CDB735}" dt="2024-03-22T16:31:32.601" v="22" actId="20577"/>
          <ac:spMkLst>
            <pc:docMk/>
            <pc:sldMk cId="4218125253" sldId="282"/>
            <ac:spMk id="119" creationId="{4453676A-71F2-E4A4-8016-C62338B0F36F}"/>
          </ac:spMkLst>
        </pc:spChg>
      </pc:sldChg>
      <pc:sldChg chg="modSp">
        <pc:chgData name="Rosie Cooper" userId="S::rosie.cooper@hrp.org.uk::bf124abb-9a2b-4602-9121-6ae61623fa8e" providerId="AD" clId="Web-{6F72B2CC-F3CC-BBDC-3DCF-83B7A2CDB735}" dt="2024-03-22T16:33:12.354" v="80" actId="14100"/>
        <pc:sldMkLst>
          <pc:docMk/>
          <pc:sldMk cId="3420086950" sldId="293"/>
        </pc:sldMkLst>
        <pc:spChg chg="mod">
          <ac:chgData name="Rosie Cooper" userId="S::rosie.cooper@hrp.org.uk::bf124abb-9a2b-4602-9121-6ae61623fa8e" providerId="AD" clId="Web-{6F72B2CC-F3CC-BBDC-3DCF-83B7A2CDB735}" dt="2024-03-22T16:33:12.354" v="80" actId="14100"/>
          <ac:spMkLst>
            <pc:docMk/>
            <pc:sldMk cId="3420086950" sldId="293"/>
            <ac:spMk id="5" creationId="{1CE5089A-001C-93A7-F4FA-944688EF4F24}"/>
          </ac:spMkLst>
        </pc:spChg>
        <pc:spChg chg="mod">
          <ac:chgData name="Rosie Cooper" userId="S::rosie.cooper@hrp.org.uk::bf124abb-9a2b-4602-9121-6ae61623fa8e" providerId="AD" clId="Web-{6F72B2CC-F3CC-BBDC-3DCF-83B7A2CDB735}" dt="2024-03-22T16:32:48.744" v="69" actId="20577"/>
          <ac:spMkLst>
            <pc:docMk/>
            <pc:sldMk cId="3420086950" sldId="293"/>
            <ac:spMk id="12" creationId="{D81FAA7C-9EDC-B536-583D-C06FDF8AD3E1}"/>
          </ac:spMkLst>
        </pc:spChg>
        <pc:spChg chg="mod">
          <ac:chgData name="Rosie Cooper" userId="S::rosie.cooper@hrp.org.uk::bf124abb-9a2b-4602-9121-6ae61623fa8e" providerId="AD" clId="Web-{6F72B2CC-F3CC-BBDC-3DCF-83B7A2CDB735}" dt="2024-03-22T16:32:35.072" v="60" actId="20577"/>
          <ac:spMkLst>
            <pc:docMk/>
            <pc:sldMk cId="3420086950" sldId="293"/>
            <ac:spMk id="29" creationId="{507C45B3-AA51-AD12-F9A9-12688912F3C5}"/>
          </ac:spMkLst>
        </pc:spChg>
        <pc:spChg chg="mod">
          <ac:chgData name="Rosie Cooper" userId="S::rosie.cooper@hrp.org.uk::bf124abb-9a2b-4602-9121-6ae61623fa8e" providerId="AD" clId="Web-{6F72B2CC-F3CC-BBDC-3DCF-83B7A2CDB735}" dt="2024-03-22T16:32:41.259" v="64" actId="20577"/>
          <ac:spMkLst>
            <pc:docMk/>
            <pc:sldMk cId="3420086950" sldId="293"/>
            <ac:spMk id="31" creationId="{EF1BD993-6C60-F0B9-4159-D8AA80BCD3A4}"/>
          </ac:spMkLst>
        </pc:spChg>
        <pc:spChg chg="mod">
          <ac:chgData name="Rosie Cooper" userId="S::rosie.cooper@hrp.org.uk::bf124abb-9a2b-4602-9121-6ae61623fa8e" providerId="AD" clId="Web-{6F72B2CC-F3CC-BBDC-3DCF-83B7A2CDB735}" dt="2024-03-22T16:32:23.306" v="50" actId="20577"/>
          <ac:spMkLst>
            <pc:docMk/>
            <pc:sldMk cId="3420086950" sldId="293"/>
            <ac:spMk id="40" creationId="{A537FF06-89D9-E1B1-489A-8DD977650BBD}"/>
          </ac:spMkLst>
        </pc:spChg>
        <pc:spChg chg="mod">
          <ac:chgData name="Rosie Cooper" userId="S::rosie.cooper@hrp.org.uk::bf124abb-9a2b-4602-9121-6ae61623fa8e" providerId="AD" clId="Web-{6F72B2CC-F3CC-BBDC-3DCF-83B7A2CDB735}" dt="2024-03-22T16:32:15.118" v="43" actId="20577"/>
          <ac:spMkLst>
            <pc:docMk/>
            <pc:sldMk cId="3420086950" sldId="293"/>
            <ac:spMk id="41" creationId="{835A2218-BDF2-CABE-3C20-BAE25AFE7FCB}"/>
          </ac:spMkLst>
        </pc:spChg>
        <pc:spChg chg="mod">
          <ac:chgData name="Rosie Cooper" userId="S::rosie.cooper@hrp.org.uk::bf124abb-9a2b-4602-9121-6ae61623fa8e" providerId="AD" clId="Web-{6F72B2CC-F3CC-BBDC-3DCF-83B7A2CDB735}" dt="2024-03-22T16:31:57.117" v="31" actId="20577"/>
          <ac:spMkLst>
            <pc:docMk/>
            <pc:sldMk cId="3420086950" sldId="293"/>
            <ac:spMk id="77" creationId="{424CAC58-6967-8760-8F1C-B921EDFEF357}"/>
          </ac:spMkLst>
        </pc:spChg>
        <pc:spChg chg="mod">
          <ac:chgData name="Rosie Cooper" userId="S::rosie.cooper@hrp.org.uk::bf124abb-9a2b-4602-9121-6ae61623fa8e" providerId="AD" clId="Web-{6F72B2CC-F3CC-BBDC-3DCF-83B7A2CDB735}" dt="2024-03-22T16:32:06.930" v="37" actId="20577"/>
          <ac:spMkLst>
            <pc:docMk/>
            <pc:sldMk cId="3420086950" sldId="293"/>
            <ac:spMk id="98" creationId="{7AACC2FA-3964-4087-3160-D885F49E02C9}"/>
          </ac:spMkLst>
        </pc:spChg>
        <pc:spChg chg="mod">
          <ac:chgData name="Rosie Cooper" userId="S::rosie.cooper@hrp.org.uk::bf124abb-9a2b-4602-9121-6ae61623fa8e" providerId="AD" clId="Web-{6F72B2CC-F3CC-BBDC-3DCF-83B7A2CDB735}" dt="2024-03-22T16:32:00.180" v="33" actId="20577"/>
          <ac:spMkLst>
            <pc:docMk/>
            <pc:sldMk cId="3420086950" sldId="293"/>
            <ac:spMk id="100" creationId="{1C19CD5E-D214-56CC-8240-82A6ED68BDD6}"/>
          </ac:spMkLst>
        </pc:spChg>
        <pc:spChg chg="mod">
          <ac:chgData name="Rosie Cooper" userId="S::rosie.cooper@hrp.org.uk::bf124abb-9a2b-4602-9121-6ae61623fa8e" providerId="AD" clId="Web-{6F72B2CC-F3CC-BBDC-3DCF-83B7A2CDB735}" dt="2024-03-22T16:30:56.850" v="14" actId="20577"/>
          <ac:spMkLst>
            <pc:docMk/>
            <pc:sldMk cId="3420086950" sldId="293"/>
            <ac:spMk id="108" creationId="{BCF30B81-E64B-D2B8-3C5B-FF05BCC6EE81}"/>
          </ac:spMkLst>
        </pc:spChg>
        <pc:spChg chg="mod">
          <ac:chgData name="Rosie Cooper" userId="S::rosie.cooper@hrp.org.uk::bf124abb-9a2b-4602-9121-6ae61623fa8e" providerId="AD" clId="Web-{6F72B2CC-F3CC-BBDC-3DCF-83B7A2CDB735}" dt="2024-03-22T16:31:46.148" v="28" actId="20577"/>
          <ac:spMkLst>
            <pc:docMk/>
            <pc:sldMk cId="3420086950" sldId="293"/>
            <ac:spMk id="112" creationId="{B2D7A7C8-B393-633C-E399-1A58C7810B7D}"/>
          </ac:spMkLst>
        </pc:spChg>
        <pc:spChg chg="mod">
          <ac:chgData name="Rosie Cooper" userId="S::rosie.cooper@hrp.org.uk::bf124abb-9a2b-4602-9121-6ae61623fa8e" providerId="AD" clId="Web-{6F72B2CC-F3CC-BBDC-3DCF-83B7A2CDB735}" dt="2024-03-22T16:31:18.773" v="19" actId="20577"/>
          <ac:spMkLst>
            <pc:docMk/>
            <pc:sldMk cId="3420086950" sldId="293"/>
            <ac:spMk id="116" creationId="{784C2F95-5121-BC09-F12D-52425D0896FF}"/>
          </ac:spMkLst>
        </pc:spChg>
        <pc:spChg chg="mod">
          <ac:chgData name="Rosie Cooper" userId="S::rosie.cooper@hrp.org.uk::bf124abb-9a2b-4602-9121-6ae61623fa8e" providerId="AD" clId="Web-{6F72B2CC-F3CC-BBDC-3DCF-83B7A2CDB735}" dt="2024-03-22T16:31:40.554" v="25" actId="20577"/>
          <ac:spMkLst>
            <pc:docMk/>
            <pc:sldMk cId="3420086950" sldId="293"/>
            <ac:spMk id="119" creationId="{4453676A-71F2-E4A4-8016-C62338B0F36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0E1197-D6B5-FC40-B7DB-CAE57B4C8070}" type="datetimeFigureOut">
              <a:rPr lang="en-US" smtClean="0"/>
              <a:t>3/22/2024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C92F05-74A2-E341-9B2C-CAE7807A0D04}" type="slidenum">
              <a:rPr lang="en-US" smtClean="0"/>
              <a:t>‹#›</a:t>
            </a:fld>
            <a:endParaRPr lang="en-US"/>
          </a:p>
        </p:txBody>
      </p:sp>
    </p:spTree>
    <p:extLst>
      <p:ext uri="{BB962C8B-B14F-4D97-AF65-F5344CB8AC3E}">
        <p14:creationId xmlns:p14="http://schemas.microsoft.com/office/powerpoint/2010/main" val="31135414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FC92F05-74A2-E341-9B2C-CAE7807A0D04}" type="slidenum">
              <a:rPr lang="en-US" smtClean="0"/>
              <a:t>1</a:t>
            </a:fld>
            <a:endParaRPr lang="en-US"/>
          </a:p>
        </p:txBody>
      </p:sp>
    </p:spTree>
    <p:extLst>
      <p:ext uri="{BB962C8B-B14F-4D97-AF65-F5344CB8AC3E}">
        <p14:creationId xmlns:p14="http://schemas.microsoft.com/office/powerpoint/2010/main" val="5289928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FC92F05-74A2-E341-9B2C-CAE7807A0D04}" type="slidenum">
              <a:rPr lang="en-US" smtClean="0"/>
              <a:t>2</a:t>
            </a:fld>
            <a:endParaRPr lang="en-US"/>
          </a:p>
        </p:txBody>
      </p:sp>
    </p:spTree>
    <p:extLst>
      <p:ext uri="{BB962C8B-B14F-4D97-AF65-F5344CB8AC3E}">
        <p14:creationId xmlns:p14="http://schemas.microsoft.com/office/powerpoint/2010/main" val="16865409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FC92F05-74A2-E341-9B2C-CAE7807A0D04}" type="slidenum">
              <a:rPr lang="en-US" smtClean="0"/>
              <a:t>3</a:t>
            </a:fld>
            <a:endParaRPr lang="en-US"/>
          </a:p>
        </p:txBody>
      </p:sp>
    </p:spTree>
    <p:extLst>
      <p:ext uri="{BB962C8B-B14F-4D97-AF65-F5344CB8AC3E}">
        <p14:creationId xmlns:p14="http://schemas.microsoft.com/office/powerpoint/2010/main" val="3196979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FC92F05-74A2-E341-9B2C-CAE7807A0D04}" type="slidenum">
              <a:rPr lang="en-US" smtClean="0"/>
              <a:t>4</a:t>
            </a:fld>
            <a:endParaRPr lang="en-US"/>
          </a:p>
        </p:txBody>
      </p:sp>
    </p:spTree>
    <p:extLst>
      <p:ext uri="{BB962C8B-B14F-4D97-AF65-F5344CB8AC3E}">
        <p14:creationId xmlns:p14="http://schemas.microsoft.com/office/powerpoint/2010/main" val="6548809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FC92F05-74A2-E341-9B2C-CAE7807A0D04}" type="slidenum">
              <a:rPr lang="en-US" smtClean="0"/>
              <a:t>5</a:t>
            </a:fld>
            <a:endParaRPr lang="en-US"/>
          </a:p>
        </p:txBody>
      </p:sp>
    </p:spTree>
    <p:extLst>
      <p:ext uri="{BB962C8B-B14F-4D97-AF65-F5344CB8AC3E}">
        <p14:creationId xmlns:p14="http://schemas.microsoft.com/office/powerpoint/2010/main" val="12182456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FC92F05-74A2-E341-9B2C-CAE7807A0D04}" type="slidenum">
              <a:rPr lang="en-US" smtClean="0"/>
              <a:t>6</a:t>
            </a:fld>
            <a:endParaRPr lang="en-US"/>
          </a:p>
        </p:txBody>
      </p:sp>
    </p:spTree>
    <p:extLst>
      <p:ext uri="{BB962C8B-B14F-4D97-AF65-F5344CB8AC3E}">
        <p14:creationId xmlns:p14="http://schemas.microsoft.com/office/powerpoint/2010/main" val="35448167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Classroom task Answers</a:t>
            </a:r>
          </a:p>
          <a:p>
            <a:endParaRPr lang="en-GB"/>
          </a:p>
          <a:p>
            <a:pPr marL="285750" indent="-285750">
              <a:lnSpc>
                <a:spcPct val="107000"/>
              </a:lnSpc>
              <a:spcAft>
                <a:spcPts val="800"/>
              </a:spcAft>
              <a:buFont typeface="Arial" panose="020B0604020202020204" pitchFamily="34" charset="0"/>
              <a:buChar char="•"/>
            </a:pPr>
            <a:r>
              <a:rPr lang="en-GB" sz="1800" kern="100">
                <a:effectLst/>
                <a:latin typeface="Calibri" panose="020F0502020204030204" pitchFamily="34" charset="0"/>
                <a:ea typeface="Calibri" panose="020F0502020204030204" pitchFamily="34" charset="0"/>
                <a:cs typeface="Times New Roman" panose="02020603050405020304" pitchFamily="18" charset="0"/>
              </a:rPr>
              <a:t>George I was Caroline of Ansbach’s father-in-law.</a:t>
            </a:r>
          </a:p>
          <a:p>
            <a:pPr marL="285750" indent="-285750">
              <a:lnSpc>
                <a:spcPct val="107000"/>
              </a:lnSpc>
              <a:spcAft>
                <a:spcPts val="800"/>
              </a:spcAft>
              <a:buFont typeface="Arial" panose="020B0604020202020204" pitchFamily="34" charset="0"/>
              <a:buChar char="•"/>
            </a:pPr>
            <a:r>
              <a:rPr lang="en-GB" sz="1800" kern="100">
                <a:effectLst/>
                <a:latin typeface="Calibri" panose="020F0502020204030204" pitchFamily="34" charset="0"/>
                <a:ea typeface="Calibri" panose="020F0502020204030204" pitchFamily="34" charset="0"/>
                <a:cs typeface="Times New Roman" panose="02020603050405020304" pitchFamily="18" charset="0"/>
              </a:rPr>
              <a:t>George III and Queen Charlotte had thirteen children in total.</a:t>
            </a:r>
          </a:p>
          <a:p>
            <a:pPr marL="285750" indent="-285750">
              <a:lnSpc>
                <a:spcPct val="107000"/>
              </a:lnSpc>
              <a:spcAft>
                <a:spcPts val="800"/>
              </a:spcAft>
              <a:buFont typeface="Arial" panose="020B0604020202020204" pitchFamily="34" charset="0"/>
              <a:buChar char="•"/>
            </a:pPr>
            <a:r>
              <a:rPr lang="en-GB" sz="1800" kern="100">
                <a:effectLst/>
                <a:latin typeface="Calibri" panose="020F0502020204030204" pitchFamily="34" charset="0"/>
                <a:ea typeface="Calibri" panose="020F0502020204030204" pitchFamily="34" charset="0"/>
                <a:cs typeface="Times New Roman" panose="02020603050405020304" pitchFamily="18" charset="0"/>
              </a:rPr>
              <a:t>William IV’s wife, Adelaide died in 1849.</a:t>
            </a:r>
          </a:p>
          <a:p>
            <a:pPr marL="285750" indent="-285750">
              <a:lnSpc>
                <a:spcPct val="107000"/>
              </a:lnSpc>
              <a:spcAft>
                <a:spcPts val="800"/>
              </a:spcAft>
              <a:buFont typeface="Arial" panose="020B0604020202020204" pitchFamily="34" charset="0"/>
              <a:buChar char="•"/>
            </a:pPr>
            <a:r>
              <a:rPr lang="en-GB" sz="1800" kern="100">
                <a:effectLst/>
                <a:latin typeface="Calibri" panose="020F0502020204030204" pitchFamily="34" charset="0"/>
                <a:ea typeface="Calibri" panose="020F0502020204030204" pitchFamily="34" charset="0"/>
                <a:cs typeface="Times New Roman" panose="02020603050405020304" pitchFamily="18" charset="0"/>
              </a:rPr>
              <a:t>Queen Victoria’s paternal grandfather was George III.</a:t>
            </a:r>
          </a:p>
          <a:p>
            <a:endParaRPr lang="en-GB"/>
          </a:p>
        </p:txBody>
      </p:sp>
      <p:sp>
        <p:nvSpPr>
          <p:cNvPr id="4" name="Slide Number Placeholder 3"/>
          <p:cNvSpPr>
            <a:spLocks noGrp="1"/>
          </p:cNvSpPr>
          <p:nvPr>
            <p:ph type="sldNum" sz="quarter" idx="5"/>
          </p:nvPr>
        </p:nvSpPr>
        <p:spPr/>
        <p:txBody>
          <a:bodyPr/>
          <a:lstStyle/>
          <a:p>
            <a:fld id="{BFC92F05-74A2-E341-9B2C-CAE7807A0D04}" type="slidenum">
              <a:rPr lang="en-US" smtClean="0"/>
              <a:t>7</a:t>
            </a:fld>
            <a:endParaRPr lang="en-US"/>
          </a:p>
        </p:txBody>
      </p:sp>
    </p:spTree>
    <p:extLst>
      <p:ext uri="{BB962C8B-B14F-4D97-AF65-F5344CB8AC3E}">
        <p14:creationId xmlns:p14="http://schemas.microsoft.com/office/powerpoint/2010/main" val="2722287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770BB-28DD-36F2-697E-F6C6B90D61D8}"/>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5E50CB64-31E0-D8C1-567E-9E02247BA2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0D876399-2182-024D-AD7C-39D15065B77A}"/>
              </a:ext>
            </a:extLst>
          </p:cNvPr>
          <p:cNvSpPr>
            <a:spLocks noGrp="1"/>
          </p:cNvSpPr>
          <p:nvPr>
            <p:ph type="dt" sz="half" idx="10"/>
          </p:nvPr>
        </p:nvSpPr>
        <p:spPr/>
        <p:txBody>
          <a:bodyPr/>
          <a:lstStyle/>
          <a:p>
            <a:fld id="{979DA49F-50D0-9E45-B810-3CA58A8B240F}" type="datetimeFigureOut">
              <a:rPr lang="en-US" smtClean="0"/>
              <a:t>3/22/2024</a:t>
            </a:fld>
            <a:endParaRPr lang="en-US"/>
          </a:p>
        </p:txBody>
      </p:sp>
      <p:sp>
        <p:nvSpPr>
          <p:cNvPr id="5" name="Footer Placeholder 4">
            <a:extLst>
              <a:ext uri="{FF2B5EF4-FFF2-40B4-BE49-F238E27FC236}">
                <a16:creationId xmlns:a16="http://schemas.microsoft.com/office/drawing/2014/main" id="{451A61F6-9772-798B-5814-54CCB388FB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18AD00-F805-718C-86FD-D68765DBCEDF}"/>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18148870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686908-8133-E797-586F-D16025FA1D63}"/>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C4943B42-465C-7849-A5D9-E8A3F7060C63}"/>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6F017A9-D793-D2E8-5890-B323E5B7A4D2}"/>
              </a:ext>
            </a:extLst>
          </p:cNvPr>
          <p:cNvSpPr>
            <a:spLocks noGrp="1"/>
          </p:cNvSpPr>
          <p:nvPr>
            <p:ph type="dt" sz="half" idx="10"/>
          </p:nvPr>
        </p:nvSpPr>
        <p:spPr/>
        <p:txBody>
          <a:bodyPr/>
          <a:lstStyle/>
          <a:p>
            <a:fld id="{979DA49F-50D0-9E45-B810-3CA58A8B240F}" type="datetimeFigureOut">
              <a:rPr lang="en-US" smtClean="0"/>
              <a:t>3/22/2024</a:t>
            </a:fld>
            <a:endParaRPr lang="en-US"/>
          </a:p>
        </p:txBody>
      </p:sp>
      <p:sp>
        <p:nvSpPr>
          <p:cNvPr id="5" name="Footer Placeholder 4">
            <a:extLst>
              <a:ext uri="{FF2B5EF4-FFF2-40B4-BE49-F238E27FC236}">
                <a16:creationId xmlns:a16="http://schemas.microsoft.com/office/drawing/2014/main" id="{13FA9C77-3536-DFCB-DF80-4E78AEC053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8BA8FB-5D6C-D3ED-A2AE-788EA40D1A44}"/>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3482372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09C0AD4-0443-B027-FC35-11D3E60DAAD8}"/>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A41C1D2D-8AAC-B06C-2981-17C0DD04A169}"/>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6E61C0C-FB21-9D12-22B0-EB2FDEAF199F}"/>
              </a:ext>
            </a:extLst>
          </p:cNvPr>
          <p:cNvSpPr>
            <a:spLocks noGrp="1"/>
          </p:cNvSpPr>
          <p:nvPr>
            <p:ph type="dt" sz="half" idx="10"/>
          </p:nvPr>
        </p:nvSpPr>
        <p:spPr/>
        <p:txBody>
          <a:bodyPr/>
          <a:lstStyle/>
          <a:p>
            <a:fld id="{979DA49F-50D0-9E45-B810-3CA58A8B240F}" type="datetimeFigureOut">
              <a:rPr lang="en-US" smtClean="0"/>
              <a:t>3/22/2024</a:t>
            </a:fld>
            <a:endParaRPr lang="en-US"/>
          </a:p>
        </p:txBody>
      </p:sp>
      <p:sp>
        <p:nvSpPr>
          <p:cNvPr id="5" name="Footer Placeholder 4">
            <a:extLst>
              <a:ext uri="{FF2B5EF4-FFF2-40B4-BE49-F238E27FC236}">
                <a16:creationId xmlns:a16="http://schemas.microsoft.com/office/drawing/2014/main" id="{BC2C5D1A-7275-F7C4-EE74-D8306F05FF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E2E0B1-56F8-E71E-ACFA-3845822B8F5A}"/>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1542853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8A8FD-305C-A2FB-F312-101257CD413E}"/>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970CCC5B-5DC8-7A0B-DAF9-B959B362D67F}"/>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CEA7262-C632-3D55-4DB1-3C0EF9629854}"/>
              </a:ext>
            </a:extLst>
          </p:cNvPr>
          <p:cNvSpPr>
            <a:spLocks noGrp="1"/>
          </p:cNvSpPr>
          <p:nvPr>
            <p:ph type="dt" sz="half" idx="10"/>
          </p:nvPr>
        </p:nvSpPr>
        <p:spPr/>
        <p:txBody>
          <a:bodyPr/>
          <a:lstStyle/>
          <a:p>
            <a:fld id="{979DA49F-50D0-9E45-B810-3CA58A8B240F}" type="datetimeFigureOut">
              <a:rPr lang="en-US" smtClean="0"/>
              <a:t>3/22/2024</a:t>
            </a:fld>
            <a:endParaRPr lang="en-US"/>
          </a:p>
        </p:txBody>
      </p:sp>
      <p:sp>
        <p:nvSpPr>
          <p:cNvPr id="5" name="Footer Placeholder 4">
            <a:extLst>
              <a:ext uri="{FF2B5EF4-FFF2-40B4-BE49-F238E27FC236}">
                <a16:creationId xmlns:a16="http://schemas.microsoft.com/office/drawing/2014/main" id="{DD762471-5A22-BDE8-1C2B-E7D19807B3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B52BA5-B284-F316-9EF1-DF7C7F93FE9F}"/>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3235614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191F8-FAC3-FAA6-FE9F-D1DC8782F6DD}"/>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1922D1A2-6E1D-8E82-FF06-CB83CE36FD1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6E65B0A6-BE17-E062-30BA-75B19D6262AF}"/>
              </a:ext>
            </a:extLst>
          </p:cNvPr>
          <p:cNvSpPr>
            <a:spLocks noGrp="1"/>
          </p:cNvSpPr>
          <p:nvPr>
            <p:ph type="dt" sz="half" idx="10"/>
          </p:nvPr>
        </p:nvSpPr>
        <p:spPr/>
        <p:txBody>
          <a:bodyPr/>
          <a:lstStyle/>
          <a:p>
            <a:fld id="{979DA49F-50D0-9E45-B810-3CA58A8B240F}" type="datetimeFigureOut">
              <a:rPr lang="en-US" smtClean="0"/>
              <a:t>3/22/2024</a:t>
            </a:fld>
            <a:endParaRPr lang="en-US"/>
          </a:p>
        </p:txBody>
      </p:sp>
      <p:sp>
        <p:nvSpPr>
          <p:cNvPr id="5" name="Footer Placeholder 4">
            <a:extLst>
              <a:ext uri="{FF2B5EF4-FFF2-40B4-BE49-F238E27FC236}">
                <a16:creationId xmlns:a16="http://schemas.microsoft.com/office/drawing/2014/main" id="{F70252C9-9E03-8432-E6B4-99DC2D3C8D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F37A46-DA8D-8A05-603A-FCFA2EE12469}"/>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3168721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9514C-0531-0E62-C6FE-EBAD428363CD}"/>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B52F2570-696A-EEFD-7A81-A0914595B319}"/>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06C061F1-9BA9-2F07-3893-813D5D2F33C5}"/>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7F6341B9-1A1D-FEB7-C7A5-9D1A7469788A}"/>
              </a:ext>
            </a:extLst>
          </p:cNvPr>
          <p:cNvSpPr>
            <a:spLocks noGrp="1"/>
          </p:cNvSpPr>
          <p:nvPr>
            <p:ph type="dt" sz="half" idx="10"/>
          </p:nvPr>
        </p:nvSpPr>
        <p:spPr/>
        <p:txBody>
          <a:bodyPr/>
          <a:lstStyle/>
          <a:p>
            <a:fld id="{979DA49F-50D0-9E45-B810-3CA58A8B240F}" type="datetimeFigureOut">
              <a:rPr lang="en-US" smtClean="0"/>
              <a:t>3/22/2024</a:t>
            </a:fld>
            <a:endParaRPr lang="en-US"/>
          </a:p>
        </p:txBody>
      </p:sp>
      <p:sp>
        <p:nvSpPr>
          <p:cNvPr id="6" name="Footer Placeholder 5">
            <a:extLst>
              <a:ext uri="{FF2B5EF4-FFF2-40B4-BE49-F238E27FC236}">
                <a16:creationId xmlns:a16="http://schemas.microsoft.com/office/drawing/2014/main" id="{8224DA3C-25CC-F3FE-A6BD-2582CA2833B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67EF46E-C77D-315E-4FD4-1AADF8E804D6}"/>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3538373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F7C6E-E824-D5F9-30B4-39D9EA7D65BB}"/>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D656703E-3F6C-40FE-05EE-C1E0755EE4C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8E89AFD6-9F2C-4DFD-0DB6-4947B73A65EB}"/>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D9F77032-8C10-4A47-38EC-277AC01E3CF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E0E95866-30B3-073A-DD41-8E0E139370A3}"/>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48D1772C-BF0E-C652-3BB2-ACE37EF3820A}"/>
              </a:ext>
            </a:extLst>
          </p:cNvPr>
          <p:cNvSpPr>
            <a:spLocks noGrp="1"/>
          </p:cNvSpPr>
          <p:nvPr>
            <p:ph type="dt" sz="half" idx="10"/>
          </p:nvPr>
        </p:nvSpPr>
        <p:spPr/>
        <p:txBody>
          <a:bodyPr/>
          <a:lstStyle/>
          <a:p>
            <a:fld id="{979DA49F-50D0-9E45-B810-3CA58A8B240F}" type="datetimeFigureOut">
              <a:rPr lang="en-US" smtClean="0"/>
              <a:t>3/22/2024</a:t>
            </a:fld>
            <a:endParaRPr lang="en-US"/>
          </a:p>
        </p:txBody>
      </p:sp>
      <p:sp>
        <p:nvSpPr>
          <p:cNvPr id="8" name="Footer Placeholder 7">
            <a:extLst>
              <a:ext uri="{FF2B5EF4-FFF2-40B4-BE49-F238E27FC236}">
                <a16:creationId xmlns:a16="http://schemas.microsoft.com/office/drawing/2014/main" id="{0CC9BC1D-2BE6-F53B-531C-9E03EE184A9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3C02A68-CA7E-60DA-74F2-2925238B3EA4}"/>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3467163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25A8C-0261-47C5-F739-AEB2D0B4D208}"/>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2D9B6BCD-4775-77EE-4629-8496A636D5B6}"/>
              </a:ext>
            </a:extLst>
          </p:cNvPr>
          <p:cNvSpPr>
            <a:spLocks noGrp="1"/>
          </p:cNvSpPr>
          <p:nvPr>
            <p:ph type="dt" sz="half" idx="10"/>
          </p:nvPr>
        </p:nvSpPr>
        <p:spPr/>
        <p:txBody>
          <a:bodyPr/>
          <a:lstStyle/>
          <a:p>
            <a:fld id="{979DA49F-50D0-9E45-B810-3CA58A8B240F}" type="datetimeFigureOut">
              <a:rPr lang="en-US" smtClean="0"/>
              <a:t>3/22/2024</a:t>
            </a:fld>
            <a:endParaRPr lang="en-US"/>
          </a:p>
        </p:txBody>
      </p:sp>
      <p:sp>
        <p:nvSpPr>
          <p:cNvPr id="4" name="Footer Placeholder 3">
            <a:extLst>
              <a:ext uri="{FF2B5EF4-FFF2-40B4-BE49-F238E27FC236}">
                <a16:creationId xmlns:a16="http://schemas.microsoft.com/office/drawing/2014/main" id="{4B85A719-B8D3-E8B6-6D87-7E722ECC246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E68596A-0FD2-1FBB-BC7C-ABB26DC95283}"/>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4251771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DA027A7-94DE-409C-EA9D-6F1F956813D2}"/>
              </a:ext>
            </a:extLst>
          </p:cNvPr>
          <p:cNvSpPr>
            <a:spLocks noGrp="1"/>
          </p:cNvSpPr>
          <p:nvPr>
            <p:ph type="dt" sz="half" idx="10"/>
          </p:nvPr>
        </p:nvSpPr>
        <p:spPr/>
        <p:txBody>
          <a:bodyPr/>
          <a:lstStyle/>
          <a:p>
            <a:fld id="{979DA49F-50D0-9E45-B810-3CA58A8B240F}" type="datetimeFigureOut">
              <a:rPr lang="en-US" smtClean="0"/>
              <a:t>3/22/2024</a:t>
            </a:fld>
            <a:endParaRPr lang="en-US"/>
          </a:p>
        </p:txBody>
      </p:sp>
      <p:sp>
        <p:nvSpPr>
          <p:cNvPr id="3" name="Footer Placeholder 2">
            <a:extLst>
              <a:ext uri="{FF2B5EF4-FFF2-40B4-BE49-F238E27FC236}">
                <a16:creationId xmlns:a16="http://schemas.microsoft.com/office/drawing/2014/main" id="{0A3C1B7E-89B7-9F0A-20DB-AF28CC54BEE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74D25EB-CAC8-966F-8A81-6CA99A118826}"/>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2534540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6CBEA-E377-FE49-C293-72E33AD58FB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100799FF-8B16-AEB4-94F1-73DA05C446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DFD0A99B-CADC-9386-9B82-CE4CA60A7D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0C03954-DF86-7EFB-6FAC-8EC0284CA224}"/>
              </a:ext>
            </a:extLst>
          </p:cNvPr>
          <p:cNvSpPr>
            <a:spLocks noGrp="1"/>
          </p:cNvSpPr>
          <p:nvPr>
            <p:ph type="dt" sz="half" idx="10"/>
          </p:nvPr>
        </p:nvSpPr>
        <p:spPr/>
        <p:txBody>
          <a:bodyPr/>
          <a:lstStyle/>
          <a:p>
            <a:fld id="{979DA49F-50D0-9E45-B810-3CA58A8B240F}" type="datetimeFigureOut">
              <a:rPr lang="en-US" smtClean="0"/>
              <a:t>3/22/2024</a:t>
            </a:fld>
            <a:endParaRPr lang="en-US"/>
          </a:p>
        </p:txBody>
      </p:sp>
      <p:sp>
        <p:nvSpPr>
          <p:cNvPr id="6" name="Footer Placeholder 5">
            <a:extLst>
              <a:ext uri="{FF2B5EF4-FFF2-40B4-BE49-F238E27FC236}">
                <a16:creationId xmlns:a16="http://schemas.microsoft.com/office/drawing/2014/main" id="{8E4C24EA-0942-D19E-C509-4541CB4CE4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88DE439-2FAA-3EE7-04E9-465A2F383068}"/>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738461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E4E24-3D25-2D5B-6E06-E281E715D43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742AFE5A-782D-4A96-A7B7-B8293FAB5B9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F49EFFD-9029-E3B9-B438-1B92C99358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A5BE3FF-6A87-5BCC-AD43-86D7393ED4FF}"/>
              </a:ext>
            </a:extLst>
          </p:cNvPr>
          <p:cNvSpPr>
            <a:spLocks noGrp="1"/>
          </p:cNvSpPr>
          <p:nvPr>
            <p:ph type="dt" sz="half" idx="10"/>
          </p:nvPr>
        </p:nvSpPr>
        <p:spPr/>
        <p:txBody>
          <a:bodyPr/>
          <a:lstStyle/>
          <a:p>
            <a:fld id="{979DA49F-50D0-9E45-B810-3CA58A8B240F}" type="datetimeFigureOut">
              <a:rPr lang="en-US" smtClean="0"/>
              <a:t>3/22/2024</a:t>
            </a:fld>
            <a:endParaRPr lang="en-US"/>
          </a:p>
        </p:txBody>
      </p:sp>
      <p:sp>
        <p:nvSpPr>
          <p:cNvPr id="6" name="Footer Placeholder 5">
            <a:extLst>
              <a:ext uri="{FF2B5EF4-FFF2-40B4-BE49-F238E27FC236}">
                <a16:creationId xmlns:a16="http://schemas.microsoft.com/office/drawing/2014/main" id="{7EC2833B-E68D-ED40-B502-774191C159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E3BDA7-C60D-33D6-95E3-4E42927AEAC9}"/>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4219863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1D632DB-EC5F-1F9F-8942-5AB1CE4E4D3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98145E91-5AE0-7AC2-5BE4-32AF01C845F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1388312-C3E5-73F5-2CFD-A789D07CBB6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9DA49F-50D0-9E45-B810-3CA58A8B240F}" type="datetimeFigureOut">
              <a:rPr lang="en-US" smtClean="0"/>
              <a:t>3/22/2024</a:t>
            </a:fld>
            <a:endParaRPr lang="en-US"/>
          </a:p>
        </p:txBody>
      </p:sp>
      <p:sp>
        <p:nvSpPr>
          <p:cNvPr id="5" name="Footer Placeholder 4">
            <a:extLst>
              <a:ext uri="{FF2B5EF4-FFF2-40B4-BE49-F238E27FC236}">
                <a16:creationId xmlns:a16="http://schemas.microsoft.com/office/drawing/2014/main" id="{22BB9D77-BCBF-C231-5228-6BC3DCDFEAC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F2D05C0-75E0-A7DD-6869-05E34C2C34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E73ACB-50D8-6B49-B158-1A84847CD905}" type="slidenum">
              <a:rPr lang="en-US" smtClean="0"/>
              <a:t>‹#›</a:t>
            </a:fld>
            <a:endParaRPr lang="en-US"/>
          </a:p>
        </p:txBody>
      </p:sp>
    </p:spTree>
    <p:extLst>
      <p:ext uri="{BB962C8B-B14F-4D97-AF65-F5344CB8AC3E}">
        <p14:creationId xmlns:p14="http://schemas.microsoft.com/office/powerpoint/2010/main" val="30490123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jpeg"/><Relationship Id="rId7"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png"/><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5.jpeg"/><Relationship Id="rId7"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1.jpeg"/><Relationship Id="rId11" Type="http://schemas.openxmlformats.org/officeDocument/2006/relationships/image" Target="../media/image13.jpeg"/><Relationship Id="rId5" Type="http://schemas.openxmlformats.org/officeDocument/2006/relationships/image" Target="../media/image7.png"/><Relationship Id="rId10" Type="http://schemas.openxmlformats.org/officeDocument/2006/relationships/image" Target="../media/image12.jpeg"/><Relationship Id="rId4" Type="http://schemas.openxmlformats.org/officeDocument/2006/relationships/image" Target="../media/image6.jpeg"/><Relationship Id="rId9" Type="http://schemas.openxmlformats.org/officeDocument/2006/relationships/image" Target="../media/image10.jpeg"/></Relationships>
</file>

<file path=ppt/slides/_rels/slide4.xml.rels><?xml version="1.0" encoding="UTF-8" standalone="yes"?>
<Relationships xmlns="http://schemas.openxmlformats.org/package/2006/relationships"><Relationship Id="rId8" Type="http://schemas.openxmlformats.org/officeDocument/2006/relationships/image" Target="../media/image14.jpeg"/><Relationship Id="rId13" Type="http://schemas.openxmlformats.org/officeDocument/2006/relationships/image" Target="../media/image15.jpeg"/><Relationship Id="rId3" Type="http://schemas.openxmlformats.org/officeDocument/2006/relationships/image" Target="../media/image5.jpeg"/><Relationship Id="rId7" Type="http://schemas.openxmlformats.org/officeDocument/2006/relationships/image" Target="../media/image8.jpeg"/><Relationship Id="rId12" Type="http://schemas.openxmlformats.org/officeDocument/2006/relationships/image" Target="../media/image13.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1.jpeg"/><Relationship Id="rId11" Type="http://schemas.openxmlformats.org/officeDocument/2006/relationships/image" Target="../media/image12.jpeg"/><Relationship Id="rId5" Type="http://schemas.openxmlformats.org/officeDocument/2006/relationships/image" Target="../media/image7.png"/><Relationship Id="rId10" Type="http://schemas.openxmlformats.org/officeDocument/2006/relationships/image" Target="../media/image10.jpeg"/><Relationship Id="rId4" Type="http://schemas.openxmlformats.org/officeDocument/2006/relationships/image" Target="../media/image6.jpeg"/><Relationship Id="rId9" Type="http://schemas.openxmlformats.org/officeDocument/2006/relationships/image" Target="../media/image9.png"/><Relationship Id="rId14" Type="http://schemas.openxmlformats.org/officeDocument/2006/relationships/image" Target="../media/image16.jpeg"/></Relationships>
</file>

<file path=ppt/slides/_rels/slide5.xml.rels><?xml version="1.0" encoding="UTF-8" standalone="yes"?>
<Relationships xmlns="http://schemas.openxmlformats.org/package/2006/relationships"><Relationship Id="rId8" Type="http://schemas.openxmlformats.org/officeDocument/2006/relationships/image" Target="../media/image14.jpeg"/><Relationship Id="rId13" Type="http://schemas.openxmlformats.org/officeDocument/2006/relationships/image" Target="../media/image13.jpeg"/><Relationship Id="rId3" Type="http://schemas.openxmlformats.org/officeDocument/2006/relationships/image" Target="../media/image5.jpeg"/><Relationship Id="rId7" Type="http://schemas.openxmlformats.org/officeDocument/2006/relationships/image" Target="../media/image8.jpeg"/><Relationship Id="rId12" Type="http://schemas.openxmlformats.org/officeDocument/2006/relationships/image" Target="../media/image12.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1.jpeg"/><Relationship Id="rId11" Type="http://schemas.openxmlformats.org/officeDocument/2006/relationships/image" Target="../media/image10.jpeg"/><Relationship Id="rId5" Type="http://schemas.openxmlformats.org/officeDocument/2006/relationships/image" Target="../media/image7.png"/><Relationship Id="rId10" Type="http://schemas.openxmlformats.org/officeDocument/2006/relationships/image" Target="../media/image9.png"/><Relationship Id="rId4" Type="http://schemas.openxmlformats.org/officeDocument/2006/relationships/image" Target="../media/image6.jpeg"/><Relationship Id="rId9" Type="http://schemas.openxmlformats.org/officeDocument/2006/relationships/image" Target="../media/image17.jpeg"/><Relationship Id="rId14" Type="http://schemas.openxmlformats.org/officeDocument/2006/relationships/image" Target="../media/image15.jpeg"/></Relationships>
</file>

<file path=ppt/slides/_rels/slide6.xml.rels><?xml version="1.0" encoding="UTF-8" standalone="yes"?>
<Relationships xmlns="http://schemas.openxmlformats.org/package/2006/relationships"><Relationship Id="rId8" Type="http://schemas.openxmlformats.org/officeDocument/2006/relationships/image" Target="../media/image14.jpeg"/><Relationship Id="rId13" Type="http://schemas.openxmlformats.org/officeDocument/2006/relationships/image" Target="../media/image13.jpeg"/><Relationship Id="rId3" Type="http://schemas.openxmlformats.org/officeDocument/2006/relationships/image" Target="../media/image5.jpeg"/><Relationship Id="rId7" Type="http://schemas.openxmlformats.org/officeDocument/2006/relationships/image" Target="../media/image8.jpeg"/><Relationship Id="rId12" Type="http://schemas.openxmlformats.org/officeDocument/2006/relationships/image" Target="../media/image12.jpe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1.jpeg"/><Relationship Id="rId11" Type="http://schemas.openxmlformats.org/officeDocument/2006/relationships/image" Target="../media/image10.jpeg"/><Relationship Id="rId5" Type="http://schemas.openxmlformats.org/officeDocument/2006/relationships/image" Target="../media/image7.png"/><Relationship Id="rId15" Type="http://schemas.openxmlformats.org/officeDocument/2006/relationships/image" Target="../media/image18.png"/><Relationship Id="rId10" Type="http://schemas.openxmlformats.org/officeDocument/2006/relationships/image" Target="../media/image9.png"/><Relationship Id="rId4" Type="http://schemas.openxmlformats.org/officeDocument/2006/relationships/image" Target="../media/image6.jpeg"/><Relationship Id="rId9" Type="http://schemas.openxmlformats.org/officeDocument/2006/relationships/image" Target="../media/image17.jpeg"/><Relationship Id="rId14" Type="http://schemas.openxmlformats.org/officeDocument/2006/relationships/image" Target="../media/image15.jpe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9.xml.rels><?xml version="1.0" encoding="UTF-8" standalone="yes"?>
<Relationships xmlns="http://schemas.openxmlformats.org/package/2006/relationships"><Relationship Id="rId8" Type="http://schemas.openxmlformats.org/officeDocument/2006/relationships/hyperlink" Target="https://www.rct.uk/collection/themes/publications/george-iv-art-spectacle/george-iv-1762-1830" TargetMode="External"/><Relationship Id="rId3" Type="http://schemas.openxmlformats.org/officeDocument/2006/relationships/hyperlink" Target="https://www.npg.org.uk/collections/search/portrait/mw02444/King-George-I" TargetMode="External"/><Relationship Id="rId7" Type="http://schemas.openxmlformats.org/officeDocument/2006/relationships/hyperlink" Target="https://www.rct.uk/collection/401407/queen-charlotte-1744-1818" TargetMode="Externa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hyperlink" Target="https://www.npg.org.uk/collections/search/portrait/mw02455/King-George-III" TargetMode="External"/><Relationship Id="rId11" Type="http://schemas.openxmlformats.org/officeDocument/2006/relationships/hyperlink" Target="https://www.rct.uk/collection/401213/queen-victoria-1819-1901" TargetMode="External"/><Relationship Id="rId5" Type="http://schemas.openxmlformats.org/officeDocument/2006/relationships/hyperlink" Target="https://www.npg.org.uk/collections/search/portrait/mw01095/Caroline-Wilhelmina-of-Brandenburg-Ansbach" TargetMode="External"/><Relationship Id="rId10" Type="http://schemas.openxmlformats.org/officeDocument/2006/relationships/image" Target="../media/image22.png"/><Relationship Id="rId4" Type="http://schemas.openxmlformats.org/officeDocument/2006/relationships/hyperlink" Target="https://www.npg.org.uk/collections/search/portrait/mw02450/King-George-II" TargetMode="External"/><Relationship Id="rId9" Type="http://schemas.openxmlformats.org/officeDocument/2006/relationships/hyperlink" Target="https://www.rct.uk/collection/404385/william-iv-1765-1837"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8A263A2-189D-EC4A-E90B-98F604A91CD2}"/>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1454"/>
            <a:ext cx="12192001" cy="6853344"/>
          </a:xfrm>
          <a:prstGeom prst="rect">
            <a:avLst/>
          </a:prstGeom>
        </p:spPr>
      </p:pic>
      <p:sp>
        <p:nvSpPr>
          <p:cNvPr id="3" name="Title 2">
            <a:extLst>
              <a:ext uri="{FF2B5EF4-FFF2-40B4-BE49-F238E27FC236}">
                <a16:creationId xmlns:a16="http://schemas.microsoft.com/office/drawing/2014/main" id="{E10625AC-537F-792B-C8CD-57FBEDF3145F}"/>
              </a:ext>
            </a:extLst>
          </p:cNvPr>
          <p:cNvSpPr txBox="1">
            <a:spLocks noGrp="1"/>
          </p:cNvSpPr>
          <p:nvPr>
            <p:ph type="title" idx="4294967295"/>
          </p:nvPr>
        </p:nvSpPr>
        <p:spPr>
          <a:xfrm>
            <a:off x="411947" y="386924"/>
            <a:ext cx="9273920"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100" normalizeH="0" baseline="0" noProof="0">
                <a:ln>
                  <a:noFill/>
                </a:ln>
                <a:solidFill>
                  <a:srgbClr val="45235E"/>
                </a:solidFill>
                <a:effectLst/>
                <a:uLnTx/>
                <a:uFillTx/>
                <a:latin typeface="Open Sans Condensed" panose="020B0606030504020204" pitchFamily="34" charset="0"/>
                <a:ea typeface="Open Sans Condensed" panose="020B0606030504020204" pitchFamily="34" charset="0"/>
                <a:cs typeface="Open Sans Condensed" panose="020B0606030504020204" pitchFamily="34" charset="0"/>
              </a:rPr>
              <a:t>HOW TO USE - NOTES FOR TEACHERS</a:t>
            </a:r>
          </a:p>
        </p:txBody>
      </p:sp>
      <p:sp>
        <p:nvSpPr>
          <p:cNvPr id="5" name="TextBox 4">
            <a:extLst>
              <a:ext uri="{FF2B5EF4-FFF2-40B4-BE49-F238E27FC236}">
                <a16:creationId xmlns:a16="http://schemas.microsoft.com/office/drawing/2014/main" id="{609CBFA2-EBFE-C4D6-9755-C34D8E85321B}"/>
              </a:ext>
            </a:extLst>
          </p:cNvPr>
          <p:cNvSpPr txBox="1"/>
          <p:nvPr/>
        </p:nvSpPr>
        <p:spPr>
          <a:xfrm>
            <a:off x="435697" y="912419"/>
            <a:ext cx="5391982" cy="492443"/>
          </a:xfrm>
          <a:prstGeom prst="rect">
            <a:avLst/>
          </a:prstGeom>
          <a:noFill/>
        </p:spPr>
        <p:txBody>
          <a:bodyPr wrap="square" rtlCol="0">
            <a:spAutoFit/>
          </a:bodyPr>
          <a:lstStyle/>
          <a:p>
            <a:r>
              <a:rPr lang="en-GB" sz="1300">
                <a:solidFill>
                  <a:srgbClr val="9D691F"/>
                </a:solidFill>
                <a:effectLst/>
                <a:latin typeface="Georgia" panose="02040502050405020303" pitchFamily="18" charset="0"/>
                <a:ea typeface="Open Sans" panose="020B0606030504020204" pitchFamily="34" charset="0"/>
                <a:cs typeface="Open Sans" panose="020B0606030504020204" pitchFamily="34" charset="0"/>
              </a:rPr>
              <a:t>These resources from Historic Royal Palaces are multi-purpose. </a:t>
            </a:r>
            <a:br>
              <a:rPr lang="en-GB" sz="1300">
                <a:solidFill>
                  <a:srgbClr val="9D691F"/>
                </a:solidFill>
                <a:effectLst/>
                <a:latin typeface="Georgia" panose="02040502050405020303" pitchFamily="18" charset="0"/>
                <a:ea typeface="Open Sans" panose="020B0606030504020204" pitchFamily="34" charset="0"/>
                <a:cs typeface="Open Sans" panose="020B0606030504020204" pitchFamily="34" charset="0"/>
              </a:rPr>
            </a:br>
            <a:r>
              <a:rPr lang="en-GB" sz="1300">
                <a:solidFill>
                  <a:srgbClr val="9D691F"/>
                </a:solidFill>
                <a:effectLst/>
                <a:latin typeface="Georgia" panose="02040502050405020303" pitchFamily="18" charset="0"/>
                <a:ea typeface="Open Sans" panose="020B0606030504020204" pitchFamily="34" charset="0"/>
                <a:cs typeface="Open Sans" panose="020B0606030504020204" pitchFamily="34" charset="0"/>
              </a:rPr>
              <a:t>They are ready for you to tweak and use in your lessons. </a:t>
            </a:r>
          </a:p>
        </p:txBody>
      </p:sp>
      <p:sp>
        <p:nvSpPr>
          <p:cNvPr id="18" name="TextBox 17">
            <a:extLst>
              <a:ext uri="{FF2B5EF4-FFF2-40B4-BE49-F238E27FC236}">
                <a16:creationId xmlns:a16="http://schemas.microsoft.com/office/drawing/2014/main" id="{8DA221DA-E890-DE09-5ECB-D2EBCADB2847}"/>
              </a:ext>
            </a:extLst>
          </p:cNvPr>
          <p:cNvSpPr txBox="1"/>
          <p:nvPr/>
        </p:nvSpPr>
        <p:spPr>
          <a:xfrm>
            <a:off x="381207" y="5609910"/>
            <a:ext cx="8399111" cy="846386"/>
          </a:xfrm>
          <a:prstGeom prst="rect">
            <a:avLst/>
          </a:prstGeom>
          <a:noFill/>
        </p:spPr>
        <p:txBody>
          <a:bodyPr wrap="square" rtlCol="0">
            <a:spAutoFit/>
          </a:bodyPr>
          <a:lstStyle/>
          <a:p>
            <a:pPr algn="l"/>
            <a:r>
              <a:rPr lang="en-GB" sz="1100" b="1">
                <a:solidFill>
                  <a:srgbClr val="38224F"/>
                </a:solidFill>
                <a:effectLst/>
                <a:latin typeface="Georgia" panose="02040502050405020303" pitchFamily="18" charset="0"/>
              </a:rPr>
              <a:t>Disclaimer and Use Terms</a:t>
            </a:r>
            <a:endParaRPr lang="en-GB" sz="1100" b="1">
              <a:solidFill>
                <a:srgbClr val="38224F"/>
              </a:solidFill>
              <a:effectLst/>
              <a:latin typeface="Calibri" panose="020F0502020204030204" pitchFamily="34" charset="0"/>
            </a:endParaRPr>
          </a:p>
          <a:p>
            <a:pPr algn="l"/>
            <a:r>
              <a:rPr lang="en-GB" sz="950" b="0">
                <a:solidFill>
                  <a:srgbClr val="242424"/>
                </a:solidFill>
                <a:effectLst/>
                <a:latin typeface="Georgia" panose="02040502050405020303" pitchFamily="18" charset="0"/>
              </a:rPr>
              <a:t>We are the owner or the licensee of all intellectual property rights in these resources which are protected by copyright laws and treaties around the world. All such rights are reserved. These resources, and the content included within them, may be used by you for educational purposes only. This means that you may download the resources and use or share them solely in educational environments (including for home school lessons) or as part of homework. You may not share the resources other than for the above purposes and you must not use the resources, or any part of them, for any commercial purpose.</a:t>
            </a:r>
            <a:endParaRPr lang="en-GB" sz="950" b="0">
              <a:solidFill>
                <a:srgbClr val="242424"/>
              </a:solidFill>
              <a:effectLst/>
              <a:latin typeface="Calibri" panose="020F0502020204030204" pitchFamily="34" charset="0"/>
            </a:endParaRPr>
          </a:p>
        </p:txBody>
      </p:sp>
      <p:grpSp>
        <p:nvGrpSpPr>
          <p:cNvPr id="15" name="Group 14">
            <a:extLst>
              <a:ext uri="{FF2B5EF4-FFF2-40B4-BE49-F238E27FC236}">
                <a16:creationId xmlns:a16="http://schemas.microsoft.com/office/drawing/2014/main" id="{1B030CDA-8544-B6F8-2F48-ADFAA946D918}"/>
              </a:ext>
              <a:ext uri="{C183D7F6-B498-43B3-948B-1728B52AA6E4}">
                <adec:decorative xmlns:adec="http://schemas.microsoft.com/office/drawing/2017/decorative" val="1"/>
              </a:ext>
            </a:extLst>
          </p:cNvPr>
          <p:cNvGrpSpPr/>
          <p:nvPr/>
        </p:nvGrpSpPr>
        <p:grpSpPr>
          <a:xfrm>
            <a:off x="1858502" y="2254528"/>
            <a:ext cx="2647509" cy="2320115"/>
            <a:chOff x="1858502" y="2254528"/>
            <a:chExt cx="2647509" cy="2320115"/>
          </a:xfrm>
        </p:grpSpPr>
        <p:sp>
          <p:nvSpPr>
            <p:cNvPr id="26" name="Rectangle 25">
              <a:extLst>
                <a:ext uri="{FF2B5EF4-FFF2-40B4-BE49-F238E27FC236}">
                  <a16:creationId xmlns:a16="http://schemas.microsoft.com/office/drawing/2014/main" id="{66BFD516-7DD9-BA02-5DEE-51A6692FBCAD}"/>
                </a:ext>
                <a:ext uri="{C183D7F6-B498-43B3-948B-1728B52AA6E4}">
                  <adec:decorative xmlns:adec="http://schemas.microsoft.com/office/drawing/2017/decorative" val="1"/>
                </a:ext>
              </a:extLst>
            </p:cNvPr>
            <p:cNvSpPr/>
            <p:nvPr/>
          </p:nvSpPr>
          <p:spPr>
            <a:xfrm>
              <a:off x="1858502" y="2254528"/>
              <a:ext cx="2647509" cy="2320115"/>
            </a:xfrm>
            <a:prstGeom prst="rect">
              <a:avLst/>
            </a:prstGeom>
            <a:noFill/>
            <a:ln w="19050">
              <a:solidFill>
                <a:srgbClr val="D0B07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FB76C42A-BD4C-FAE0-3B94-98B8841B6DC5}"/>
                </a:ext>
              </a:extLst>
            </p:cNvPr>
            <p:cNvSpPr txBox="1"/>
            <p:nvPr/>
          </p:nvSpPr>
          <p:spPr>
            <a:xfrm>
              <a:off x="2227880" y="3642028"/>
              <a:ext cx="1908753" cy="769441"/>
            </a:xfrm>
            <a:prstGeom prst="rect">
              <a:avLst/>
            </a:prstGeom>
            <a:noFill/>
          </p:spPr>
          <p:txBody>
            <a:bodyPr wrap="square" lIns="91440" tIns="45720" rIns="91440" bIns="45720" rtlCol="0" anchor="t">
              <a:spAutoFit/>
            </a:bodyPr>
            <a:lstStyle/>
            <a:p>
              <a:pPr algn="ctr" defTabSz="144000"/>
              <a:r>
                <a:rPr lang="en-GB" sz="1100">
                  <a:latin typeface="Georgia"/>
                  <a:ea typeface="Open Sans"/>
                  <a:cs typeface="Open Sans"/>
                </a:rPr>
                <a:t>For the best experience, download and open the </a:t>
              </a:r>
              <a:br>
                <a:rPr lang="en-GB" sz="1100">
                  <a:latin typeface="Georgia"/>
                  <a:ea typeface="Open Sans"/>
                  <a:cs typeface="Open Sans"/>
                </a:rPr>
              </a:br>
              <a:r>
                <a:rPr lang="en-GB" sz="1100">
                  <a:latin typeface="Georgia"/>
                  <a:ea typeface="Open Sans"/>
                  <a:cs typeface="Open Sans"/>
                </a:rPr>
                <a:t>file in the PowerPoint </a:t>
              </a:r>
              <a:br>
                <a:rPr lang="en-GB" sz="1100">
                  <a:latin typeface="Georgia"/>
                  <a:ea typeface="Open Sans"/>
                  <a:cs typeface="Open Sans"/>
                </a:rPr>
              </a:br>
              <a:r>
                <a:rPr lang="en-GB" sz="1100">
                  <a:latin typeface="Georgia"/>
                  <a:ea typeface="Open Sans"/>
                  <a:cs typeface="Open Sans"/>
                </a:rPr>
                <a:t>desktop app.</a:t>
              </a:r>
              <a:endParaRPr lang="en-US" sz="1100">
                <a:latin typeface="Georgia"/>
                <a:ea typeface="Open Sans"/>
                <a:cs typeface="Open Sans"/>
              </a:endParaRPr>
            </a:p>
          </p:txBody>
        </p:sp>
        <p:pic>
          <p:nvPicPr>
            <p:cNvPr id="2" name="Google Shape;107;p1">
              <a:extLst>
                <a:ext uri="{FF2B5EF4-FFF2-40B4-BE49-F238E27FC236}">
                  <a16:creationId xmlns:a16="http://schemas.microsoft.com/office/drawing/2014/main" id="{DF0CD452-9611-04F0-8896-B16EC605B50C}"/>
                </a:ext>
                <a:ext uri="{C183D7F6-B498-43B3-948B-1728B52AA6E4}">
                  <adec:decorative xmlns:adec="http://schemas.microsoft.com/office/drawing/2017/decorative" val="1"/>
                </a:ext>
              </a:extLst>
            </p:cNvPr>
            <p:cNvPicPr preferRelativeResize="0"/>
            <p:nvPr/>
          </p:nvPicPr>
          <p:blipFill>
            <a:blip r:embed="rId4" cstate="screen">
              <a:extLst>
                <a:ext uri="{28A0092B-C50C-407E-A947-70E740481C1C}">
                  <a14:useLocalDpi xmlns:a14="http://schemas.microsoft.com/office/drawing/2010/main"/>
                </a:ext>
              </a:extLst>
            </a:blip>
            <a:srcRect/>
            <a:stretch/>
          </p:blipFill>
          <p:spPr>
            <a:xfrm>
              <a:off x="2516934" y="2478525"/>
              <a:ext cx="1330644" cy="1120542"/>
            </a:xfrm>
            <a:prstGeom prst="rect">
              <a:avLst/>
            </a:prstGeom>
            <a:noFill/>
            <a:ln>
              <a:noFill/>
            </a:ln>
          </p:spPr>
        </p:pic>
      </p:grpSp>
      <p:grpSp>
        <p:nvGrpSpPr>
          <p:cNvPr id="16" name="Group 15">
            <a:extLst>
              <a:ext uri="{FF2B5EF4-FFF2-40B4-BE49-F238E27FC236}">
                <a16:creationId xmlns:a16="http://schemas.microsoft.com/office/drawing/2014/main" id="{5DFC80C1-ECEC-7739-E420-834DB1C12F75}"/>
              </a:ext>
              <a:ext uri="{C183D7F6-B498-43B3-948B-1728B52AA6E4}">
                <adec:decorative xmlns:adec="http://schemas.microsoft.com/office/drawing/2017/decorative" val="1"/>
              </a:ext>
            </a:extLst>
          </p:cNvPr>
          <p:cNvGrpSpPr/>
          <p:nvPr/>
        </p:nvGrpSpPr>
        <p:grpSpPr>
          <a:xfrm>
            <a:off x="4775984" y="2258995"/>
            <a:ext cx="2647509" cy="2311181"/>
            <a:chOff x="4775984" y="2258995"/>
            <a:chExt cx="2647509" cy="2311181"/>
          </a:xfrm>
        </p:grpSpPr>
        <p:sp>
          <p:nvSpPr>
            <p:cNvPr id="21" name="Rectangle 20">
              <a:extLst>
                <a:ext uri="{FF2B5EF4-FFF2-40B4-BE49-F238E27FC236}">
                  <a16:creationId xmlns:a16="http://schemas.microsoft.com/office/drawing/2014/main" id="{DEB4571F-E5D4-0B9D-2BFD-8FA223D5F6C3}"/>
                </a:ext>
                <a:ext uri="{C183D7F6-B498-43B3-948B-1728B52AA6E4}">
                  <adec:decorative xmlns:adec="http://schemas.microsoft.com/office/drawing/2017/decorative" val="1"/>
                </a:ext>
              </a:extLst>
            </p:cNvPr>
            <p:cNvSpPr/>
            <p:nvPr/>
          </p:nvSpPr>
          <p:spPr>
            <a:xfrm>
              <a:off x="4775984" y="2258995"/>
              <a:ext cx="2647509" cy="2311181"/>
            </a:xfrm>
            <a:prstGeom prst="rect">
              <a:avLst/>
            </a:prstGeom>
            <a:noFill/>
            <a:ln w="19050">
              <a:solidFill>
                <a:srgbClr val="D0B07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C48A26CE-46FB-34B1-FC5B-67C76652301D}"/>
                </a:ext>
              </a:extLst>
            </p:cNvPr>
            <p:cNvSpPr txBox="1"/>
            <p:nvPr/>
          </p:nvSpPr>
          <p:spPr>
            <a:xfrm>
              <a:off x="5145362" y="3646495"/>
              <a:ext cx="1908753" cy="769441"/>
            </a:xfrm>
            <a:prstGeom prst="rect">
              <a:avLst/>
            </a:prstGeom>
            <a:noFill/>
          </p:spPr>
          <p:txBody>
            <a:bodyPr wrap="square" rtlCol="0">
              <a:spAutoFit/>
            </a:bodyPr>
            <a:lstStyle/>
            <a:p>
              <a:pPr algn="ctr" defTabSz="144000"/>
              <a:r>
                <a:rPr lang="en-GB" sz="1100">
                  <a:effectLst/>
                  <a:latin typeface="Georgia" panose="02040502050405020303" pitchFamily="18" charset="0"/>
                  <a:ea typeface="Open Sans" panose="020B0606030504020204" pitchFamily="34" charset="0"/>
                  <a:cs typeface="Open Sans" panose="020B0606030504020204" pitchFamily="34" charset="0"/>
                </a:rPr>
                <a:t>Answers are found </a:t>
              </a:r>
              <a:br>
                <a:rPr lang="en-GB" sz="1100">
                  <a:effectLst/>
                  <a:latin typeface="Georgia" panose="02040502050405020303" pitchFamily="18" charset="0"/>
                  <a:ea typeface="Open Sans" panose="020B0606030504020204" pitchFamily="34" charset="0"/>
                  <a:cs typeface="Open Sans" panose="020B0606030504020204" pitchFamily="34" charset="0"/>
                </a:rPr>
              </a:br>
              <a:r>
                <a:rPr lang="en-GB" sz="1100">
                  <a:effectLst/>
                  <a:latin typeface="Georgia" panose="02040502050405020303" pitchFamily="18" charset="0"/>
                  <a:ea typeface="Open Sans" panose="020B0606030504020204" pitchFamily="34" charset="0"/>
                  <a:cs typeface="Open Sans" panose="020B0606030504020204" pitchFamily="34" charset="0"/>
                </a:rPr>
                <a:t>under the slide. Click </a:t>
              </a:r>
              <a:br>
                <a:rPr lang="en-GB" sz="1100">
                  <a:effectLst/>
                  <a:latin typeface="Georgia" panose="02040502050405020303" pitchFamily="18" charset="0"/>
                  <a:ea typeface="Open Sans" panose="020B0606030504020204" pitchFamily="34" charset="0"/>
                  <a:cs typeface="Open Sans" panose="020B0606030504020204" pitchFamily="34" charset="0"/>
                </a:rPr>
              </a:br>
              <a:r>
                <a:rPr lang="en-GB" sz="1100">
                  <a:effectLst/>
                  <a:latin typeface="Georgia" panose="02040502050405020303" pitchFamily="18" charset="0"/>
                  <a:ea typeface="Open Sans" panose="020B0606030504020204" pitchFamily="34" charset="0"/>
                  <a:cs typeface="Open Sans" panose="020B0606030504020204" pitchFamily="34" charset="0"/>
                </a:rPr>
                <a:t>on the notes symbol at </a:t>
              </a:r>
              <a:br>
                <a:rPr lang="en-GB" sz="1100">
                  <a:effectLst/>
                  <a:latin typeface="Georgia" panose="02040502050405020303" pitchFamily="18" charset="0"/>
                  <a:ea typeface="Open Sans" panose="020B0606030504020204" pitchFamily="34" charset="0"/>
                  <a:cs typeface="Open Sans" panose="020B0606030504020204" pitchFamily="34" charset="0"/>
                </a:rPr>
              </a:br>
              <a:r>
                <a:rPr lang="en-GB" sz="1100">
                  <a:effectLst/>
                  <a:latin typeface="Georgia" panose="02040502050405020303" pitchFamily="18" charset="0"/>
                  <a:ea typeface="Open Sans" panose="020B0606030504020204" pitchFamily="34" charset="0"/>
                  <a:cs typeface="Open Sans" panose="020B0606030504020204" pitchFamily="34" charset="0"/>
                </a:rPr>
                <a:t>the bottom of the screen.</a:t>
              </a:r>
              <a:endParaRPr lang="en-US" sz="1100">
                <a:latin typeface="Georgia" panose="02040502050405020303" pitchFamily="18" charset="0"/>
                <a:ea typeface="Open Sans" panose="020B0606030504020204" pitchFamily="34" charset="0"/>
                <a:cs typeface="Open Sans" panose="020B0606030504020204" pitchFamily="34" charset="0"/>
              </a:endParaRPr>
            </a:p>
          </p:txBody>
        </p:sp>
        <p:pic>
          <p:nvPicPr>
            <p:cNvPr id="9" name="Google Shape;107;p1">
              <a:extLst>
                <a:ext uri="{FF2B5EF4-FFF2-40B4-BE49-F238E27FC236}">
                  <a16:creationId xmlns:a16="http://schemas.microsoft.com/office/drawing/2014/main" id="{03F38FAA-ADD4-D0C2-8831-5A848DE5E66B}"/>
                </a:ext>
                <a:ext uri="{C183D7F6-B498-43B3-948B-1728B52AA6E4}">
                  <adec:decorative xmlns:adec="http://schemas.microsoft.com/office/drawing/2017/decorative" val="1"/>
                </a:ext>
              </a:extLst>
            </p:cNvPr>
            <p:cNvPicPr preferRelativeResize="0">
              <a:picLocks noChangeAspect="1"/>
            </p:cNvPicPr>
            <p:nvPr/>
          </p:nvPicPr>
          <p:blipFill>
            <a:blip r:embed="rId5" cstate="screen">
              <a:extLst>
                <a:ext uri="{28A0092B-C50C-407E-A947-70E740481C1C}">
                  <a14:useLocalDpi xmlns:a14="http://schemas.microsoft.com/office/drawing/2010/main"/>
                </a:ext>
              </a:extLst>
            </a:blip>
            <a:srcRect/>
            <a:stretch/>
          </p:blipFill>
          <p:spPr>
            <a:xfrm>
              <a:off x="5178464" y="2518506"/>
              <a:ext cx="1656267" cy="1049515"/>
            </a:xfrm>
            <a:prstGeom prst="rect">
              <a:avLst/>
            </a:prstGeom>
            <a:noFill/>
            <a:ln>
              <a:noFill/>
            </a:ln>
          </p:spPr>
        </p:pic>
      </p:grpSp>
      <p:grpSp>
        <p:nvGrpSpPr>
          <p:cNvPr id="17" name="Group 16">
            <a:extLst>
              <a:ext uri="{FF2B5EF4-FFF2-40B4-BE49-F238E27FC236}">
                <a16:creationId xmlns:a16="http://schemas.microsoft.com/office/drawing/2014/main" id="{51657291-23F0-8A26-5B73-5E73F2A17CEB}"/>
              </a:ext>
              <a:ext uri="{C183D7F6-B498-43B3-948B-1728B52AA6E4}">
                <adec:decorative xmlns:adec="http://schemas.microsoft.com/office/drawing/2017/decorative" val="1"/>
              </a:ext>
            </a:extLst>
          </p:cNvPr>
          <p:cNvGrpSpPr/>
          <p:nvPr/>
        </p:nvGrpSpPr>
        <p:grpSpPr>
          <a:xfrm>
            <a:off x="7693466" y="2258995"/>
            <a:ext cx="2647509" cy="2311180"/>
            <a:chOff x="7693466" y="2258995"/>
            <a:chExt cx="2647509" cy="2311180"/>
          </a:xfrm>
        </p:grpSpPr>
        <p:sp>
          <p:nvSpPr>
            <p:cNvPr id="11" name="Rectangle 10">
              <a:extLst>
                <a:ext uri="{FF2B5EF4-FFF2-40B4-BE49-F238E27FC236}">
                  <a16:creationId xmlns:a16="http://schemas.microsoft.com/office/drawing/2014/main" id="{E59036A5-DB4B-C88C-B256-C975B00BEEA9}"/>
                </a:ext>
                <a:ext uri="{C183D7F6-B498-43B3-948B-1728B52AA6E4}">
                  <adec:decorative xmlns:adec="http://schemas.microsoft.com/office/drawing/2017/decorative" val="1"/>
                </a:ext>
              </a:extLst>
            </p:cNvPr>
            <p:cNvSpPr/>
            <p:nvPr/>
          </p:nvSpPr>
          <p:spPr>
            <a:xfrm>
              <a:off x="7693466" y="2258995"/>
              <a:ext cx="2647509" cy="2311180"/>
            </a:xfrm>
            <a:prstGeom prst="rect">
              <a:avLst/>
            </a:prstGeom>
            <a:noFill/>
            <a:ln w="19050">
              <a:solidFill>
                <a:srgbClr val="D0B07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17E7A237-14F3-6B91-E4C5-77D05967BE45}"/>
                </a:ext>
              </a:extLst>
            </p:cNvPr>
            <p:cNvSpPr txBox="1"/>
            <p:nvPr/>
          </p:nvSpPr>
          <p:spPr>
            <a:xfrm>
              <a:off x="8206111" y="3732720"/>
              <a:ext cx="1622218" cy="600164"/>
            </a:xfrm>
            <a:prstGeom prst="rect">
              <a:avLst/>
            </a:prstGeom>
            <a:noFill/>
          </p:spPr>
          <p:txBody>
            <a:bodyPr wrap="square" rtlCol="0">
              <a:spAutoFit/>
            </a:bodyPr>
            <a:lstStyle/>
            <a:p>
              <a:pPr algn="ctr" defTabSz="144000"/>
              <a:r>
                <a:rPr lang="en-GB" sz="1100">
                  <a:effectLst/>
                  <a:latin typeface="Georgia" panose="02040502050405020303" pitchFamily="18" charset="0"/>
                  <a:ea typeface="Open Sans" panose="020B0606030504020204" pitchFamily="34" charset="0"/>
                  <a:cs typeface="Open Sans" panose="020B0606030504020204" pitchFamily="34" charset="0"/>
                </a:rPr>
                <a:t>Delete text and images to make your own worksheets.</a:t>
              </a:r>
              <a:endParaRPr lang="en-US" sz="1100">
                <a:latin typeface="Georgia" panose="02040502050405020303" pitchFamily="18" charset="0"/>
                <a:ea typeface="Open Sans" panose="020B0606030504020204" pitchFamily="34" charset="0"/>
                <a:cs typeface="Open Sans" panose="020B0606030504020204" pitchFamily="34" charset="0"/>
              </a:endParaRPr>
            </a:p>
          </p:txBody>
        </p:sp>
        <p:pic>
          <p:nvPicPr>
            <p:cNvPr id="10" name="Google Shape;107;p1">
              <a:extLst>
                <a:ext uri="{FF2B5EF4-FFF2-40B4-BE49-F238E27FC236}">
                  <a16:creationId xmlns:a16="http://schemas.microsoft.com/office/drawing/2014/main" id="{9EC4FE7C-330E-9B9B-B028-8626D2B708CC}"/>
                </a:ext>
                <a:ext uri="{C183D7F6-B498-43B3-948B-1728B52AA6E4}">
                  <adec:decorative xmlns:adec="http://schemas.microsoft.com/office/drawing/2017/decorative" val="1"/>
                </a:ext>
              </a:extLst>
            </p:cNvPr>
            <p:cNvPicPr preferRelativeResize="0">
              <a:picLocks noChangeAspect="1"/>
            </p:cNvPicPr>
            <p:nvPr/>
          </p:nvPicPr>
          <p:blipFill>
            <a:blip r:embed="rId6" cstate="screen">
              <a:extLst>
                <a:ext uri="{28A0092B-C50C-407E-A947-70E740481C1C}">
                  <a14:useLocalDpi xmlns:a14="http://schemas.microsoft.com/office/drawing/2010/main"/>
                </a:ext>
              </a:extLst>
            </a:blip>
            <a:srcRect/>
            <a:stretch/>
          </p:blipFill>
          <p:spPr>
            <a:xfrm>
              <a:off x="8123924" y="2406069"/>
              <a:ext cx="1786593" cy="1277563"/>
            </a:xfrm>
            <a:prstGeom prst="rect">
              <a:avLst/>
            </a:prstGeom>
            <a:noFill/>
            <a:ln>
              <a:noFill/>
            </a:ln>
          </p:spPr>
        </p:pic>
      </p:grpSp>
    </p:spTree>
    <p:extLst>
      <p:ext uri="{BB962C8B-B14F-4D97-AF65-F5344CB8AC3E}">
        <p14:creationId xmlns:p14="http://schemas.microsoft.com/office/powerpoint/2010/main" val="4032837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B0308D7-206C-BBEA-4C21-73C60080CC92}"/>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0"/>
            <a:ext cx="12200693" cy="6885958"/>
          </a:xfrm>
          <a:prstGeom prst="rect">
            <a:avLst/>
          </a:prstGeom>
        </p:spPr>
      </p:pic>
      <p:sp>
        <p:nvSpPr>
          <p:cNvPr id="5" name="TextBox 4">
            <a:extLst>
              <a:ext uri="{FF2B5EF4-FFF2-40B4-BE49-F238E27FC236}">
                <a16:creationId xmlns:a16="http://schemas.microsoft.com/office/drawing/2014/main" id="{1CE5089A-001C-93A7-F4FA-944688EF4F24}"/>
              </a:ext>
              <a:ext uri="{C183D7F6-B498-43B3-948B-1728B52AA6E4}">
                <adec:decorative xmlns:adec="http://schemas.microsoft.com/office/drawing/2017/decorative" val="1"/>
              </a:ext>
            </a:extLst>
          </p:cNvPr>
          <p:cNvSpPr txBox="1"/>
          <p:nvPr/>
        </p:nvSpPr>
        <p:spPr>
          <a:xfrm>
            <a:off x="380553" y="393230"/>
            <a:ext cx="3365880" cy="2072400"/>
          </a:xfrm>
          <a:prstGeom prst="rect">
            <a:avLst/>
          </a:prstGeom>
          <a:noFill/>
        </p:spPr>
        <p:txBody>
          <a:bodyPr wrap="square" lIns="91440" tIns="45720" rIns="91440" bIns="45720" rtlCol="0" anchor="t">
            <a:spAutoFit/>
          </a:bodyPr>
          <a:lstStyle/>
          <a:p>
            <a:r>
              <a:rPr lang="en-GB" sz="3200" b="1" spc="100">
                <a:solidFill>
                  <a:srgbClr val="45235E"/>
                </a:solidFill>
                <a:latin typeface="Open Sans Condensed"/>
                <a:ea typeface="Open Sans Condensed" panose="020B0606030504020204" pitchFamily="34" charset="0"/>
                <a:cs typeface="Open Sans Condensed" panose="020B0606030504020204" pitchFamily="34" charset="0"/>
              </a:rPr>
              <a:t>GEORGIAN TO VICTORIAN </a:t>
            </a:r>
          </a:p>
          <a:p>
            <a:r>
              <a:rPr lang="en-GB" sz="3200" b="1" spc="100">
                <a:solidFill>
                  <a:srgbClr val="45235E"/>
                </a:solidFill>
                <a:latin typeface="Open Sans Condensed" panose="020B0606030504020204" pitchFamily="34" charset="0"/>
                <a:ea typeface="Open Sans Condensed" panose="020B0606030504020204" pitchFamily="34" charset="0"/>
                <a:cs typeface="Open Sans Condensed" panose="020B0606030504020204" pitchFamily="34" charset="0"/>
              </a:rPr>
              <a:t>FAMILY </a:t>
            </a:r>
          </a:p>
          <a:p>
            <a:r>
              <a:rPr lang="en-GB" sz="3200" b="1" spc="100">
                <a:solidFill>
                  <a:srgbClr val="45235E"/>
                </a:solidFill>
                <a:latin typeface="Open Sans Condensed" panose="020B0606030504020204" pitchFamily="34" charset="0"/>
                <a:ea typeface="Open Sans Condensed" panose="020B0606030504020204" pitchFamily="34" charset="0"/>
                <a:cs typeface="Open Sans Condensed" panose="020B0606030504020204" pitchFamily="34" charset="0"/>
              </a:rPr>
              <a:t>TREE</a:t>
            </a:r>
            <a:endParaRPr lang="en-GB" sz="3200" b="1" spc="100">
              <a:solidFill>
                <a:srgbClr val="45235E"/>
              </a:solidFill>
              <a:effectLst/>
              <a:latin typeface="Open Sans Condensed" panose="020B0606030504020204" pitchFamily="34" charset="0"/>
              <a:ea typeface="Open Sans Condensed" panose="020B0606030504020204" pitchFamily="34" charset="0"/>
              <a:cs typeface="Open Sans Condensed" panose="020B0606030504020204" pitchFamily="34" charset="0"/>
            </a:endParaRPr>
          </a:p>
        </p:txBody>
      </p:sp>
      <p:sp>
        <p:nvSpPr>
          <p:cNvPr id="7" name="Oval 6">
            <a:extLst>
              <a:ext uri="{FF2B5EF4-FFF2-40B4-BE49-F238E27FC236}">
                <a16:creationId xmlns:a16="http://schemas.microsoft.com/office/drawing/2014/main" id="{4DB99190-554E-393B-A567-DAEA6D9D72D3}"/>
              </a:ext>
              <a:ext uri="{C183D7F6-B498-43B3-948B-1728B52AA6E4}">
                <adec:decorative xmlns:adec="http://schemas.microsoft.com/office/drawing/2017/decorative" val="1"/>
              </a:ext>
            </a:extLst>
          </p:cNvPr>
          <p:cNvSpPr/>
          <p:nvPr/>
        </p:nvSpPr>
        <p:spPr>
          <a:xfrm>
            <a:off x="4168076" y="155864"/>
            <a:ext cx="588935" cy="751667"/>
          </a:xfrm>
          <a:prstGeom prst="ellipse">
            <a:avLst/>
          </a:prstGeom>
          <a:blipFill dpi="0" rotWithShape="1">
            <a:blip r:embed="rId4"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E32E13BB-9120-1FE0-1F89-3A19F21C1AB3}"/>
              </a:ext>
              <a:ext uri="{C183D7F6-B498-43B3-948B-1728B52AA6E4}">
                <adec:decorative xmlns:adec="http://schemas.microsoft.com/office/drawing/2017/decorative" val="1"/>
              </a:ext>
            </a:extLst>
          </p:cNvPr>
          <p:cNvSpPr txBox="1"/>
          <p:nvPr/>
        </p:nvSpPr>
        <p:spPr>
          <a:xfrm>
            <a:off x="4022591" y="952571"/>
            <a:ext cx="909082" cy="246221"/>
          </a:xfrm>
          <a:prstGeom prst="rect">
            <a:avLst/>
          </a:prstGeom>
          <a:noFill/>
        </p:spPr>
        <p:txBody>
          <a:bodyPr wrap="square" rtlCol="0">
            <a:spAutoFit/>
          </a:bodyPr>
          <a:lstStyle/>
          <a:p>
            <a:pPr algn="ctr" defTabSz="144000">
              <a:spcBef>
                <a:spcPts val="600"/>
              </a:spcBef>
            </a:pPr>
            <a:r>
              <a:rPr lang="en-GB" sz="1000">
                <a:solidFill>
                  <a:srgbClr val="9D691F"/>
                </a:solidFill>
                <a:latin typeface="Georgia" panose="02040502050405020303" pitchFamily="18" charset="0"/>
              </a:rPr>
              <a:t>GEORGE</a:t>
            </a:r>
            <a:r>
              <a:rPr lang="en-GB" sz="1000">
                <a:solidFill>
                  <a:srgbClr val="9D691F"/>
                </a:solidFill>
                <a:effectLst/>
                <a:latin typeface="Georgia" panose="02040502050405020303" pitchFamily="18" charset="0"/>
              </a:rPr>
              <a:t> I</a:t>
            </a:r>
          </a:p>
        </p:txBody>
      </p:sp>
      <p:pic>
        <p:nvPicPr>
          <p:cNvPr id="11" name="Picture 10">
            <a:extLst>
              <a:ext uri="{FF2B5EF4-FFF2-40B4-BE49-F238E27FC236}">
                <a16:creationId xmlns:a16="http://schemas.microsoft.com/office/drawing/2014/main" id="{7454823A-58BB-3805-6134-5D42033CE6E2}"/>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803175" y="840084"/>
            <a:ext cx="408100" cy="408100"/>
          </a:xfrm>
          <a:prstGeom prst="rect">
            <a:avLst/>
          </a:prstGeom>
        </p:spPr>
      </p:pic>
      <p:sp>
        <p:nvSpPr>
          <p:cNvPr id="12" name="TextBox 11">
            <a:extLst>
              <a:ext uri="{FF2B5EF4-FFF2-40B4-BE49-F238E27FC236}">
                <a16:creationId xmlns:a16="http://schemas.microsoft.com/office/drawing/2014/main" id="{D81FAA7C-9EDC-B536-583D-C06FDF8AD3E1}"/>
              </a:ext>
              <a:ext uri="{C183D7F6-B498-43B3-948B-1728B52AA6E4}">
                <adec:decorative xmlns:adec="http://schemas.microsoft.com/office/drawing/2017/decorative" val="1"/>
              </a:ext>
            </a:extLst>
          </p:cNvPr>
          <p:cNvSpPr txBox="1"/>
          <p:nvPr/>
        </p:nvSpPr>
        <p:spPr>
          <a:xfrm>
            <a:off x="4021052" y="1111561"/>
            <a:ext cx="909082" cy="369332"/>
          </a:xfrm>
          <a:prstGeom prst="rect">
            <a:avLst/>
          </a:prstGeom>
          <a:noFill/>
        </p:spPr>
        <p:txBody>
          <a:bodyPr wrap="square" lIns="91440" tIns="45720" rIns="91440" bIns="45720" rtlCol="0" anchor="t">
            <a:spAutoFit/>
          </a:bodyPr>
          <a:lstStyle/>
          <a:p>
            <a:pPr algn="ctr" defTabSz="144000">
              <a:spcBef>
                <a:spcPts val="600"/>
              </a:spcBef>
            </a:pPr>
            <a:r>
              <a:rPr lang="en-GB" sz="900">
                <a:effectLst/>
                <a:latin typeface="Georgia"/>
              </a:rPr>
              <a:t>1660-1727</a:t>
            </a:r>
            <a:br>
              <a:rPr lang="en-GB" sz="900">
                <a:latin typeface="Georgia"/>
              </a:rPr>
            </a:br>
            <a:r>
              <a:rPr lang="en-GB" sz="900" i="1">
                <a:effectLst/>
                <a:latin typeface="Georgia"/>
              </a:rPr>
              <a:t>(</a:t>
            </a:r>
            <a:r>
              <a:rPr lang="en-GB" sz="900" i="1">
                <a:latin typeface="Georgia"/>
              </a:rPr>
              <a:t>r</a:t>
            </a:r>
            <a:r>
              <a:rPr lang="en-GB" sz="900" i="1">
                <a:effectLst/>
                <a:latin typeface="Georgia"/>
              </a:rPr>
              <a:t>. 1714-27)</a:t>
            </a:r>
          </a:p>
        </p:txBody>
      </p:sp>
      <p:cxnSp>
        <p:nvCxnSpPr>
          <p:cNvPr id="14" name="Straight Connector 13">
            <a:extLst>
              <a:ext uri="{FF2B5EF4-FFF2-40B4-BE49-F238E27FC236}">
                <a16:creationId xmlns:a16="http://schemas.microsoft.com/office/drawing/2014/main" id="{0B573027-6EDE-7767-2E9C-0077AE3B8C09}"/>
              </a:ext>
              <a:ext uri="{C183D7F6-B498-43B3-948B-1728B52AA6E4}">
                <adec:decorative xmlns:adec="http://schemas.microsoft.com/office/drawing/2017/decorative" val="1"/>
              </a:ext>
            </a:extLst>
          </p:cNvPr>
          <p:cNvCxnSpPr>
            <a:cxnSpLocks/>
          </p:cNvCxnSpPr>
          <p:nvPr/>
        </p:nvCxnSpPr>
        <p:spPr>
          <a:xfrm>
            <a:off x="5248365" y="1106760"/>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D3FCA1C3-56C0-DE4F-8DD2-3E87B0938080}"/>
              </a:ext>
              <a:ext uri="{C183D7F6-B498-43B3-948B-1728B52AA6E4}">
                <adec:decorative xmlns:adec="http://schemas.microsoft.com/office/drawing/2017/decorative" val="1"/>
              </a:ext>
            </a:extLst>
          </p:cNvPr>
          <p:cNvCxnSpPr>
            <a:cxnSpLocks/>
          </p:cNvCxnSpPr>
          <p:nvPr/>
        </p:nvCxnSpPr>
        <p:spPr>
          <a:xfrm>
            <a:off x="5248365" y="1158307"/>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E8144B1-6CA1-586D-7B6B-FD19D0D54E01}"/>
              </a:ext>
              <a:ext uri="{C183D7F6-B498-43B3-948B-1728B52AA6E4}">
                <adec:decorative xmlns:adec="http://schemas.microsoft.com/office/drawing/2017/decorative" val="1"/>
              </a:ext>
            </a:extLst>
          </p:cNvPr>
          <p:cNvCxnSpPr>
            <a:cxnSpLocks/>
          </p:cNvCxnSpPr>
          <p:nvPr/>
        </p:nvCxnSpPr>
        <p:spPr>
          <a:xfrm>
            <a:off x="5308183" y="1208104"/>
            <a:ext cx="0" cy="69130"/>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3B0BB27F-3FA6-928D-2129-9DDC343B73EF}"/>
              </a:ext>
              <a:ext uri="{C183D7F6-B498-43B3-948B-1728B52AA6E4}">
                <adec:decorative xmlns:adec="http://schemas.microsoft.com/office/drawing/2017/decorative" val="1"/>
              </a:ext>
            </a:extLst>
          </p:cNvPr>
          <p:cNvSpPr txBox="1"/>
          <p:nvPr/>
        </p:nvSpPr>
        <p:spPr>
          <a:xfrm>
            <a:off x="4575932" y="2134981"/>
            <a:ext cx="1501588" cy="246221"/>
          </a:xfrm>
          <a:prstGeom prst="rect">
            <a:avLst/>
          </a:prstGeom>
          <a:noFill/>
        </p:spPr>
        <p:txBody>
          <a:bodyPr wrap="square" rtlCol="0">
            <a:spAutoFit/>
          </a:bodyPr>
          <a:lstStyle/>
          <a:p>
            <a:pPr algn="ctr" defTabSz="144000">
              <a:spcBef>
                <a:spcPts val="600"/>
              </a:spcBef>
            </a:pPr>
            <a:r>
              <a:rPr lang="en-GB" sz="1000">
                <a:solidFill>
                  <a:srgbClr val="9D691F"/>
                </a:solidFill>
                <a:latin typeface="Georgia" panose="02040502050405020303" pitchFamily="18" charset="0"/>
              </a:rPr>
              <a:t>GEORGE</a:t>
            </a:r>
            <a:r>
              <a:rPr lang="en-GB" sz="1000">
                <a:solidFill>
                  <a:srgbClr val="9D691F"/>
                </a:solidFill>
                <a:effectLst/>
                <a:latin typeface="Georgia" panose="02040502050405020303" pitchFamily="18" charset="0"/>
              </a:rPr>
              <a:t> II</a:t>
            </a:r>
          </a:p>
        </p:txBody>
      </p:sp>
      <p:sp>
        <p:nvSpPr>
          <p:cNvPr id="29" name="TextBox 28">
            <a:extLst>
              <a:ext uri="{FF2B5EF4-FFF2-40B4-BE49-F238E27FC236}">
                <a16:creationId xmlns:a16="http://schemas.microsoft.com/office/drawing/2014/main" id="{507C45B3-AA51-AD12-F9A9-12688912F3C5}"/>
              </a:ext>
              <a:ext uri="{C183D7F6-B498-43B3-948B-1728B52AA6E4}">
                <adec:decorative xmlns:adec="http://schemas.microsoft.com/office/drawing/2017/decorative" val="1"/>
              </a:ext>
            </a:extLst>
          </p:cNvPr>
          <p:cNvSpPr txBox="1"/>
          <p:nvPr/>
        </p:nvSpPr>
        <p:spPr>
          <a:xfrm>
            <a:off x="6277881" y="2138854"/>
            <a:ext cx="1079626" cy="400110"/>
          </a:xfrm>
          <a:prstGeom prst="rect">
            <a:avLst/>
          </a:prstGeom>
          <a:noFill/>
        </p:spPr>
        <p:txBody>
          <a:bodyPr wrap="square" lIns="91440" tIns="45720" rIns="91440" bIns="45720" rtlCol="0" anchor="t">
            <a:spAutoFit/>
          </a:bodyPr>
          <a:lstStyle/>
          <a:p>
            <a:pPr algn="ctr" defTabSz="144000">
              <a:spcBef>
                <a:spcPts val="600"/>
              </a:spcBef>
            </a:pPr>
            <a:r>
              <a:rPr lang="en-GB" sz="1000">
                <a:latin typeface="Georgia"/>
              </a:rPr>
              <a:t>CAROLINE</a:t>
            </a:r>
            <a:br>
              <a:rPr lang="en-GB" sz="1000">
                <a:latin typeface="Georgia"/>
              </a:rPr>
            </a:br>
            <a:r>
              <a:rPr lang="en-GB" sz="1000">
                <a:latin typeface="Georgia"/>
              </a:rPr>
              <a:t>OF</a:t>
            </a:r>
            <a:r>
              <a:rPr lang="en-GB" sz="1000">
                <a:effectLst/>
                <a:latin typeface="Georgia"/>
              </a:rPr>
              <a:t> ANS</a:t>
            </a:r>
            <a:r>
              <a:rPr lang="en-GB" sz="1000">
                <a:latin typeface="Georgia"/>
              </a:rPr>
              <a:t>BACH</a:t>
            </a:r>
            <a:endParaRPr lang="en-GB" sz="1000">
              <a:effectLst/>
              <a:latin typeface="Georgia"/>
            </a:endParaRPr>
          </a:p>
        </p:txBody>
      </p:sp>
      <p:pic>
        <p:nvPicPr>
          <p:cNvPr id="30" name="Picture 29">
            <a:extLst>
              <a:ext uri="{FF2B5EF4-FFF2-40B4-BE49-F238E27FC236}">
                <a16:creationId xmlns:a16="http://schemas.microsoft.com/office/drawing/2014/main" id="{01B1B81F-3981-3F12-2009-9173921FEF19}"/>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626519" y="2027407"/>
            <a:ext cx="408100" cy="408100"/>
          </a:xfrm>
          <a:prstGeom prst="rect">
            <a:avLst/>
          </a:prstGeom>
        </p:spPr>
      </p:pic>
      <p:sp>
        <p:nvSpPr>
          <p:cNvPr id="31" name="TextBox 30">
            <a:extLst>
              <a:ext uri="{FF2B5EF4-FFF2-40B4-BE49-F238E27FC236}">
                <a16:creationId xmlns:a16="http://schemas.microsoft.com/office/drawing/2014/main" id="{EF1BD993-6C60-F0B9-4159-D8AA80BCD3A4}"/>
              </a:ext>
              <a:ext uri="{C183D7F6-B498-43B3-948B-1728B52AA6E4}">
                <adec:decorative xmlns:adec="http://schemas.microsoft.com/office/drawing/2017/decorative" val="1"/>
              </a:ext>
            </a:extLst>
          </p:cNvPr>
          <p:cNvSpPr txBox="1"/>
          <p:nvPr/>
        </p:nvSpPr>
        <p:spPr>
          <a:xfrm>
            <a:off x="4833964" y="2287297"/>
            <a:ext cx="1021334" cy="369332"/>
          </a:xfrm>
          <a:prstGeom prst="rect">
            <a:avLst/>
          </a:prstGeom>
          <a:noFill/>
        </p:spPr>
        <p:txBody>
          <a:bodyPr wrap="square" lIns="91440" tIns="45720" rIns="91440" bIns="45720" rtlCol="0" anchor="t">
            <a:spAutoFit/>
          </a:bodyPr>
          <a:lstStyle/>
          <a:p>
            <a:pPr algn="ctr" defTabSz="144000">
              <a:spcBef>
                <a:spcPts val="600"/>
              </a:spcBef>
            </a:pPr>
            <a:r>
              <a:rPr lang="en-GB" sz="900">
                <a:effectLst/>
                <a:latin typeface="Georgia"/>
              </a:rPr>
              <a:t>1683-1760</a:t>
            </a:r>
            <a:br>
              <a:rPr lang="en-GB" sz="900">
                <a:latin typeface="Georgia"/>
              </a:rPr>
            </a:br>
            <a:r>
              <a:rPr lang="en-GB" sz="900" i="1">
                <a:effectLst/>
                <a:latin typeface="Georgia"/>
              </a:rPr>
              <a:t>(</a:t>
            </a:r>
            <a:r>
              <a:rPr lang="en-GB" sz="900" i="1">
                <a:latin typeface="Georgia"/>
              </a:rPr>
              <a:t>r</a:t>
            </a:r>
            <a:r>
              <a:rPr lang="en-GB" sz="900" i="1">
                <a:effectLst/>
                <a:latin typeface="Georgia"/>
              </a:rPr>
              <a:t>. 1727-60)</a:t>
            </a:r>
          </a:p>
        </p:txBody>
      </p:sp>
      <p:sp>
        <p:nvSpPr>
          <p:cNvPr id="48" name="Oval 47">
            <a:extLst>
              <a:ext uri="{FF2B5EF4-FFF2-40B4-BE49-F238E27FC236}">
                <a16:creationId xmlns:a16="http://schemas.microsoft.com/office/drawing/2014/main" id="{86E1D852-DBA0-E2E8-DE8E-9220F424D757}"/>
              </a:ext>
              <a:ext uri="{C183D7F6-B498-43B3-948B-1728B52AA6E4}">
                <adec:decorative xmlns:adec="http://schemas.microsoft.com/office/drawing/2017/decorative" val="1"/>
              </a:ext>
            </a:extLst>
          </p:cNvPr>
          <p:cNvSpPr/>
          <p:nvPr/>
        </p:nvSpPr>
        <p:spPr>
          <a:xfrm>
            <a:off x="6508213" y="1330670"/>
            <a:ext cx="588935" cy="751667"/>
          </a:xfrm>
          <a:prstGeom prst="ellipse">
            <a:avLst/>
          </a:prstGeom>
          <a:blipFill dpi="0" rotWithShape="1">
            <a:blip r:embed="rId6"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1F87B01E-CA95-973B-1D73-CD9ABCB9F8F9}"/>
              </a:ext>
              <a:ext uri="{C183D7F6-B498-43B3-948B-1728B52AA6E4}">
                <adec:decorative xmlns:adec="http://schemas.microsoft.com/office/drawing/2017/decorative" val="1"/>
              </a:ext>
            </a:extLst>
          </p:cNvPr>
          <p:cNvSpPr/>
          <p:nvPr/>
        </p:nvSpPr>
        <p:spPr>
          <a:xfrm>
            <a:off x="10504157" y="522920"/>
            <a:ext cx="1129407" cy="1022102"/>
          </a:xfrm>
          <a:prstGeom prst="rect">
            <a:avLst/>
          </a:prstGeom>
          <a:noFill/>
          <a:ln w="19050">
            <a:solidFill>
              <a:srgbClr val="D0B07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9B307897-8241-EC01-F664-147BAA99A5AF}"/>
              </a:ext>
              <a:ext uri="{C183D7F6-B498-43B3-948B-1728B52AA6E4}">
                <adec:decorative xmlns:adec="http://schemas.microsoft.com/office/drawing/2017/decorative" val="1"/>
              </a:ext>
            </a:extLst>
          </p:cNvPr>
          <p:cNvSpPr txBox="1"/>
          <p:nvPr/>
        </p:nvSpPr>
        <p:spPr>
          <a:xfrm>
            <a:off x="10568717" y="807619"/>
            <a:ext cx="1064847" cy="600164"/>
          </a:xfrm>
          <a:prstGeom prst="rect">
            <a:avLst/>
          </a:prstGeom>
          <a:noFill/>
        </p:spPr>
        <p:txBody>
          <a:bodyPr wrap="square" rtlCol="0">
            <a:spAutoFit/>
          </a:bodyPr>
          <a:lstStyle/>
          <a:p>
            <a:r>
              <a:rPr lang="en-GB" sz="1100" i="1">
                <a:latin typeface="Georgia" panose="02040502050405020303" pitchFamily="18" charset="0"/>
              </a:rPr>
              <a:t>r</a:t>
            </a:r>
            <a:r>
              <a:rPr lang="en-GB" sz="1100" i="1">
                <a:effectLst/>
                <a:latin typeface="Georgia" panose="02040502050405020303" pitchFamily="18" charset="0"/>
              </a:rPr>
              <a:t>.    reigned</a:t>
            </a:r>
          </a:p>
          <a:p>
            <a:r>
              <a:rPr lang="en-GB" sz="1100" i="1">
                <a:latin typeface="Georgia" panose="02040502050405020303" pitchFamily="18" charset="0"/>
              </a:rPr>
              <a:t>       monarch</a:t>
            </a:r>
          </a:p>
          <a:p>
            <a:r>
              <a:rPr lang="en-GB" sz="1100" i="1">
                <a:latin typeface="Georgia" panose="02040502050405020303" pitchFamily="18" charset="0"/>
              </a:rPr>
              <a:t>       married </a:t>
            </a:r>
          </a:p>
        </p:txBody>
      </p:sp>
      <p:sp>
        <p:nvSpPr>
          <p:cNvPr id="8" name="TextBox 7">
            <a:extLst>
              <a:ext uri="{FF2B5EF4-FFF2-40B4-BE49-F238E27FC236}">
                <a16:creationId xmlns:a16="http://schemas.microsoft.com/office/drawing/2014/main" id="{356A3C3C-17BD-018C-B726-AB28C2B730E6}"/>
              </a:ext>
              <a:ext uri="{C183D7F6-B498-43B3-948B-1728B52AA6E4}">
                <adec:decorative xmlns:adec="http://schemas.microsoft.com/office/drawing/2017/decorative" val="1"/>
              </a:ext>
            </a:extLst>
          </p:cNvPr>
          <p:cNvSpPr txBox="1"/>
          <p:nvPr/>
        </p:nvSpPr>
        <p:spPr>
          <a:xfrm>
            <a:off x="10568717" y="597866"/>
            <a:ext cx="540229" cy="253916"/>
          </a:xfrm>
          <a:prstGeom prst="rect">
            <a:avLst/>
          </a:prstGeom>
          <a:noFill/>
        </p:spPr>
        <p:txBody>
          <a:bodyPr wrap="square" rtlCol="0">
            <a:spAutoFit/>
          </a:bodyPr>
          <a:lstStyle/>
          <a:p>
            <a:r>
              <a:rPr lang="en-GB" sz="1050" b="1" spc="30">
                <a:effectLst/>
                <a:latin typeface="Open Sans Condensed" panose="020B0606030504020204" pitchFamily="34" charset="0"/>
                <a:ea typeface="Open Sans Condensed" panose="020B0606030504020204" pitchFamily="34" charset="0"/>
                <a:cs typeface="Open Sans Condensed" panose="020B0606030504020204" pitchFamily="34" charset="0"/>
              </a:rPr>
              <a:t>KEY</a:t>
            </a:r>
            <a:endParaRPr lang="en-GB" sz="1050" spc="30">
              <a:effectLst/>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pic>
        <p:nvPicPr>
          <p:cNvPr id="13" name="Picture 12">
            <a:extLst>
              <a:ext uri="{FF2B5EF4-FFF2-40B4-BE49-F238E27FC236}">
                <a16:creationId xmlns:a16="http://schemas.microsoft.com/office/drawing/2014/main" id="{876972A3-82CD-8374-4887-93A8FEA72B67}"/>
              </a:ext>
              <a:ext uri="{C183D7F6-B498-43B3-948B-1728B52AA6E4}">
                <adec:decorative xmlns:adec="http://schemas.microsoft.com/office/drawing/2017/decorative" val="1"/>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10540653" y="920836"/>
            <a:ext cx="353153" cy="353153"/>
          </a:xfrm>
          <a:prstGeom prst="rect">
            <a:avLst/>
          </a:prstGeom>
        </p:spPr>
      </p:pic>
      <p:cxnSp>
        <p:nvCxnSpPr>
          <p:cNvPr id="15" name="Straight Connector 14">
            <a:extLst>
              <a:ext uri="{FF2B5EF4-FFF2-40B4-BE49-F238E27FC236}">
                <a16:creationId xmlns:a16="http://schemas.microsoft.com/office/drawing/2014/main" id="{099D2B55-5D68-63D0-4E12-970ADC08D7DE}"/>
              </a:ext>
              <a:ext uri="{C183D7F6-B498-43B3-948B-1728B52AA6E4}">
                <adec:decorative xmlns:adec="http://schemas.microsoft.com/office/drawing/2017/decorative" val="1"/>
              </a:ext>
            </a:extLst>
          </p:cNvPr>
          <p:cNvCxnSpPr>
            <a:cxnSpLocks/>
          </p:cNvCxnSpPr>
          <p:nvPr/>
        </p:nvCxnSpPr>
        <p:spPr>
          <a:xfrm>
            <a:off x="10646514" y="1265306"/>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83E2B65A-A718-E953-3C1F-4C1107CFF023}"/>
              </a:ext>
              <a:ext uri="{C183D7F6-B498-43B3-948B-1728B52AA6E4}">
                <adec:decorative xmlns:adec="http://schemas.microsoft.com/office/drawing/2017/decorative" val="1"/>
              </a:ext>
            </a:extLst>
          </p:cNvPr>
          <p:cNvCxnSpPr>
            <a:cxnSpLocks/>
          </p:cNvCxnSpPr>
          <p:nvPr/>
        </p:nvCxnSpPr>
        <p:spPr>
          <a:xfrm>
            <a:off x="10646514" y="1316853"/>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59C9D3FB-D111-6F29-14C6-A926B9445003}"/>
              </a:ext>
              <a:ext uri="{C183D7F6-B498-43B3-948B-1728B52AA6E4}">
                <adec:decorative xmlns:adec="http://schemas.microsoft.com/office/drawing/2017/decorative" val="1"/>
              </a:ext>
            </a:extLst>
          </p:cNvPr>
          <p:cNvSpPr txBox="1"/>
          <p:nvPr/>
        </p:nvSpPr>
        <p:spPr>
          <a:xfrm>
            <a:off x="5426896" y="948897"/>
            <a:ext cx="1499103" cy="246221"/>
          </a:xfrm>
          <a:prstGeom prst="rect">
            <a:avLst/>
          </a:prstGeom>
          <a:noFill/>
        </p:spPr>
        <p:txBody>
          <a:bodyPr wrap="square" rtlCol="0">
            <a:spAutoFit/>
          </a:bodyPr>
          <a:lstStyle/>
          <a:p>
            <a:pPr algn="ctr" defTabSz="144000">
              <a:spcBef>
                <a:spcPts val="600"/>
              </a:spcBef>
            </a:pPr>
            <a:r>
              <a:rPr lang="en-GB" sz="1000">
                <a:effectLst/>
                <a:latin typeface="Georgia" panose="02040502050405020303" pitchFamily="18" charset="0"/>
              </a:rPr>
              <a:t>SOPHIA DORETHEA</a:t>
            </a:r>
          </a:p>
        </p:txBody>
      </p:sp>
      <p:sp>
        <p:nvSpPr>
          <p:cNvPr id="88" name="TextBox 87">
            <a:extLst>
              <a:ext uri="{FF2B5EF4-FFF2-40B4-BE49-F238E27FC236}">
                <a16:creationId xmlns:a16="http://schemas.microsoft.com/office/drawing/2014/main" id="{43294265-FE92-6B89-73E6-990F952E2ACA}"/>
              </a:ext>
              <a:ext uri="{C183D7F6-B498-43B3-948B-1728B52AA6E4}">
                <adec:decorative xmlns:adec="http://schemas.microsoft.com/office/drawing/2017/decorative" val="1"/>
              </a:ext>
            </a:extLst>
          </p:cNvPr>
          <p:cNvSpPr txBox="1"/>
          <p:nvPr/>
        </p:nvSpPr>
        <p:spPr>
          <a:xfrm>
            <a:off x="5564944" y="1114130"/>
            <a:ext cx="1185885" cy="230832"/>
          </a:xfrm>
          <a:prstGeom prst="rect">
            <a:avLst/>
          </a:prstGeom>
          <a:noFill/>
        </p:spPr>
        <p:txBody>
          <a:bodyPr wrap="square" rtlCol="0">
            <a:spAutoFit/>
          </a:bodyPr>
          <a:lstStyle/>
          <a:p>
            <a:pPr algn="ctr" defTabSz="144000">
              <a:spcBef>
                <a:spcPts val="600"/>
              </a:spcBef>
            </a:pPr>
            <a:r>
              <a:rPr lang="en-GB" sz="900">
                <a:latin typeface="Georgia" panose="02040502050405020303" pitchFamily="18" charset="0"/>
              </a:rPr>
              <a:t>1666-1726</a:t>
            </a:r>
            <a:endParaRPr lang="en-GB" sz="900">
              <a:effectLst/>
              <a:latin typeface="Georgia" panose="02040502050405020303" pitchFamily="18" charset="0"/>
            </a:endParaRPr>
          </a:p>
        </p:txBody>
      </p:sp>
      <p:sp>
        <p:nvSpPr>
          <p:cNvPr id="10" name="Oval 9">
            <a:extLst>
              <a:ext uri="{FF2B5EF4-FFF2-40B4-BE49-F238E27FC236}">
                <a16:creationId xmlns:a16="http://schemas.microsoft.com/office/drawing/2014/main" id="{9F8DE41E-D3E3-689B-72A9-CE68BF20B4DB}"/>
              </a:ext>
              <a:ext uri="{C183D7F6-B498-43B3-948B-1728B52AA6E4}">
                <adec:decorative xmlns:adec="http://schemas.microsoft.com/office/drawing/2017/decorative" val="1"/>
              </a:ext>
            </a:extLst>
          </p:cNvPr>
          <p:cNvSpPr/>
          <p:nvPr/>
        </p:nvSpPr>
        <p:spPr>
          <a:xfrm>
            <a:off x="5026416" y="1341849"/>
            <a:ext cx="588935" cy="751667"/>
          </a:xfrm>
          <a:prstGeom prst="ellipse">
            <a:avLst/>
          </a:prstGeom>
          <a:blipFill dpi="0" rotWithShape="1">
            <a:blip r:embed="rId8"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1" name="Straight Connector 120">
            <a:extLst>
              <a:ext uri="{FF2B5EF4-FFF2-40B4-BE49-F238E27FC236}">
                <a16:creationId xmlns:a16="http://schemas.microsoft.com/office/drawing/2014/main" id="{C00706FA-41B7-6736-D9E7-0298923F7AA7}"/>
              </a:ext>
              <a:ext uri="{C183D7F6-B498-43B3-948B-1728B52AA6E4}">
                <adec:decorative xmlns:adec="http://schemas.microsoft.com/office/drawing/2017/decorative" val="1"/>
              </a:ext>
            </a:extLst>
          </p:cNvPr>
          <p:cNvCxnSpPr>
            <a:cxnSpLocks/>
          </p:cNvCxnSpPr>
          <p:nvPr/>
        </p:nvCxnSpPr>
        <p:spPr>
          <a:xfrm>
            <a:off x="6084722" y="2289762"/>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2E7B70A4-0CFF-01ED-1CB9-D54A6C280A52}"/>
              </a:ext>
              <a:ext uri="{C183D7F6-B498-43B3-948B-1728B52AA6E4}">
                <adec:decorative xmlns:adec="http://schemas.microsoft.com/office/drawing/2017/decorative" val="1"/>
              </a:ext>
            </a:extLst>
          </p:cNvPr>
          <p:cNvCxnSpPr>
            <a:cxnSpLocks/>
          </p:cNvCxnSpPr>
          <p:nvPr/>
        </p:nvCxnSpPr>
        <p:spPr>
          <a:xfrm>
            <a:off x="6084722" y="2341309"/>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sp>
        <p:nvSpPr>
          <p:cNvPr id="2" name="Title 3">
            <a:extLst>
              <a:ext uri="{FF2B5EF4-FFF2-40B4-BE49-F238E27FC236}">
                <a16:creationId xmlns:a16="http://schemas.microsoft.com/office/drawing/2014/main" id="{E2912776-555A-812F-7211-11AFA3B46162}"/>
              </a:ext>
            </a:extLst>
          </p:cNvPr>
          <p:cNvSpPr>
            <a:spLocks noGrp="1"/>
          </p:cNvSpPr>
          <p:nvPr>
            <p:ph type="title"/>
          </p:nvPr>
        </p:nvSpPr>
        <p:spPr>
          <a:xfrm>
            <a:off x="961834" y="-4290112"/>
            <a:ext cx="10515600" cy="1325563"/>
          </a:xfrm>
        </p:spPr>
        <p:txBody>
          <a:bodyPr/>
          <a:lstStyle/>
          <a:p>
            <a:r>
              <a:rPr lang="en-GB">
                <a:solidFill>
                  <a:srgbClr val="E6E6E6"/>
                </a:solidFill>
              </a:rPr>
              <a:t>FAMILY</a:t>
            </a:r>
            <a:r>
              <a:rPr lang="en-GB" baseline="0">
                <a:solidFill>
                  <a:srgbClr val="E6E6E6"/>
                </a:solidFill>
              </a:rPr>
              <a:t> TREE PART </a:t>
            </a:r>
            <a:r>
              <a:rPr lang="en-GB">
                <a:solidFill>
                  <a:srgbClr val="E6E6E6"/>
                </a:solidFill>
              </a:rPr>
              <a:t>1</a:t>
            </a:r>
          </a:p>
        </p:txBody>
      </p:sp>
    </p:spTree>
    <p:extLst>
      <p:ext uri="{BB962C8B-B14F-4D97-AF65-F5344CB8AC3E}">
        <p14:creationId xmlns:p14="http://schemas.microsoft.com/office/powerpoint/2010/main" val="34200869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B0308D7-206C-BBEA-4C21-73C60080CC92}"/>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0"/>
            <a:ext cx="12200693" cy="6885958"/>
          </a:xfrm>
          <a:prstGeom prst="rect">
            <a:avLst/>
          </a:prstGeom>
        </p:spPr>
      </p:pic>
      <p:sp>
        <p:nvSpPr>
          <p:cNvPr id="5" name="TextBox 4">
            <a:extLst>
              <a:ext uri="{FF2B5EF4-FFF2-40B4-BE49-F238E27FC236}">
                <a16:creationId xmlns:a16="http://schemas.microsoft.com/office/drawing/2014/main" id="{1CE5089A-001C-93A7-F4FA-944688EF4F24}"/>
              </a:ext>
              <a:ext uri="{C183D7F6-B498-43B3-948B-1728B52AA6E4}">
                <adec:decorative xmlns:adec="http://schemas.microsoft.com/office/drawing/2017/decorative" val="1"/>
              </a:ext>
            </a:extLst>
          </p:cNvPr>
          <p:cNvSpPr txBox="1"/>
          <p:nvPr/>
        </p:nvSpPr>
        <p:spPr>
          <a:xfrm>
            <a:off x="380553" y="393230"/>
            <a:ext cx="3365880" cy="2072400"/>
          </a:xfrm>
          <a:prstGeom prst="rect">
            <a:avLst/>
          </a:prstGeom>
          <a:noFill/>
        </p:spPr>
        <p:txBody>
          <a:bodyPr wrap="square" lIns="91440" tIns="45720" rIns="91440" bIns="45720" rtlCol="0" anchor="t">
            <a:spAutoFit/>
          </a:bodyPr>
          <a:lstStyle/>
          <a:p>
            <a:r>
              <a:rPr lang="en-GB" sz="3200" b="1" spc="100">
                <a:solidFill>
                  <a:srgbClr val="45235E"/>
                </a:solidFill>
                <a:latin typeface="Open Sans Condensed"/>
                <a:ea typeface="Open Sans Condensed" panose="020B0606030504020204" pitchFamily="34" charset="0"/>
                <a:cs typeface="Open Sans Condensed" panose="020B0606030504020204" pitchFamily="34" charset="0"/>
              </a:rPr>
              <a:t>GEORGIAN TO VICTORIAN </a:t>
            </a:r>
          </a:p>
          <a:p>
            <a:r>
              <a:rPr lang="en-GB" sz="3200" b="1" spc="100">
                <a:solidFill>
                  <a:srgbClr val="45235E"/>
                </a:solidFill>
                <a:latin typeface="Open Sans Condensed" panose="020B0606030504020204" pitchFamily="34" charset="0"/>
                <a:ea typeface="Open Sans Condensed" panose="020B0606030504020204" pitchFamily="34" charset="0"/>
                <a:cs typeface="Open Sans Condensed" panose="020B0606030504020204" pitchFamily="34" charset="0"/>
              </a:rPr>
              <a:t>FAMILY </a:t>
            </a:r>
          </a:p>
          <a:p>
            <a:r>
              <a:rPr lang="en-GB" sz="3200" b="1" spc="100">
                <a:solidFill>
                  <a:srgbClr val="45235E"/>
                </a:solidFill>
                <a:latin typeface="Open Sans Condensed" panose="020B0606030504020204" pitchFamily="34" charset="0"/>
                <a:ea typeface="Open Sans Condensed" panose="020B0606030504020204" pitchFamily="34" charset="0"/>
                <a:cs typeface="Open Sans Condensed" panose="020B0606030504020204" pitchFamily="34" charset="0"/>
              </a:rPr>
              <a:t>TREE</a:t>
            </a:r>
            <a:endParaRPr lang="en-GB" sz="3200" b="1" spc="100">
              <a:solidFill>
                <a:srgbClr val="45235E"/>
              </a:solidFill>
              <a:effectLst/>
              <a:latin typeface="Open Sans Condensed" panose="020B0606030504020204" pitchFamily="34" charset="0"/>
              <a:ea typeface="Open Sans Condensed" panose="020B0606030504020204" pitchFamily="34" charset="0"/>
              <a:cs typeface="Open Sans Condensed" panose="020B0606030504020204" pitchFamily="34" charset="0"/>
            </a:endParaRPr>
          </a:p>
        </p:txBody>
      </p:sp>
      <p:sp>
        <p:nvSpPr>
          <p:cNvPr id="7" name="Oval 6">
            <a:extLst>
              <a:ext uri="{FF2B5EF4-FFF2-40B4-BE49-F238E27FC236}">
                <a16:creationId xmlns:a16="http://schemas.microsoft.com/office/drawing/2014/main" id="{4DB99190-554E-393B-A567-DAEA6D9D72D3}"/>
              </a:ext>
              <a:ext uri="{C183D7F6-B498-43B3-948B-1728B52AA6E4}">
                <adec:decorative xmlns:adec="http://schemas.microsoft.com/office/drawing/2017/decorative" val="1"/>
              </a:ext>
            </a:extLst>
          </p:cNvPr>
          <p:cNvSpPr/>
          <p:nvPr/>
        </p:nvSpPr>
        <p:spPr>
          <a:xfrm>
            <a:off x="4168076" y="155864"/>
            <a:ext cx="588935" cy="751667"/>
          </a:xfrm>
          <a:prstGeom prst="ellipse">
            <a:avLst/>
          </a:prstGeom>
          <a:blipFill dpi="0" rotWithShape="1">
            <a:blip r:embed="rId4"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E32E13BB-9120-1FE0-1F89-3A19F21C1AB3}"/>
              </a:ext>
              <a:ext uri="{C183D7F6-B498-43B3-948B-1728B52AA6E4}">
                <adec:decorative xmlns:adec="http://schemas.microsoft.com/office/drawing/2017/decorative" val="1"/>
              </a:ext>
            </a:extLst>
          </p:cNvPr>
          <p:cNvSpPr txBox="1"/>
          <p:nvPr/>
        </p:nvSpPr>
        <p:spPr>
          <a:xfrm>
            <a:off x="4022591" y="952571"/>
            <a:ext cx="909082" cy="246221"/>
          </a:xfrm>
          <a:prstGeom prst="rect">
            <a:avLst/>
          </a:prstGeom>
          <a:noFill/>
        </p:spPr>
        <p:txBody>
          <a:bodyPr wrap="square" rtlCol="0">
            <a:spAutoFit/>
          </a:bodyPr>
          <a:lstStyle/>
          <a:p>
            <a:pPr algn="ctr" defTabSz="144000">
              <a:spcBef>
                <a:spcPts val="600"/>
              </a:spcBef>
            </a:pPr>
            <a:r>
              <a:rPr lang="en-GB" sz="1000">
                <a:solidFill>
                  <a:srgbClr val="9D691F"/>
                </a:solidFill>
                <a:latin typeface="Georgia" panose="02040502050405020303" pitchFamily="18" charset="0"/>
              </a:rPr>
              <a:t>GEORGE</a:t>
            </a:r>
            <a:r>
              <a:rPr lang="en-GB" sz="1000">
                <a:solidFill>
                  <a:srgbClr val="9D691F"/>
                </a:solidFill>
                <a:effectLst/>
                <a:latin typeface="Georgia" panose="02040502050405020303" pitchFamily="18" charset="0"/>
              </a:rPr>
              <a:t> I</a:t>
            </a:r>
          </a:p>
        </p:txBody>
      </p:sp>
      <p:pic>
        <p:nvPicPr>
          <p:cNvPr id="11" name="Picture 10">
            <a:extLst>
              <a:ext uri="{FF2B5EF4-FFF2-40B4-BE49-F238E27FC236}">
                <a16:creationId xmlns:a16="http://schemas.microsoft.com/office/drawing/2014/main" id="{7454823A-58BB-3805-6134-5D42033CE6E2}"/>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803175" y="840084"/>
            <a:ext cx="408100" cy="408100"/>
          </a:xfrm>
          <a:prstGeom prst="rect">
            <a:avLst/>
          </a:prstGeom>
        </p:spPr>
      </p:pic>
      <p:sp>
        <p:nvSpPr>
          <p:cNvPr id="12" name="TextBox 11">
            <a:extLst>
              <a:ext uri="{FF2B5EF4-FFF2-40B4-BE49-F238E27FC236}">
                <a16:creationId xmlns:a16="http://schemas.microsoft.com/office/drawing/2014/main" id="{D81FAA7C-9EDC-B536-583D-C06FDF8AD3E1}"/>
              </a:ext>
              <a:ext uri="{C183D7F6-B498-43B3-948B-1728B52AA6E4}">
                <adec:decorative xmlns:adec="http://schemas.microsoft.com/office/drawing/2017/decorative" val="1"/>
              </a:ext>
            </a:extLst>
          </p:cNvPr>
          <p:cNvSpPr txBox="1"/>
          <p:nvPr/>
        </p:nvSpPr>
        <p:spPr>
          <a:xfrm>
            <a:off x="4021052" y="1111561"/>
            <a:ext cx="909082" cy="369332"/>
          </a:xfrm>
          <a:prstGeom prst="rect">
            <a:avLst/>
          </a:prstGeom>
          <a:noFill/>
        </p:spPr>
        <p:txBody>
          <a:bodyPr wrap="square" lIns="91440" tIns="45720" rIns="91440" bIns="45720" rtlCol="0" anchor="t">
            <a:spAutoFit/>
          </a:bodyPr>
          <a:lstStyle/>
          <a:p>
            <a:pPr algn="ctr" defTabSz="144000">
              <a:spcBef>
                <a:spcPts val="600"/>
              </a:spcBef>
            </a:pPr>
            <a:r>
              <a:rPr lang="en-GB" sz="900">
                <a:effectLst/>
                <a:latin typeface="Georgia"/>
              </a:rPr>
              <a:t>1660-1727</a:t>
            </a:r>
            <a:br>
              <a:rPr lang="en-GB" sz="900">
                <a:latin typeface="Georgia"/>
              </a:rPr>
            </a:br>
            <a:r>
              <a:rPr lang="en-GB" sz="900" i="1">
                <a:effectLst/>
                <a:latin typeface="Georgia"/>
              </a:rPr>
              <a:t>(</a:t>
            </a:r>
            <a:r>
              <a:rPr lang="en-GB" sz="900" i="1">
                <a:latin typeface="Georgia"/>
              </a:rPr>
              <a:t>r</a:t>
            </a:r>
            <a:r>
              <a:rPr lang="en-GB" sz="900" i="1">
                <a:effectLst/>
                <a:latin typeface="Georgia"/>
              </a:rPr>
              <a:t>. 1714-27)</a:t>
            </a:r>
          </a:p>
        </p:txBody>
      </p:sp>
      <p:cxnSp>
        <p:nvCxnSpPr>
          <p:cNvPr id="14" name="Straight Connector 13">
            <a:extLst>
              <a:ext uri="{FF2B5EF4-FFF2-40B4-BE49-F238E27FC236}">
                <a16:creationId xmlns:a16="http://schemas.microsoft.com/office/drawing/2014/main" id="{0B573027-6EDE-7767-2E9C-0077AE3B8C09}"/>
              </a:ext>
              <a:ext uri="{C183D7F6-B498-43B3-948B-1728B52AA6E4}">
                <adec:decorative xmlns:adec="http://schemas.microsoft.com/office/drawing/2017/decorative" val="1"/>
              </a:ext>
            </a:extLst>
          </p:cNvPr>
          <p:cNvCxnSpPr>
            <a:cxnSpLocks/>
          </p:cNvCxnSpPr>
          <p:nvPr/>
        </p:nvCxnSpPr>
        <p:spPr>
          <a:xfrm>
            <a:off x="5248365" y="1106760"/>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D3FCA1C3-56C0-DE4F-8DD2-3E87B0938080}"/>
              </a:ext>
              <a:ext uri="{C183D7F6-B498-43B3-948B-1728B52AA6E4}">
                <adec:decorative xmlns:adec="http://schemas.microsoft.com/office/drawing/2017/decorative" val="1"/>
              </a:ext>
            </a:extLst>
          </p:cNvPr>
          <p:cNvCxnSpPr>
            <a:cxnSpLocks/>
          </p:cNvCxnSpPr>
          <p:nvPr/>
        </p:nvCxnSpPr>
        <p:spPr>
          <a:xfrm>
            <a:off x="5248365" y="1158307"/>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E8144B1-6CA1-586D-7B6B-FD19D0D54E01}"/>
              </a:ext>
              <a:ext uri="{C183D7F6-B498-43B3-948B-1728B52AA6E4}">
                <adec:decorative xmlns:adec="http://schemas.microsoft.com/office/drawing/2017/decorative" val="1"/>
              </a:ext>
            </a:extLst>
          </p:cNvPr>
          <p:cNvCxnSpPr>
            <a:cxnSpLocks/>
          </p:cNvCxnSpPr>
          <p:nvPr/>
        </p:nvCxnSpPr>
        <p:spPr>
          <a:xfrm>
            <a:off x="5308183" y="1208104"/>
            <a:ext cx="0" cy="69130"/>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3B0BB27F-3FA6-928D-2129-9DDC343B73EF}"/>
              </a:ext>
              <a:ext uri="{C183D7F6-B498-43B3-948B-1728B52AA6E4}">
                <adec:decorative xmlns:adec="http://schemas.microsoft.com/office/drawing/2017/decorative" val="1"/>
              </a:ext>
            </a:extLst>
          </p:cNvPr>
          <p:cNvSpPr txBox="1"/>
          <p:nvPr/>
        </p:nvSpPr>
        <p:spPr>
          <a:xfrm>
            <a:off x="4575932" y="2134981"/>
            <a:ext cx="1501588" cy="246221"/>
          </a:xfrm>
          <a:prstGeom prst="rect">
            <a:avLst/>
          </a:prstGeom>
          <a:noFill/>
        </p:spPr>
        <p:txBody>
          <a:bodyPr wrap="square" rtlCol="0">
            <a:spAutoFit/>
          </a:bodyPr>
          <a:lstStyle/>
          <a:p>
            <a:pPr algn="ctr" defTabSz="144000">
              <a:spcBef>
                <a:spcPts val="600"/>
              </a:spcBef>
            </a:pPr>
            <a:r>
              <a:rPr lang="en-GB" sz="1000">
                <a:solidFill>
                  <a:srgbClr val="9D691F"/>
                </a:solidFill>
                <a:latin typeface="Georgia" panose="02040502050405020303" pitchFamily="18" charset="0"/>
              </a:rPr>
              <a:t>GEORGE</a:t>
            </a:r>
            <a:r>
              <a:rPr lang="en-GB" sz="1000">
                <a:solidFill>
                  <a:srgbClr val="9D691F"/>
                </a:solidFill>
                <a:effectLst/>
                <a:latin typeface="Georgia" panose="02040502050405020303" pitchFamily="18" charset="0"/>
              </a:rPr>
              <a:t> II</a:t>
            </a:r>
          </a:p>
        </p:txBody>
      </p:sp>
      <p:sp>
        <p:nvSpPr>
          <p:cNvPr id="29" name="TextBox 28">
            <a:extLst>
              <a:ext uri="{FF2B5EF4-FFF2-40B4-BE49-F238E27FC236}">
                <a16:creationId xmlns:a16="http://schemas.microsoft.com/office/drawing/2014/main" id="{507C45B3-AA51-AD12-F9A9-12688912F3C5}"/>
              </a:ext>
              <a:ext uri="{C183D7F6-B498-43B3-948B-1728B52AA6E4}">
                <adec:decorative xmlns:adec="http://schemas.microsoft.com/office/drawing/2017/decorative" val="1"/>
              </a:ext>
            </a:extLst>
          </p:cNvPr>
          <p:cNvSpPr txBox="1"/>
          <p:nvPr/>
        </p:nvSpPr>
        <p:spPr>
          <a:xfrm>
            <a:off x="6277881" y="2138854"/>
            <a:ext cx="1079626" cy="400110"/>
          </a:xfrm>
          <a:prstGeom prst="rect">
            <a:avLst/>
          </a:prstGeom>
          <a:noFill/>
        </p:spPr>
        <p:txBody>
          <a:bodyPr wrap="square" lIns="91440" tIns="45720" rIns="91440" bIns="45720" rtlCol="0" anchor="t">
            <a:spAutoFit/>
          </a:bodyPr>
          <a:lstStyle/>
          <a:p>
            <a:pPr algn="ctr" defTabSz="144000">
              <a:spcBef>
                <a:spcPts val="600"/>
              </a:spcBef>
            </a:pPr>
            <a:r>
              <a:rPr lang="en-GB" sz="1000">
                <a:latin typeface="Georgia"/>
              </a:rPr>
              <a:t>CAROLINE</a:t>
            </a:r>
            <a:br>
              <a:rPr lang="en-GB" sz="1000">
                <a:latin typeface="Georgia"/>
              </a:rPr>
            </a:br>
            <a:r>
              <a:rPr lang="en-GB" sz="1000">
                <a:latin typeface="Georgia"/>
              </a:rPr>
              <a:t>OF</a:t>
            </a:r>
            <a:r>
              <a:rPr lang="en-GB" sz="1000">
                <a:effectLst/>
                <a:latin typeface="Georgia"/>
              </a:rPr>
              <a:t> ANS</a:t>
            </a:r>
            <a:r>
              <a:rPr lang="en-GB" sz="1000">
                <a:latin typeface="Georgia"/>
              </a:rPr>
              <a:t>BACH</a:t>
            </a:r>
            <a:endParaRPr lang="en-GB" sz="1000">
              <a:effectLst/>
              <a:latin typeface="Georgia"/>
            </a:endParaRPr>
          </a:p>
        </p:txBody>
      </p:sp>
      <p:pic>
        <p:nvPicPr>
          <p:cNvPr id="30" name="Picture 29">
            <a:extLst>
              <a:ext uri="{FF2B5EF4-FFF2-40B4-BE49-F238E27FC236}">
                <a16:creationId xmlns:a16="http://schemas.microsoft.com/office/drawing/2014/main" id="{01B1B81F-3981-3F12-2009-9173921FEF19}"/>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626519" y="2027407"/>
            <a:ext cx="408100" cy="408100"/>
          </a:xfrm>
          <a:prstGeom prst="rect">
            <a:avLst/>
          </a:prstGeom>
        </p:spPr>
      </p:pic>
      <p:sp>
        <p:nvSpPr>
          <p:cNvPr id="31" name="TextBox 30">
            <a:extLst>
              <a:ext uri="{FF2B5EF4-FFF2-40B4-BE49-F238E27FC236}">
                <a16:creationId xmlns:a16="http://schemas.microsoft.com/office/drawing/2014/main" id="{EF1BD993-6C60-F0B9-4159-D8AA80BCD3A4}"/>
              </a:ext>
              <a:ext uri="{C183D7F6-B498-43B3-948B-1728B52AA6E4}">
                <adec:decorative xmlns:adec="http://schemas.microsoft.com/office/drawing/2017/decorative" val="1"/>
              </a:ext>
            </a:extLst>
          </p:cNvPr>
          <p:cNvSpPr txBox="1"/>
          <p:nvPr/>
        </p:nvSpPr>
        <p:spPr>
          <a:xfrm>
            <a:off x="4833964" y="2287297"/>
            <a:ext cx="1021334" cy="369332"/>
          </a:xfrm>
          <a:prstGeom prst="rect">
            <a:avLst/>
          </a:prstGeom>
          <a:noFill/>
        </p:spPr>
        <p:txBody>
          <a:bodyPr wrap="square" lIns="91440" tIns="45720" rIns="91440" bIns="45720" rtlCol="0" anchor="t">
            <a:spAutoFit/>
          </a:bodyPr>
          <a:lstStyle/>
          <a:p>
            <a:pPr algn="ctr" defTabSz="144000">
              <a:spcBef>
                <a:spcPts val="600"/>
              </a:spcBef>
            </a:pPr>
            <a:r>
              <a:rPr lang="en-GB" sz="900">
                <a:effectLst/>
                <a:latin typeface="Georgia"/>
              </a:rPr>
              <a:t>1683-1760</a:t>
            </a:r>
            <a:br>
              <a:rPr lang="en-GB" sz="900">
                <a:latin typeface="Georgia"/>
              </a:rPr>
            </a:br>
            <a:r>
              <a:rPr lang="en-GB" sz="900" i="1">
                <a:effectLst/>
                <a:latin typeface="Georgia"/>
              </a:rPr>
              <a:t>(</a:t>
            </a:r>
            <a:r>
              <a:rPr lang="en-GB" sz="900" i="1">
                <a:latin typeface="Georgia"/>
              </a:rPr>
              <a:t>r</a:t>
            </a:r>
            <a:r>
              <a:rPr lang="en-GB" sz="900" i="1">
                <a:effectLst/>
                <a:latin typeface="Georgia"/>
              </a:rPr>
              <a:t>. 1727-60)</a:t>
            </a:r>
          </a:p>
        </p:txBody>
      </p:sp>
      <p:sp>
        <p:nvSpPr>
          <p:cNvPr id="39" name="Oval 38">
            <a:extLst>
              <a:ext uri="{FF2B5EF4-FFF2-40B4-BE49-F238E27FC236}">
                <a16:creationId xmlns:a16="http://schemas.microsoft.com/office/drawing/2014/main" id="{28FE83A6-EC04-8B66-B6E7-554DE0D5F0AD}"/>
              </a:ext>
              <a:ext uri="{C183D7F6-B498-43B3-948B-1728B52AA6E4}">
                <adec:decorative xmlns:adec="http://schemas.microsoft.com/office/drawing/2017/decorative" val="1"/>
              </a:ext>
            </a:extLst>
          </p:cNvPr>
          <p:cNvSpPr/>
          <p:nvPr/>
        </p:nvSpPr>
        <p:spPr>
          <a:xfrm>
            <a:off x="5863910" y="2506762"/>
            <a:ext cx="588935" cy="751667"/>
          </a:xfrm>
          <a:prstGeom prst="ellipse">
            <a:avLst/>
          </a:prstGeom>
          <a:blipFill dpi="0" rotWithShape="1">
            <a:blip r:embed="rId6"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A537FF06-89D9-E1B1-489A-8DD977650BBD}"/>
              </a:ext>
              <a:ext uri="{C183D7F6-B498-43B3-948B-1728B52AA6E4}">
                <adec:decorative xmlns:adec="http://schemas.microsoft.com/office/drawing/2017/decorative" val="1"/>
              </a:ext>
            </a:extLst>
          </p:cNvPr>
          <p:cNvSpPr txBox="1"/>
          <p:nvPr/>
        </p:nvSpPr>
        <p:spPr>
          <a:xfrm>
            <a:off x="5488852" y="3267571"/>
            <a:ext cx="1350216" cy="400110"/>
          </a:xfrm>
          <a:prstGeom prst="rect">
            <a:avLst/>
          </a:prstGeom>
          <a:noFill/>
        </p:spPr>
        <p:txBody>
          <a:bodyPr wrap="square" lIns="91440" tIns="45720" rIns="91440" bIns="45720" rtlCol="0" anchor="t">
            <a:spAutoFit/>
          </a:bodyPr>
          <a:lstStyle/>
          <a:p>
            <a:pPr algn="ctr" defTabSz="144000">
              <a:spcBef>
                <a:spcPts val="600"/>
              </a:spcBef>
            </a:pPr>
            <a:r>
              <a:rPr lang="en-GB" sz="1000">
                <a:latin typeface="Georgia"/>
              </a:rPr>
              <a:t>FREDERICK </a:t>
            </a:r>
            <a:br>
              <a:rPr lang="en-GB" sz="1000">
                <a:latin typeface="Georgia"/>
              </a:rPr>
            </a:br>
            <a:r>
              <a:rPr lang="en-GB" sz="1000">
                <a:latin typeface="Georgia"/>
              </a:rPr>
              <a:t>PRINCE OF WALES</a:t>
            </a:r>
            <a:endParaRPr lang="en-GB" sz="1000">
              <a:effectLst/>
              <a:latin typeface="Georgia"/>
            </a:endParaRPr>
          </a:p>
        </p:txBody>
      </p:sp>
      <p:sp>
        <p:nvSpPr>
          <p:cNvPr id="41" name="TextBox 40">
            <a:extLst>
              <a:ext uri="{FF2B5EF4-FFF2-40B4-BE49-F238E27FC236}">
                <a16:creationId xmlns:a16="http://schemas.microsoft.com/office/drawing/2014/main" id="{835A2218-BDF2-CABE-3C20-BAE25AFE7FCB}"/>
              </a:ext>
              <a:ext uri="{C183D7F6-B498-43B3-948B-1728B52AA6E4}">
                <adec:decorative xmlns:adec="http://schemas.microsoft.com/office/drawing/2017/decorative" val="1"/>
              </a:ext>
            </a:extLst>
          </p:cNvPr>
          <p:cNvSpPr txBox="1"/>
          <p:nvPr/>
        </p:nvSpPr>
        <p:spPr>
          <a:xfrm>
            <a:off x="7059977" y="3268517"/>
            <a:ext cx="1264543" cy="400110"/>
          </a:xfrm>
          <a:prstGeom prst="rect">
            <a:avLst/>
          </a:prstGeom>
          <a:noFill/>
        </p:spPr>
        <p:txBody>
          <a:bodyPr wrap="square" lIns="91440" tIns="45720" rIns="91440" bIns="45720" rtlCol="0" anchor="t">
            <a:spAutoFit/>
          </a:bodyPr>
          <a:lstStyle/>
          <a:p>
            <a:pPr algn="ctr" defTabSz="144000">
              <a:spcBef>
                <a:spcPts val="600"/>
              </a:spcBef>
            </a:pPr>
            <a:r>
              <a:rPr lang="en-GB" sz="1000">
                <a:effectLst/>
                <a:latin typeface="Georgia"/>
              </a:rPr>
              <a:t>AUGUSTA</a:t>
            </a:r>
            <a:r>
              <a:rPr lang="en-GB" sz="1000">
                <a:latin typeface="Georgia"/>
              </a:rPr>
              <a:t> </a:t>
            </a:r>
            <a:br>
              <a:rPr lang="en-GB" sz="1000">
                <a:latin typeface="Georgia"/>
              </a:rPr>
            </a:br>
            <a:r>
              <a:rPr lang="en-GB" sz="1000">
                <a:effectLst/>
                <a:latin typeface="Georgia"/>
              </a:rPr>
              <a:t>OF SAXE GOTHA</a:t>
            </a:r>
          </a:p>
        </p:txBody>
      </p:sp>
      <p:sp>
        <p:nvSpPr>
          <p:cNvPr id="43" name="TextBox 42">
            <a:extLst>
              <a:ext uri="{FF2B5EF4-FFF2-40B4-BE49-F238E27FC236}">
                <a16:creationId xmlns:a16="http://schemas.microsoft.com/office/drawing/2014/main" id="{0C6D0A15-6C48-BBC2-B6C5-4EB41EFA9D37}"/>
              </a:ext>
              <a:ext uri="{C183D7F6-B498-43B3-948B-1728B52AA6E4}">
                <adec:decorative xmlns:adec="http://schemas.microsoft.com/office/drawing/2017/decorative" val="1"/>
              </a:ext>
            </a:extLst>
          </p:cNvPr>
          <p:cNvSpPr txBox="1"/>
          <p:nvPr/>
        </p:nvSpPr>
        <p:spPr>
          <a:xfrm>
            <a:off x="5778612" y="3576414"/>
            <a:ext cx="768400" cy="230832"/>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1707-51</a:t>
            </a:r>
          </a:p>
        </p:txBody>
      </p:sp>
      <p:cxnSp>
        <p:nvCxnSpPr>
          <p:cNvPr id="44" name="Straight Connector 43">
            <a:extLst>
              <a:ext uri="{FF2B5EF4-FFF2-40B4-BE49-F238E27FC236}">
                <a16:creationId xmlns:a16="http://schemas.microsoft.com/office/drawing/2014/main" id="{EB3CE8FC-39A7-BAA0-8379-011EAB4E8BAD}"/>
              </a:ext>
              <a:ext uri="{C183D7F6-B498-43B3-948B-1728B52AA6E4}">
                <adec:decorative xmlns:adec="http://schemas.microsoft.com/office/drawing/2017/decorative" val="1"/>
              </a:ext>
            </a:extLst>
          </p:cNvPr>
          <p:cNvCxnSpPr>
            <a:cxnSpLocks/>
          </p:cNvCxnSpPr>
          <p:nvPr/>
        </p:nvCxnSpPr>
        <p:spPr>
          <a:xfrm>
            <a:off x="6833780" y="3504014"/>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BB69C88D-2879-B48A-53E3-FFD90C3766AE}"/>
              </a:ext>
              <a:ext uri="{C183D7F6-B498-43B3-948B-1728B52AA6E4}">
                <adec:decorative xmlns:adec="http://schemas.microsoft.com/office/drawing/2017/decorative" val="1"/>
              </a:ext>
            </a:extLst>
          </p:cNvPr>
          <p:cNvCxnSpPr>
            <a:cxnSpLocks/>
          </p:cNvCxnSpPr>
          <p:nvPr/>
        </p:nvCxnSpPr>
        <p:spPr>
          <a:xfrm>
            <a:off x="6833780" y="3547610"/>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DDCF8F38-DA05-ED1E-0403-CF910B0EC752}"/>
              </a:ext>
              <a:ext uri="{C183D7F6-B498-43B3-948B-1728B52AA6E4}">
                <adec:decorative xmlns:adec="http://schemas.microsoft.com/office/drawing/2017/decorative" val="1"/>
              </a:ext>
            </a:extLst>
          </p:cNvPr>
          <p:cNvSpPr txBox="1"/>
          <p:nvPr/>
        </p:nvSpPr>
        <p:spPr>
          <a:xfrm>
            <a:off x="7153286" y="3575709"/>
            <a:ext cx="1047559" cy="230832"/>
          </a:xfrm>
          <a:prstGeom prst="rect">
            <a:avLst/>
          </a:prstGeom>
          <a:noFill/>
        </p:spPr>
        <p:txBody>
          <a:bodyPr wrap="square" rtlCol="0">
            <a:spAutoFit/>
          </a:bodyPr>
          <a:lstStyle/>
          <a:p>
            <a:pPr algn="ctr" defTabSz="144000">
              <a:spcBef>
                <a:spcPts val="600"/>
              </a:spcBef>
            </a:pPr>
            <a:r>
              <a:rPr lang="en-GB" sz="900">
                <a:latin typeface="Georgia" panose="02040502050405020303" pitchFamily="18" charset="0"/>
              </a:rPr>
              <a:t>1719-</a:t>
            </a:r>
            <a:r>
              <a:rPr lang="en-GB" sz="900">
                <a:effectLst/>
                <a:latin typeface="Georgia" panose="02040502050405020303" pitchFamily="18" charset="0"/>
              </a:rPr>
              <a:t>72</a:t>
            </a:r>
          </a:p>
        </p:txBody>
      </p:sp>
      <p:sp>
        <p:nvSpPr>
          <p:cNvPr id="48" name="Oval 47">
            <a:extLst>
              <a:ext uri="{FF2B5EF4-FFF2-40B4-BE49-F238E27FC236}">
                <a16:creationId xmlns:a16="http://schemas.microsoft.com/office/drawing/2014/main" id="{86E1D852-DBA0-E2E8-DE8E-9220F424D757}"/>
              </a:ext>
              <a:ext uri="{C183D7F6-B498-43B3-948B-1728B52AA6E4}">
                <adec:decorative xmlns:adec="http://schemas.microsoft.com/office/drawing/2017/decorative" val="1"/>
              </a:ext>
            </a:extLst>
          </p:cNvPr>
          <p:cNvSpPr/>
          <p:nvPr/>
        </p:nvSpPr>
        <p:spPr>
          <a:xfrm>
            <a:off x="6508213" y="1330670"/>
            <a:ext cx="588935" cy="751667"/>
          </a:xfrm>
          <a:prstGeom prst="ellipse">
            <a:avLst/>
          </a:prstGeom>
          <a:blipFill dpi="0" rotWithShape="1">
            <a:blip r:embed="rId7"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3" name="Straight Connector 72">
            <a:extLst>
              <a:ext uri="{FF2B5EF4-FFF2-40B4-BE49-F238E27FC236}">
                <a16:creationId xmlns:a16="http://schemas.microsoft.com/office/drawing/2014/main" id="{347592DA-B91A-3BD4-9F51-F022D56E631B}"/>
              </a:ext>
              <a:ext uri="{C183D7F6-B498-43B3-948B-1728B52AA6E4}">
                <adec:decorative xmlns:adec="http://schemas.microsoft.com/office/drawing/2017/decorative" val="1"/>
              </a:ext>
            </a:extLst>
          </p:cNvPr>
          <p:cNvCxnSpPr>
            <a:cxnSpLocks/>
          </p:cNvCxnSpPr>
          <p:nvPr/>
        </p:nvCxnSpPr>
        <p:spPr>
          <a:xfrm>
            <a:off x="7718087" y="4661457"/>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F94B170C-84CA-6672-0A60-115BD5C433F3}"/>
              </a:ext>
              <a:ext uri="{C183D7F6-B498-43B3-948B-1728B52AA6E4}">
                <adec:decorative xmlns:adec="http://schemas.microsoft.com/office/drawing/2017/decorative" val="1"/>
              </a:ext>
            </a:extLst>
          </p:cNvPr>
          <p:cNvCxnSpPr>
            <a:cxnSpLocks/>
          </p:cNvCxnSpPr>
          <p:nvPr/>
        </p:nvCxnSpPr>
        <p:spPr>
          <a:xfrm>
            <a:off x="7718087" y="4705053"/>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sp>
        <p:nvSpPr>
          <p:cNvPr id="4" name="Rectangle 3">
            <a:extLst>
              <a:ext uri="{FF2B5EF4-FFF2-40B4-BE49-F238E27FC236}">
                <a16:creationId xmlns:a16="http://schemas.microsoft.com/office/drawing/2014/main" id="{1F87B01E-CA95-973B-1D73-CD9ABCB9F8F9}"/>
              </a:ext>
              <a:ext uri="{C183D7F6-B498-43B3-948B-1728B52AA6E4}">
                <adec:decorative xmlns:adec="http://schemas.microsoft.com/office/drawing/2017/decorative" val="1"/>
              </a:ext>
            </a:extLst>
          </p:cNvPr>
          <p:cNvSpPr/>
          <p:nvPr/>
        </p:nvSpPr>
        <p:spPr>
          <a:xfrm>
            <a:off x="10504157" y="522920"/>
            <a:ext cx="1129407" cy="1022102"/>
          </a:xfrm>
          <a:prstGeom prst="rect">
            <a:avLst/>
          </a:prstGeom>
          <a:noFill/>
          <a:ln w="19050">
            <a:solidFill>
              <a:srgbClr val="D0B07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9B307897-8241-EC01-F664-147BAA99A5AF}"/>
              </a:ext>
              <a:ext uri="{C183D7F6-B498-43B3-948B-1728B52AA6E4}">
                <adec:decorative xmlns:adec="http://schemas.microsoft.com/office/drawing/2017/decorative" val="1"/>
              </a:ext>
            </a:extLst>
          </p:cNvPr>
          <p:cNvSpPr txBox="1"/>
          <p:nvPr/>
        </p:nvSpPr>
        <p:spPr>
          <a:xfrm>
            <a:off x="10568717" y="807619"/>
            <a:ext cx="1064847" cy="600164"/>
          </a:xfrm>
          <a:prstGeom prst="rect">
            <a:avLst/>
          </a:prstGeom>
          <a:noFill/>
        </p:spPr>
        <p:txBody>
          <a:bodyPr wrap="square" rtlCol="0">
            <a:spAutoFit/>
          </a:bodyPr>
          <a:lstStyle/>
          <a:p>
            <a:r>
              <a:rPr lang="en-GB" sz="1100" i="1">
                <a:latin typeface="Georgia" panose="02040502050405020303" pitchFamily="18" charset="0"/>
              </a:rPr>
              <a:t>r</a:t>
            </a:r>
            <a:r>
              <a:rPr lang="en-GB" sz="1100" i="1">
                <a:effectLst/>
                <a:latin typeface="Georgia" panose="02040502050405020303" pitchFamily="18" charset="0"/>
              </a:rPr>
              <a:t>.    reigned</a:t>
            </a:r>
          </a:p>
          <a:p>
            <a:r>
              <a:rPr lang="en-GB" sz="1100" i="1">
                <a:latin typeface="Georgia" panose="02040502050405020303" pitchFamily="18" charset="0"/>
              </a:rPr>
              <a:t>       monarch</a:t>
            </a:r>
          </a:p>
          <a:p>
            <a:r>
              <a:rPr lang="en-GB" sz="1100" i="1">
                <a:latin typeface="Georgia" panose="02040502050405020303" pitchFamily="18" charset="0"/>
              </a:rPr>
              <a:t>       married </a:t>
            </a:r>
          </a:p>
        </p:txBody>
      </p:sp>
      <p:sp>
        <p:nvSpPr>
          <p:cNvPr id="8" name="TextBox 7">
            <a:extLst>
              <a:ext uri="{FF2B5EF4-FFF2-40B4-BE49-F238E27FC236}">
                <a16:creationId xmlns:a16="http://schemas.microsoft.com/office/drawing/2014/main" id="{356A3C3C-17BD-018C-B726-AB28C2B730E6}"/>
              </a:ext>
              <a:ext uri="{C183D7F6-B498-43B3-948B-1728B52AA6E4}">
                <adec:decorative xmlns:adec="http://schemas.microsoft.com/office/drawing/2017/decorative" val="1"/>
              </a:ext>
            </a:extLst>
          </p:cNvPr>
          <p:cNvSpPr txBox="1"/>
          <p:nvPr/>
        </p:nvSpPr>
        <p:spPr>
          <a:xfrm>
            <a:off x="10568717" y="586025"/>
            <a:ext cx="548724" cy="253916"/>
          </a:xfrm>
          <a:prstGeom prst="rect">
            <a:avLst/>
          </a:prstGeom>
          <a:noFill/>
        </p:spPr>
        <p:txBody>
          <a:bodyPr wrap="square" rtlCol="0">
            <a:spAutoFit/>
          </a:bodyPr>
          <a:lstStyle/>
          <a:p>
            <a:r>
              <a:rPr lang="en-GB" sz="1050" b="1" spc="30">
                <a:effectLst/>
                <a:latin typeface="Open Sans Condensed" panose="020B0606030504020204" pitchFamily="34" charset="0"/>
                <a:ea typeface="Open Sans Condensed" panose="020B0606030504020204" pitchFamily="34" charset="0"/>
                <a:cs typeface="Open Sans Condensed" panose="020B0606030504020204" pitchFamily="34" charset="0"/>
              </a:rPr>
              <a:t>KEY</a:t>
            </a:r>
            <a:endParaRPr lang="en-GB" sz="1050" spc="30">
              <a:effectLst/>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pic>
        <p:nvPicPr>
          <p:cNvPr id="13" name="Picture 12">
            <a:extLst>
              <a:ext uri="{FF2B5EF4-FFF2-40B4-BE49-F238E27FC236}">
                <a16:creationId xmlns:a16="http://schemas.microsoft.com/office/drawing/2014/main" id="{876972A3-82CD-8374-4887-93A8FEA72B67}"/>
              </a:ext>
              <a:ext uri="{C183D7F6-B498-43B3-948B-1728B52AA6E4}">
                <adec:decorative xmlns:adec="http://schemas.microsoft.com/office/drawing/2017/decorative" val="1"/>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10540653" y="920836"/>
            <a:ext cx="353153" cy="353153"/>
          </a:xfrm>
          <a:prstGeom prst="rect">
            <a:avLst/>
          </a:prstGeom>
        </p:spPr>
      </p:pic>
      <p:cxnSp>
        <p:nvCxnSpPr>
          <p:cNvPr id="15" name="Straight Connector 14">
            <a:extLst>
              <a:ext uri="{FF2B5EF4-FFF2-40B4-BE49-F238E27FC236}">
                <a16:creationId xmlns:a16="http://schemas.microsoft.com/office/drawing/2014/main" id="{099D2B55-5D68-63D0-4E12-970ADC08D7DE}"/>
              </a:ext>
              <a:ext uri="{C183D7F6-B498-43B3-948B-1728B52AA6E4}">
                <adec:decorative xmlns:adec="http://schemas.microsoft.com/office/drawing/2017/decorative" val="1"/>
              </a:ext>
            </a:extLst>
          </p:cNvPr>
          <p:cNvCxnSpPr>
            <a:cxnSpLocks/>
          </p:cNvCxnSpPr>
          <p:nvPr/>
        </p:nvCxnSpPr>
        <p:spPr>
          <a:xfrm>
            <a:off x="10646514" y="1265306"/>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83E2B65A-A718-E953-3C1F-4C1107CFF023}"/>
              </a:ext>
              <a:ext uri="{C183D7F6-B498-43B3-948B-1728B52AA6E4}">
                <adec:decorative xmlns:adec="http://schemas.microsoft.com/office/drawing/2017/decorative" val="1"/>
              </a:ext>
            </a:extLst>
          </p:cNvPr>
          <p:cNvCxnSpPr>
            <a:cxnSpLocks/>
          </p:cNvCxnSpPr>
          <p:nvPr/>
        </p:nvCxnSpPr>
        <p:spPr>
          <a:xfrm>
            <a:off x="10646514" y="1316853"/>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59C9D3FB-D111-6F29-14C6-A926B9445003}"/>
              </a:ext>
              <a:ext uri="{C183D7F6-B498-43B3-948B-1728B52AA6E4}">
                <adec:decorative xmlns:adec="http://schemas.microsoft.com/office/drawing/2017/decorative" val="1"/>
              </a:ext>
            </a:extLst>
          </p:cNvPr>
          <p:cNvSpPr txBox="1"/>
          <p:nvPr/>
        </p:nvSpPr>
        <p:spPr>
          <a:xfrm>
            <a:off x="5426896" y="948897"/>
            <a:ext cx="1499103" cy="246221"/>
          </a:xfrm>
          <a:prstGeom prst="rect">
            <a:avLst/>
          </a:prstGeom>
          <a:noFill/>
        </p:spPr>
        <p:txBody>
          <a:bodyPr wrap="square" rtlCol="0">
            <a:spAutoFit/>
          </a:bodyPr>
          <a:lstStyle/>
          <a:p>
            <a:pPr algn="ctr" defTabSz="144000">
              <a:spcBef>
                <a:spcPts val="600"/>
              </a:spcBef>
            </a:pPr>
            <a:r>
              <a:rPr lang="en-GB" sz="1000">
                <a:effectLst/>
                <a:latin typeface="Georgia" panose="02040502050405020303" pitchFamily="18" charset="0"/>
              </a:rPr>
              <a:t>SOPHIA DORETHEA</a:t>
            </a:r>
          </a:p>
        </p:txBody>
      </p:sp>
      <p:sp>
        <p:nvSpPr>
          <p:cNvPr id="84" name="TextBox 83">
            <a:extLst>
              <a:ext uri="{FF2B5EF4-FFF2-40B4-BE49-F238E27FC236}">
                <a16:creationId xmlns:a16="http://schemas.microsoft.com/office/drawing/2014/main" id="{F78EB79F-89AC-07E2-7929-B608F0874A9B}"/>
              </a:ext>
              <a:ext uri="{C183D7F6-B498-43B3-948B-1728B52AA6E4}">
                <adec:decorative xmlns:adec="http://schemas.microsoft.com/office/drawing/2017/decorative" val="1"/>
              </a:ext>
            </a:extLst>
          </p:cNvPr>
          <p:cNvSpPr txBox="1"/>
          <p:nvPr/>
        </p:nvSpPr>
        <p:spPr>
          <a:xfrm>
            <a:off x="6418818" y="2445691"/>
            <a:ext cx="786235" cy="230832"/>
          </a:xfrm>
          <a:prstGeom prst="rect">
            <a:avLst/>
          </a:prstGeom>
          <a:noFill/>
        </p:spPr>
        <p:txBody>
          <a:bodyPr wrap="square" rtlCol="0">
            <a:spAutoFit/>
          </a:bodyPr>
          <a:lstStyle/>
          <a:p>
            <a:pPr algn="ctr" defTabSz="144000">
              <a:spcBef>
                <a:spcPts val="600"/>
              </a:spcBef>
            </a:pPr>
            <a:r>
              <a:rPr lang="en-GB" sz="900">
                <a:latin typeface="Georgia" panose="02040502050405020303" pitchFamily="18" charset="0"/>
              </a:rPr>
              <a:t>1683-1737</a:t>
            </a:r>
            <a:endParaRPr lang="en-GB" sz="900">
              <a:effectLst/>
              <a:latin typeface="Georgia" panose="02040502050405020303" pitchFamily="18" charset="0"/>
            </a:endParaRPr>
          </a:p>
        </p:txBody>
      </p:sp>
      <p:sp>
        <p:nvSpPr>
          <p:cNvPr id="88" name="TextBox 87">
            <a:extLst>
              <a:ext uri="{FF2B5EF4-FFF2-40B4-BE49-F238E27FC236}">
                <a16:creationId xmlns:a16="http://schemas.microsoft.com/office/drawing/2014/main" id="{43294265-FE92-6B89-73E6-990F952E2ACA}"/>
              </a:ext>
              <a:ext uri="{C183D7F6-B498-43B3-948B-1728B52AA6E4}">
                <adec:decorative xmlns:adec="http://schemas.microsoft.com/office/drawing/2017/decorative" val="1"/>
              </a:ext>
            </a:extLst>
          </p:cNvPr>
          <p:cNvSpPr txBox="1"/>
          <p:nvPr/>
        </p:nvSpPr>
        <p:spPr>
          <a:xfrm>
            <a:off x="5564944" y="1114130"/>
            <a:ext cx="1185885" cy="230832"/>
          </a:xfrm>
          <a:prstGeom prst="rect">
            <a:avLst/>
          </a:prstGeom>
          <a:noFill/>
        </p:spPr>
        <p:txBody>
          <a:bodyPr wrap="square" rtlCol="0">
            <a:spAutoFit/>
          </a:bodyPr>
          <a:lstStyle/>
          <a:p>
            <a:pPr algn="ctr" defTabSz="144000">
              <a:spcBef>
                <a:spcPts val="600"/>
              </a:spcBef>
            </a:pPr>
            <a:r>
              <a:rPr lang="en-GB" sz="900">
                <a:latin typeface="Georgia" panose="02040502050405020303" pitchFamily="18" charset="0"/>
              </a:rPr>
              <a:t>1666-1726</a:t>
            </a:r>
            <a:endParaRPr lang="en-GB" sz="900">
              <a:effectLst/>
              <a:latin typeface="Georgia" panose="02040502050405020303" pitchFamily="18" charset="0"/>
            </a:endParaRPr>
          </a:p>
        </p:txBody>
      </p:sp>
      <p:sp>
        <p:nvSpPr>
          <p:cNvPr id="10" name="Oval 9">
            <a:extLst>
              <a:ext uri="{FF2B5EF4-FFF2-40B4-BE49-F238E27FC236}">
                <a16:creationId xmlns:a16="http://schemas.microsoft.com/office/drawing/2014/main" id="{9F8DE41E-D3E3-689B-72A9-CE68BF20B4DB}"/>
              </a:ext>
              <a:ext uri="{C183D7F6-B498-43B3-948B-1728B52AA6E4}">
                <adec:decorative xmlns:adec="http://schemas.microsoft.com/office/drawing/2017/decorative" val="1"/>
              </a:ext>
            </a:extLst>
          </p:cNvPr>
          <p:cNvSpPr/>
          <p:nvPr/>
        </p:nvSpPr>
        <p:spPr>
          <a:xfrm>
            <a:off x="5026416" y="1341849"/>
            <a:ext cx="588935" cy="751667"/>
          </a:xfrm>
          <a:prstGeom prst="ellipse">
            <a:avLst/>
          </a:prstGeom>
          <a:blipFill dpi="0" rotWithShape="1">
            <a:blip r:embed="rId9"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a:extLst>
              <a:ext uri="{FF2B5EF4-FFF2-40B4-BE49-F238E27FC236}">
                <a16:creationId xmlns:a16="http://schemas.microsoft.com/office/drawing/2014/main" id="{A2E0450A-1329-9976-ABC4-D571882CD508}"/>
              </a:ext>
              <a:ext uri="{C183D7F6-B498-43B3-948B-1728B52AA6E4}">
                <adec:decorative xmlns:adec="http://schemas.microsoft.com/office/drawing/2017/decorative" val="1"/>
              </a:ext>
            </a:extLst>
          </p:cNvPr>
          <p:cNvSpPr/>
          <p:nvPr/>
        </p:nvSpPr>
        <p:spPr>
          <a:xfrm>
            <a:off x="6616118" y="3730903"/>
            <a:ext cx="588935" cy="751667"/>
          </a:xfrm>
          <a:prstGeom prst="ellipse">
            <a:avLst/>
          </a:prstGeom>
          <a:blipFill dpi="0" rotWithShape="1">
            <a:blip r:embed="rId10"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Box 63">
            <a:extLst>
              <a:ext uri="{FF2B5EF4-FFF2-40B4-BE49-F238E27FC236}">
                <a16:creationId xmlns:a16="http://schemas.microsoft.com/office/drawing/2014/main" id="{2572F2BF-C6D0-5F3E-EA0C-C8CBE7CE4CF7}"/>
              </a:ext>
              <a:ext uri="{C183D7F6-B498-43B3-948B-1728B52AA6E4}">
                <adec:decorative xmlns:adec="http://schemas.microsoft.com/office/drawing/2017/decorative" val="1"/>
              </a:ext>
            </a:extLst>
          </p:cNvPr>
          <p:cNvSpPr txBox="1"/>
          <p:nvPr/>
        </p:nvSpPr>
        <p:spPr>
          <a:xfrm>
            <a:off x="6159792" y="4499745"/>
            <a:ext cx="1501588" cy="246221"/>
          </a:xfrm>
          <a:prstGeom prst="rect">
            <a:avLst/>
          </a:prstGeom>
          <a:noFill/>
        </p:spPr>
        <p:txBody>
          <a:bodyPr wrap="square" rtlCol="0">
            <a:spAutoFit/>
          </a:bodyPr>
          <a:lstStyle/>
          <a:p>
            <a:pPr algn="ctr" defTabSz="144000">
              <a:spcBef>
                <a:spcPts val="600"/>
              </a:spcBef>
            </a:pPr>
            <a:r>
              <a:rPr lang="en-GB" sz="1000">
                <a:solidFill>
                  <a:srgbClr val="9D691F"/>
                </a:solidFill>
                <a:latin typeface="Georgia" panose="02040502050405020303" pitchFamily="18" charset="0"/>
              </a:rPr>
              <a:t>GEORGE</a:t>
            </a:r>
            <a:r>
              <a:rPr lang="en-GB" sz="1000">
                <a:solidFill>
                  <a:srgbClr val="9D691F"/>
                </a:solidFill>
                <a:effectLst/>
                <a:latin typeface="Georgia" panose="02040502050405020303" pitchFamily="18" charset="0"/>
              </a:rPr>
              <a:t> III</a:t>
            </a:r>
          </a:p>
        </p:txBody>
      </p:sp>
      <p:pic>
        <p:nvPicPr>
          <p:cNvPr id="90" name="Picture 89">
            <a:extLst>
              <a:ext uri="{FF2B5EF4-FFF2-40B4-BE49-F238E27FC236}">
                <a16:creationId xmlns:a16="http://schemas.microsoft.com/office/drawing/2014/main" id="{40A874F8-FAE5-6F93-B8D1-4C5E89B20618}"/>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7216988" y="4388825"/>
            <a:ext cx="408100" cy="408100"/>
          </a:xfrm>
          <a:prstGeom prst="rect">
            <a:avLst/>
          </a:prstGeom>
        </p:spPr>
      </p:pic>
      <p:sp>
        <p:nvSpPr>
          <p:cNvPr id="98" name="TextBox 97">
            <a:extLst>
              <a:ext uri="{FF2B5EF4-FFF2-40B4-BE49-F238E27FC236}">
                <a16:creationId xmlns:a16="http://schemas.microsoft.com/office/drawing/2014/main" id="{7AACC2FA-3964-4087-3160-D885F49E02C9}"/>
              </a:ext>
              <a:ext uri="{C183D7F6-B498-43B3-948B-1728B52AA6E4}">
                <adec:decorative xmlns:adec="http://schemas.microsoft.com/office/drawing/2017/decorative" val="1"/>
              </a:ext>
            </a:extLst>
          </p:cNvPr>
          <p:cNvSpPr txBox="1"/>
          <p:nvPr/>
        </p:nvSpPr>
        <p:spPr>
          <a:xfrm>
            <a:off x="6172492" y="4657999"/>
            <a:ext cx="1501588" cy="369332"/>
          </a:xfrm>
          <a:prstGeom prst="rect">
            <a:avLst/>
          </a:prstGeom>
          <a:noFill/>
        </p:spPr>
        <p:txBody>
          <a:bodyPr wrap="square" lIns="91440" tIns="45720" rIns="91440" bIns="45720" rtlCol="0" anchor="t">
            <a:spAutoFit/>
          </a:bodyPr>
          <a:lstStyle/>
          <a:p>
            <a:pPr algn="ctr" defTabSz="144000">
              <a:spcBef>
                <a:spcPts val="600"/>
              </a:spcBef>
            </a:pPr>
            <a:r>
              <a:rPr lang="en-GB" sz="900">
                <a:effectLst/>
                <a:latin typeface="Georgia"/>
              </a:rPr>
              <a:t>1738-1820</a:t>
            </a:r>
            <a:br>
              <a:rPr lang="en-GB" sz="900">
                <a:latin typeface="Georgia"/>
              </a:rPr>
            </a:br>
            <a:r>
              <a:rPr lang="en-GB" sz="900" i="1">
                <a:effectLst/>
                <a:latin typeface="Georgia"/>
              </a:rPr>
              <a:t>(</a:t>
            </a:r>
            <a:r>
              <a:rPr lang="en-GB" sz="900" i="1">
                <a:latin typeface="Georgia"/>
              </a:rPr>
              <a:t>r</a:t>
            </a:r>
            <a:r>
              <a:rPr lang="en-GB" sz="900" i="1">
                <a:effectLst/>
                <a:latin typeface="Georgia"/>
              </a:rPr>
              <a:t>. </a:t>
            </a:r>
            <a:r>
              <a:rPr lang="en-GB" sz="900" i="1">
                <a:latin typeface="Georgia"/>
              </a:rPr>
              <a:t>1760</a:t>
            </a:r>
            <a:r>
              <a:rPr lang="en-GB" sz="900" i="1">
                <a:effectLst/>
                <a:latin typeface="Georgia"/>
              </a:rPr>
              <a:t>-1820)</a:t>
            </a:r>
          </a:p>
        </p:txBody>
      </p:sp>
      <p:sp>
        <p:nvSpPr>
          <p:cNvPr id="100" name="TextBox 99">
            <a:extLst>
              <a:ext uri="{FF2B5EF4-FFF2-40B4-BE49-F238E27FC236}">
                <a16:creationId xmlns:a16="http://schemas.microsoft.com/office/drawing/2014/main" id="{1C19CD5E-D214-56CC-8240-82A6ED68BDD6}"/>
              </a:ext>
              <a:ext uri="{C183D7F6-B498-43B3-948B-1728B52AA6E4}">
                <adec:decorative xmlns:adec="http://schemas.microsoft.com/office/drawing/2017/decorative" val="1"/>
              </a:ext>
            </a:extLst>
          </p:cNvPr>
          <p:cNvSpPr txBox="1"/>
          <p:nvPr/>
        </p:nvSpPr>
        <p:spPr>
          <a:xfrm>
            <a:off x="7873889" y="4492366"/>
            <a:ext cx="1421113" cy="400110"/>
          </a:xfrm>
          <a:prstGeom prst="rect">
            <a:avLst/>
          </a:prstGeom>
          <a:noFill/>
        </p:spPr>
        <p:txBody>
          <a:bodyPr wrap="square" lIns="91440" tIns="45720" rIns="91440" bIns="45720" rtlCol="0" anchor="t">
            <a:spAutoFit/>
          </a:bodyPr>
          <a:lstStyle/>
          <a:p>
            <a:pPr algn="ctr" defTabSz="144000">
              <a:spcBef>
                <a:spcPts val="600"/>
              </a:spcBef>
            </a:pPr>
            <a:r>
              <a:rPr lang="en-GB" sz="1000">
                <a:effectLst/>
                <a:latin typeface="Georgia"/>
              </a:rPr>
              <a:t>CHARLOTTE</a:t>
            </a:r>
            <a:r>
              <a:rPr lang="en-GB" sz="1000">
                <a:latin typeface="Georgia"/>
              </a:rPr>
              <a:t> </a:t>
            </a:r>
            <a:br>
              <a:rPr lang="en-GB" sz="1000">
                <a:latin typeface="Georgia"/>
              </a:rPr>
            </a:br>
            <a:r>
              <a:rPr lang="en-GB" sz="1000">
                <a:effectLst/>
                <a:latin typeface="Georgia"/>
              </a:rPr>
              <a:t>OF MECKLENBERG</a:t>
            </a:r>
          </a:p>
        </p:txBody>
      </p:sp>
      <p:sp>
        <p:nvSpPr>
          <p:cNvPr id="101" name="Oval 100">
            <a:extLst>
              <a:ext uri="{FF2B5EF4-FFF2-40B4-BE49-F238E27FC236}">
                <a16:creationId xmlns:a16="http://schemas.microsoft.com/office/drawing/2014/main" id="{1384C6A5-9476-8E13-A398-9A9F84CC2658}"/>
              </a:ext>
              <a:ext uri="{C183D7F6-B498-43B3-948B-1728B52AA6E4}">
                <adec:decorative xmlns:adec="http://schemas.microsoft.com/office/drawing/2017/decorative" val="1"/>
              </a:ext>
            </a:extLst>
          </p:cNvPr>
          <p:cNvSpPr/>
          <p:nvPr/>
        </p:nvSpPr>
        <p:spPr>
          <a:xfrm>
            <a:off x="8252382" y="3695598"/>
            <a:ext cx="588935" cy="751667"/>
          </a:xfrm>
          <a:prstGeom prst="ellipse">
            <a:avLst/>
          </a:prstGeom>
          <a:blipFill dpi="0" rotWithShape="1">
            <a:blip r:embed="rId11"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TextBox 101">
            <a:extLst>
              <a:ext uri="{FF2B5EF4-FFF2-40B4-BE49-F238E27FC236}">
                <a16:creationId xmlns:a16="http://schemas.microsoft.com/office/drawing/2014/main" id="{88EC4FBF-C737-E15A-437F-90A7A8FFD662}"/>
              </a:ext>
              <a:ext uri="{C183D7F6-B498-43B3-948B-1728B52AA6E4}">
                <adec:decorative xmlns:adec="http://schemas.microsoft.com/office/drawing/2017/decorative" val="1"/>
              </a:ext>
            </a:extLst>
          </p:cNvPr>
          <p:cNvSpPr txBox="1"/>
          <p:nvPr/>
        </p:nvSpPr>
        <p:spPr>
          <a:xfrm>
            <a:off x="8191519" y="4792441"/>
            <a:ext cx="740994" cy="230832"/>
          </a:xfrm>
          <a:prstGeom prst="rect">
            <a:avLst/>
          </a:prstGeom>
          <a:noFill/>
        </p:spPr>
        <p:txBody>
          <a:bodyPr wrap="square" rtlCol="0">
            <a:spAutoFit/>
          </a:bodyPr>
          <a:lstStyle/>
          <a:p>
            <a:pPr algn="ctr" defTabSz="144000">
              <a:spcBef>
                <a:spcPts val="600"/>
              </a:spcBef>
            </a:pPr>
            <a:r>
              <a:rPr lang="en-GB" sz="900">
                <a:latin typeface="Georgia" panose="02040502050405020303" pitchFamily="18" charset="0"/>
              </a:rPr>
              <a:t>1744-</a:t>
            </a:r>
            <a:r>
              <a:rPr lang="en-GB" sz="900">
                <a:effectLst/>
                <a:latin typeface="Georgia" panose="02040502050405020303" pitchFamily="18" charset="0"/>
              </a:rPr>
              <a:t>1818</a:t>
            </a:r>
          </a:p>
        </p:txBody>
      </p:sp>
      <p:cxnSp>
        <p:nvCxnSpPr>
          <p:cNvPr id="121" name="Straight Connector 120">
            <a:extLst>
              <a:ext uri="{FF2B5EF4-FFF2-40B4-BE49-F238E27FC236}">
                <a16:creationId xmlns:a16="http://schemas.microsoft.com/office/drawing/2014/main" id="{C00706FA-41B7-6736-D9E7-0298923F7AA7}"/>
              </a:ext>
              <a:ext uri="{C183D7F6-B498-43B3-948B-1728B52AA6E4}">
                <adec:decorative xmlns:adec="http://schemas.microsoft.com/office/drawing/2017/decorative" val="1"/>
              </a:ext>
            </a:extLst>
          </p:cNvPr>
          <p:cNvCxnSpPr>
            <a:cxnSpLocks/>
          </p:cNvCxnSpPr>
          <p:nvPr/>
        </p:nvCxnSpPr>
        <p:spPr>
          <a:xfrm>
            <a:off x="6084722" y="2289762"/>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2E7B70A4-0CFF-01ED-1CB9-D54A6C280A52}"/>
              </a:ext>
              <a:ext uri="{C183D7F6-B498-43B3-948B-1728B52AA6E4}">
                <adec:decorative xmlns:adec="http://schemas.microsoft.com/office/drawing/2017/decorative" val="1"/>
              </a:ext>
            </a:extLst>
          </p:cNvPr>
          <p:cNvCxnSpPr>
            <a:cxnSpLocks/>
          </p:cNvCxnSpPr>
          <p:nvPr/>
        </p:nvCxnSpPr>
        <p:spPr>
          <a:xfrm>
            <a:off x="6084722" y="2341309"/>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a:extLst>
              <a:ext uri="{FF2B5EF4-FFF2-40B4-BE49-F238E27FC236}">
                <a16:creationId xmlns:a16="http://schemas.microsoft.com/office/drawing/2014/main" id="{EB3A26F2-861B-4BBA-0636-31AA4ED99E48}"/>
              </a:ext>
              <a:ext uri="{C183D7F6-B498-43B3-948B-1728B52AA6E4}">
                <adec:decorative xmlns:adec="http://schemas.microsoft.com/office/drawing/2017/decorative" val="1"/>
              </a:ext>
            </a:extLst>
          </p:cNvPr>
          <p:cNvCxnSpPr>
            <a:cxnSpLocks/>
          </p:cNvCxnSpPr>
          <p:nvPr/>
        </p:nvCxnSpPr>
        <p:spPr>
          <a:xfrm>
            <a:off x="6145302" y="2387515"/>
            <a:ext cx="0" cy="69130"/>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a:extLst>
              <a:ext uri="{FF2B5EF4-FFF2-40B4-BE49-F238E27FC236}">
                <a16:creationId xmlns:a16="http://schemas.microsoft.com/office/drawing/2014/main" id="{DE6A6F0C-0B92-6BD7-16E3-3B8C732B38C0}"/>
              </a:ext>
              <a:ext uri="{C183D7F6-B498-43B3-948B-1728B52AA6E4}">
                <adec:decorative xmlns:adec="http://schemas.microsoft.com/office/drawing/2017/decorative" val="1"/>
              </a:ext>
            </a:extLst>
          </p:cNvPr>
          <p:cNvCxnSpPr>
            <a:cxnSpLocks/>
          </p:cNvCxnSpPr>
          <p:nvPr/>
        </p:nvCxnSpPr>
        <p:spPr>
          <a:xfrm>
            <a:off x="6897491" y="3604568"/>
            <a:ext cx="0" cy="69130"/>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sp>
        <p:nvSpPr>
          <p:cNvPr id="2" name="Title 3">
            <a:extLst>
              <a:ext uri="{FF2B5EF4-FFF2-40B4-BE49-F238E27FC236}">
                <a16:creationId xmlns:a16="http://schemas.microsoft.com/office/drawing/2014/main" id="{E2912776-555A-812F-7211-11AFA3B46162}"/>
              </a:ext>
            </a:extLst>
          </p:cNvPr>
          <p:cNvSpPr>
            <a:spLocks noGrp="1"/>
          </p:cNvSpPr>
          <p:nvPr>
            <p:ph type="title"/>
          </p:nvPr>
        </p:nvSpPr>
        <p:spPr>
          <a:xfrm>
            <a:off x="961834" y="-4290112"/>
            <a:ext cx="10515600" cy="1325563"/>
          </a:xfrm>
        </p:spPr>
        <p:txBody>
          <a:bodyPr/>
          <a:lstStyle/>
          <a:p>
            <a:r>
              <a:rPr lang="en-GB">
                <a:solidFill>
                  <a:srgbClr val="E6E6E6"/>
                </a:solidFill>
              </a:rPr>
              <a:t>FAMILY</a:t>
            </a:r>
            <a:r>
              <a:rPr lang="en-GB" baseline="0">
                <a:solidFill>
                  <a:srgbClr val="E6E6E6"/>
                </a:solidFill>
              </a:rPr>
              <a:t> TREE PART </a:t>
            </a:r>
            <a:r>
              <a:rPr lang="en-GB">
                <a:solidFill>
                  <a:srgbClr val="E6E6E6"/>
                </a:solidFill>
              </a:rPr>
              <a:t>2</a:t>
            </a:r>
          </a:p>
        </p:txBody>
      </p:sp>
    </p:spTree>
    <p:extLst>
      <p:ext uri="{BB962C8B-B14F-4D97-AF65-F5344CB8AC3E}">
        <p14:creationId xmlns:p14="http://schemas.microsoft.com/office/powerpoint/2010/main" val="9577970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B0308D7-206C-BBEA-4C21-73C60080CC92}"/>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0"/>
            <a:ext cx="12200693" cy="6885958"/>
          </a:xfrm>
          <a:prstGeom prst="rect">
            <a:avLst/>
          </a:prstGeom>
        </p:spPr>
      </p:pic>
      <p:sp>
        <p:nvSpPr>
          <p:cNvPr id="5" name="TextBox 4">
            <a:extLst>
              <a:ext uri="{FF2B5EF4-FFF2-40B4-BE49-F238E27FC236}">
                <a16:creationId xmlns:a16="http://schemas.microsoft.com/office/drawing/2014/main" id="{1CE5089A-001C-93A7-F4FA-944688EF4F24}"/>
              </a:ext>
              <a:ext uri="{C183D7F6-B498-43B3-948B-1728B52AA6E4}">
                <adec:decorative xmlns:adec="http://schemas.microsoft.com/office/drawing/2017/decorative" val="1"/>
              </a:ext>
            </a:extLst>
          </p:cNvPr>
          <p:cNvSpPr txBox="1"/>
          <p:nvPr/>
        </p:nvSpPr>
        <p:spPr>
          <a:xfrm>
            <a:off x="380553" y="393230"/>
            <a:ext cx="3365880" cy="2072400"/>
          </a:xfrm>
          <a:prstGeom prst="rect">
            <a:avLst/>
          </a:prstGeom>
          <a:noFill/>
        </p:spPr>
        <p:txBody>
          <a:bodyPr wrap="square" lIns="91440" tIns="45720" rIns="91440" bIns="45720" rtlCol="0" anchor="t">
            <a:spAutoFit/>
          </a:bodyPr>
          <a:lstStyle/>
          <a:p>
            <a:r>
              <a:rPr lang="en-GB" sz="3200" b="1" spc="100">
                <a:solidFill>
                  <a:srgbClr val="45235E"/>
                </a:solidFill>
                <a:latin typeface="Open Sans Condensed"/>
                <a:ea typeface="Open Sans Condensed" panose="020B0606030504020204" pitchFamily="34" charset="0"/>
                <a:cs typeface="Open Sans Condensed" panose="020B0606030504020204" pitchFamily="34" charset="0"/>
              </a:rPr>
              <a:t>GEORGIAN TO VICTORIAN </a:t>
            </a:r>
          </a:p>
          <a:p>
            <a:r>
              <a:rPr lang="en-GB" sz="3200" b="1" spc="100">
                <a:solidFill>
                  <a:srgbClr val="45235E"/>
                </a:solidFill>
                <a:latin typeface="Open Sans Condensed" panose="020B0606030504020204" pitchFamily="34" charset="0"/>
                <a:ea typeface="Open Sans Condensed" panose="020B0606030504020204" pitchFamily="34" charset="0"/>
                <a:cs typeface="Open Sans Condensed" panose="020B0606030504020204" pitchFamily="34" charset="0"/>
              </a:rPr>
              <a:t>FAMILY </a:t>
            </a:r>
          </a:p>
          <a:p>
            <a:r>
              <a:rPr lang="en-GB" sz="3200" b="1" spc="100">
                <a:solidFill>
                  <a:srgbClr val="45235E"/>
                </a:solidFill>
                <a:latin typeface="Open Sans Condensed" panose="020B0606030504020204" pitchFamily="34" charset="0"/>
                <a:ea typeface="Open Sans Condensed" panose="020B0606030504020204" pitchFamily="34" charset="0"/>
                <a:cs typeface="Open Sans Condensed" panose="020B0606030504020204" pitchFamily="34" charset="0"/>
              </a:rPr>
              <a:t>TREE</a:t>
            </a:r>
            <a:endParaRPr lang="en-GB" sz="3200" b="1" spc="100">
              <a:solidFill>
                <a:srgbClr val="45235E"/>
              </a:solidFill>
              <a:effectLst/>
              <a:latin typeface="Open Sans Condensed" panose="020B0606030504020204" pitchFamily="34" charset="0"/>
              <a:ea typeface="Open Sans Condensed" panose="020B0606030504020204" pitchFamily="34" charset="0"/>
              <a:cs typeface="Open Sans Condensed" panose="020B0606030504020204" pitchFamily="34" charset="0"/>
            </a:endParaRPr>
          </a:p>
        </p:txBody>
      </p:sp>
      <p:sp>
        <p:nvSpPr>
          <p:cNvPr id="7" name="Oval 6">
            <a:extLst>
              <a:ext uri="{FF2B5EF4-FFF2-40B4-BE49-F238E27FC236}">
                <a16:creationId xmlns:a16="http://schemas.microsoft.com/office/drawing/2014/main" id="{4DB99190-554E-393B-A567-DAEA6D9D72D3}"/>
              </a:ext>
              <a:ext uri="{C183D7F6-B498-43B3-948B-1728B52AA6E4}">
                <adec:decorative xmlns:adec="http://schemas.microsoft.com/office/drawing/2017/decorative" val="1"/>
              </a:ext>
            </a:extLst>
          </p:cNvPr>
          <p:cNvSpPr/>
          <p:nvPr/>
        </p:nvSpPr>
        <p:spPr>
          <a:xfrm>
            <a:off x="4168076" y="155864"/>
            <a:ext cx="588935" cy="751667"/>
          </a:xfrm>
          <a:prstGeom prst="ellipse">
            <a:avLst/>
          </a:prstGeom>
          <a:blipFill dpi="0" rotWithShape="1">
            <a:blip r:embed="rId4"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E32E13BB-9120-1FE0-1F89-3A19F21C1AB3}"/>
              </a:ext>
              <a:ext uri="{C183D7F6-B498-43B3-948B-1728B52AA6E4}">
                <adec:decorative xmlns:adec="http://schemas.microsoft.com/office/drawing/2017/decorative" val="1"/>
              </a:ext>
            </a:extLst>
          </p:cNvPr>
          <p:cNvSpPr txBox="1"/>
          <p:nvPr/>
        </p:nvSpPr>
        <p:spPr>
          <a:xfrm>
            <a:off x="4022591" y="952571"/>
            <a:ext cx="909082" cy="246221"/>
          </a:xfrm>
          <a:prstGeom prst="rect">
            <a:avLst/>
          </a:prstGeom>
          <a:noFill/>
        </p:spPr>
        <p:txBody>
          <a:bodyPr wrap="square" rtlCol="0">
            <a:spAutoFit/>
          </a:bodyPr>
          <a:lstStyle/>
          <a:p>
            <a:pPr algn="ctr" defTabSz="144000">
              <a:spcBef>
                <a:spcPts val="600"/>
              </a:spcBef>
            </a:pPr>
            <a:r>
              <a:rPr lang="en-GB" sz="1000">
                <a:solidFill>
                  <a:srgbClr val="9D691F"/>
                </a:solidFill>
                <a:latin typeface="Georgia" panose="02040502050405020303" pitchFamily="18" charset="0"/>
              </a:rPr>
              <a:t>GEORGE</a:t>
            </a:r>
            <a:r>
              <a:rPr lang="en-GB" sz="1000">
                <a:solidFill>
                  <a:srgbClr val="9D691F"/>
                </a:solidFill>
                <a:effectLst/>
                <a:latin typeface="Georgia" panose="02040502050405020303" pitchFamily="18" charset="0"/>
              </a:rPr>
              <a:t> I</a:t>
            </a:r>
          </a:p>
        </p:txBody>
      </p:sp>
      <p:pic>
        <p:nvPicPr>
          <p:cNvPr id="11" name="Picture 10">
            <a:extLst>
              <a:ext uri="{FF2B5EF4-FFF2-40B4-BE49-F238E27FC236}">
                <a16:creationId xmlns:a16="http://schemas.microsoft.com/office/drawing/2014/main" id="{7454823A-58BB-3805-6134-5D42033CE6E2}"/>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803175" y="840084"/>
            <a:ext cx="408100" cy="408100"/>
          </a:xfrm>
          <a:prstGeom prst="rect">
            <a:avLst/>
          </a:prstGeom>
        </p:spPr>
      </p:pic>
      <p:sp>
        <p:nvSpPr>
          <p:cNvPr id="12" name="TextBox 11">
            <a:extLst>
              <a:ext uri="{FF2B5EF4-FFF2-40B4-BE49-F238E27FC236}">
                <a16:creationId xmlns:a16="http://schemas.microsoft.com/office/drawing/2014/main" id="{D81FAA7C-9EDC-B536-583D-C06FDF8AD3E1}"/>
              </a:ext>
              <a:ext uri="{C183D7F6-B498-43B3-948B-1728B52AA6E4}">
                <adec:decorative xmlns:adec="http://schemas.microsoft.com/office/drawing/2017/decorative" val="1"/>
              </a:ext>
            </a:extLst>
          </p:cNvPr>
          <p:cNvSpPr txBox="1"/>
          <p:nvPr/>
        </p:nvSpPr>
        <p:spPr>
          <a:xfrm>
            <a:off x="4021052" y="1111561"/>
            <a:ext cx="909082" cy="369332"/>
          </a:xfrm>
          <a:prstGeom prst="rect">
            <a:avLst/>
          </a:prstGeom>
          <a:noFill/>
        </p:spPr>
        <p:txBody>
          <a:bodyPr wrap="square" lIns="91440" tIns="45720" rIns="91440" bIns="45720" rtlCol="0" anchor="t">
            <a:spAutoFit/>
          </a:bodyPr>
          <a:lstStyle/>
          <a:p>
            <a:pPr algn="ctr" defTabSz="144000">
              <a:spcBef>
                <a:spcPts val="600"/>
              </a:spcBef>
            </a:pPr>
            <a:r>
              <a:rPr lang="en-GB" sz="900">
                <a:effectLst/>
                <a:latin typeface="Georgia"/>
              </a:rPr>
              <a:t>1660-1727</a:t>
            </a:r>
            <a:br>
              <a:rPr lang="en-GB" sz="900">
                <a:latin typeface="Georgia"/>
              </a:rPr>
            </a:br>
            <a:r>
              <a:rPr lang="en-GB" sz="900" i="1">
                <a:effectLst/>
                <a:latin typeface="Georgia"/>
              </a:rPr>
              <a:t>(</a:t>
            </a:r>
            <a:r>
              <a:rPr lang="en-GB" sz="900" i="1">
                <a:latin typeface="Georgia"/>
              </a:rPr>
              <a:t>r</a:t>
            </a:r>
            <a:r>
              <a:rPr lang="en-GB" sz="900" i="1">
                <a:effectLst/>
                <a:latin typeface="Georgia"/>
              </a:rPr>
              <a:t>. 1714-27)</a:t>
            </a:r>
          </a:p>
        </p:txBody>
      </p:sp>
      <p:cxnSp>
        <p:nvCxnSpPr>
          <p:cNvPr id="14" name="Straight Connector 13">
            <a:extLst>
              <a:ext uri="{FF2B5EF4-FFF2-40B4-BE49-F238E27FC236}">
                <a16:creationId xmlns:a16="http://schemas.microsoft.com/office/drawing/2014/main" id="{0B573027-6EDE-7767-2E9C-0077AE3B8C09}"/>
              </a:ext>
              <a:ext uri="{C183D7F6-B498-43B3-948B-1728B52AA6E4}">
                <adec:decorative xmlns:adec="http://schemas.microsoft.com/office/drawing/2017/decorative" val="1"/>
              </a:ext>
            </a:extLst>
          </p:cNvPr>
          <p:cNvCxnSpPr>
            <a:cxnSpLocks/>
          </p:cNvCxnSpPr>
          <p:nvPr/>
        </p:nvCxnSpPr>
        <p:spPr>
          <a:xfrm>
            <a:off x="5248365" y="1106760"/>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D3FCA1C3-56C0-DE4F-8DD2-3E87B0938080}"/>
              </a:ext>
              <a:ext uri="{C183D7F6-B498-43B3-948B-1728B52AA6E4}">
                <adec:decorative xmlns:adec="http://schemas.microsoft.com/office/drawing/2017/decorative" val="1"/>
              </a:ext>
            </a:extLst>
          </p:cNvPr>
          <p:cNvCxnSpPr>
            <a:cxnSpLocks/>
          </p:cNvCxnSpPr>
          <p:nvPr/>
        </p:nvCxnSpPr>
        <p:spPr>
          <a:xfrm>
            <a:off x="5248365" y="1158307"/>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E8144B1-6CA1-586D-7B6B-FD19D0D54E01}"/>
              </a:ext>
              <a:ext uri="{C183D7F6-B498-43B3-948B-1728B52AA6E4}">
                <adec:decorative xmlns:adec="http://schemas.microsoft.com/office/drawing/2017/decorative" val="1"/>
              </a:ext>
            </a:extLst>
          </p:cNvPr>
          <p:cNvCxnSpPr>
            <a:cxnSpLocks/>
          </p:cNvCxnSpPr>
          <p:nvPr/>
        </p:nvCxnSpPr>
        <p:spPr>
          <a:xfrm>
            <a:off x="5308183" y="1208104"/>
            <a:ext cx="0" cy="69130"/>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3B0BB27F-3FA6-928D-2129-9DDC343B73EF}"/>
              </a:ext>
              <a:ext uri="{C183D7F6-B498-43B3-948B-1728B52AA6E4}">
                <adec:decorative xmlns:adec="http://schemas.microsoft.com/office/drawing/2017/decorative" val="1"/>
              </a:ext>
            </a:extLst>
          </p:cNvPr>
          <p:cNvSpPr txBox="1"/>
          <p:nvPr/>
        </p:nvSpPr>
        <p:spPr>
          <a:xfrm>
            <a:off x="4575932" y="2134981"/>
            <a:ext cx="1501588" cy="246221"/>
          </a:xfrm>
          <a:prstGeom prst="rect">
            <a:avLst/>
          </a:prstGeom>
          <a:noFill/>
        </p:spPr>
        <p:txBody>
          <a:bodyPr wrap="square" rtlCol="0">
            <a:spAutoFit/>
          </a:bodyPr>
          <a:lstStyle/>
          <a:p>
            <a:pPr algn="ctr" defTabSz="144000">
              <a:spcBef>
                <a:spcPts val="600"/>
              </a:spcBef>
            </a:pPr>
            <a:r>
              <a:rPr lang="en-GB" sz="1000">
                <a:solidFill>
                  <a:srgbClr val="9D691F"/>
                </a:solidFill>
                <a:latin typeface="Georgia" panose="02040502050405020303" pitchFamily="18" charset="0"/>
              </a:rPr>
              <a:t>GEORGE</a:t>
            </a:r>
            <a:r>
              <a:rPr lang="en-GB" sz="1000">
                <a:solidFill>
                  <a:srgbClr val="9D691F"/>
                </a:solidFill>
                <a:effectLst/>
                <a:latin typeface="Georgia" panose="02040502050405020303" pitchFamily="18" charset="0"/>
              </a:rPr>
              <a:t> II</a:t>
            </a:r>
          </a:p>
        </p:txBody>
      </p:sp>
      <p:sp>
        <p:nvSpPr>
          <p:cNvPr id="29" name="TextBox 28">
            <a:extLst>
              <a:ext uri="{FF2B5EF4-FFF2-40B4-BE49-F238E27FC236}">
                <a16:creationId xmlns:a16="http://schemas.microsoft.com/office/drawing/2014/main" id="{507C45B3-AA51-AD12-F9A9-12688912F3C5}"/>
              </a:ext>
              <a:ext uri="{C183D7F6-B498-43B3-948B-1728B52AA6E4}">
                <adec:decorative xmlns:adec="http://schemas.microsoft.com/office/drawing/2017/decorative" val="1"/>
              </a:ext>
            </a:extLst>
          </p:cNvPr>
          <p:cNvSpPr txBox="1"/>
          <p:nvPr/>
        </p:nvSpPr>
        <p:spPr>
          <a:xfrm>
            <a:off x="6277881" y="2138854"/>
            <a:ext cx="1079626" cy="400110"/>
          </a:xfrm>
          <a:prstGeom prst="rect">
            <a:avLst/>
          </a:prstGeom>
          <a:noFill/>
        </p:spPr>
        <p:txBody>
          <a:bodyPr wrap="square" lIns="91440" tIns="45720" rIns="91440" bIns="45720" rtlCol="0" anchor="t">
            <a:spAutoFit/>
          </a:bodyPr>
          <a:lstStyle/>
          <a:p>
            <a:pPr algn="ctr" defTabSz="144000">
              <a:spcBef>
                <a:spcPts val="600"/>
              </a:spcBef>
            </a:pPr>
            <a:r>
              <a:rPr lang="en-GB" sz="1000">
                <a:latin typeface="Georgia"/>
              </a:rPr>
              <a:t>CAROLINE</a:t>
            </a:r>
            <a:br>
              <a:rPr lang="en-GB" sz="1000">
                <a:latin typeface="Georgia"/>
              </a:rPr>
            </a:br>
            <a:r>
              <a:rPr lang="en-GB" sz="1000">
                <a:latin typeface="Georgia"/>
              </a:rPr>
              <a:t>OF</a:t>
            </a:r>
            <a:r>
              <a:rPr lang="en-GB" sz="1000">
                <a:effectLst/>
                <a:latin typeface="Georgia"/>
              </a:rPr>
              <a:t> ANS</a:t>
            </a:r>
            <a:r>
              <a:rPr lang="en-GB" sz="1000">
                <a:latin typeface="Georgia"/>
              </a:rPr>
              <a:t>BACH</a:t>
            </a:r>
            <a:endParaRPr lang="en-GB" sz="1000">
              <a:effectLst/>
              <a:latin typeface="Georgia"/>
            </a:endParaRPr>
          </a:p>
        </p:txBody>
      </p:sp>
      <p:pic>
        <p:nvPicPr>
          <p:cNvPr id="30" name="Picture 29">
            <a:extLst>
              <a:ext uri="{FF2B5EF4-FFF2-40B4-BE49-F238E27FC236}">
                <a16:creationId xmlns:a16="http://schemas.microsoft.com/office/drawing/2014/main" id="{01B1B81F-3981-3F12-2009-9173921FEF19}"/>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626519" y="2027407"/>
            <a:ext cx="408100" cy="408100"/>
          </a:xfrm>
          <a:prstGeom prst="rect">
            <a:avLst/>
          </a:prstGeom>
        </p:spPr>
      </p:pic>
      <p:sp>
        <p:nvSpPr>
          <p:cNvPr id="31" name="TextBox 30">
            <a:extLst>
              <a:ext uri="{FF2B5EF4-FFF2-40B4-BE49-F238E27FC236}">
                <a16:creationId xmlns:a16="http://schemas.microsoft.com/office/drawing/2014/main" id="{EF1BD993-6C60-F0B9-4159-D8AA80BCD3A4}"/>
              </a:ext>
              <a:ext uri="{C183D7F6-B498-43B3-948B-1728B52AA6E4}">
                <adec:decorative xmlns:adec="http://schemas.microsoft.com/office/drawing/2017/decorative" val="1"/>
              </a:ext>
            </a:extLst>
          </p:cNvPr>
          <p:cNvSpPr txBox="1"/>
          <p:nvPr/>
        </p:nvSpPr>
        <p:spPr>
          <a:xfrm>
            <a:off x="4833964" y="2287297"/>
            <a:ext cx="1021334" cy="369332"/>
          </a:xfrm>
          <a:prstGeom prst="rect">
            <a:avLst/>
          </a:prstGeom>
          <a:noFill/>
        </p:spPr>
        <p:txBody>
          <a:bodyPr wrap="square" lIns="91440" tIns="45720" rIns="91440" bIns="45720" rtlCol="0" anchor="t">
            <a:spAutoFit/>
          </a:bodyPr>
          <a:lstStyle/>
          <a:p>
            <a:pPr algn="ctr" defTabSz="144000">
              <a:spcBef>
                <a:spcPts val="600"/>
              </a:spcBef>
            </a:pPr>
            <a:r>
              <a:rPr lang="en-GB" sz="900">
                <a:effectLst/>
                <a:latin typeface="Georgia"/>
              </a:rPr>
              <a:t>1683-1760</a:t>
            </a:r>
            <a:br>
              <a:rPr lang="en-GB" sz="900">
                <a:latin typeface="Georgia"/>
              </a:rPr>
            </a:br>
            <a:r>
              <a:rPr lang="en-GB" sz="900" i="1">
                <a:effectLst/>
                <a:latin typeface="Georgia"/>
              </a:rPr>
              <a:t>(</a:t>
            </a:r>
            <a:r>
              <a:rPr lang="en-GB" sz="900" i="1">
                <a:latin typeface="Georgia"/>
              </a:rPr>
              <a:t>r</a:t>
            </a:r>
            <a:r>
              <a:rPr lang="en-GB" sz="900" i="1">
                <a:effectLst/>
                <a:latin typeface="Georgia"/>
              </a:rPr>
              <a:t>. 1727-60)</a:t>
            </a:r>
          </a:p>
        </p:txBody>
      </p:sp>
      <p:sp>
        <p:nvSpPr>
          <p:cNvPr id="39" name="Oval 38">
            <a:extLst>
              <a:ext uri="{FF2B5EF4-FFF2-40B4-BE49-F238E27FC236}">
                <a16:creationId xmlns:a16="http://schemas.microsoft.com/office/drawing/2014/main" id="{28FE83A6-EC04-8B66-B6E7-554DE0D5F0AD}"/>
              </a:ext>
              <a:ext uri="{C183D7F6-B498-43B3-948B-1728B52AA6E4}">
                <adec:decorative xmlns:adec="http://schemas.microsoft.com/office/drawing/2017/decorative" val="1"/>
              </a:ext>
            </a:extLst>
          </p:cNvPr>
          <p:cNvSpPr/>
          <p:nvPr/>
        </p:nvSpPr>
        <p:spPr>
          <a:xfrm>
            <a:off x="5863910" y="2506762"/>
            <a:ext cx="588935" cy="751667"/>
          </a:xfrm>
          <a:prstGeom prst="ellipse">
            <a:avLst/>
          </a:prstGeom>
          <a:blipFill dpi="0" rotWithShape="1">
            <a:blip r:embed="rId6"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A537FF06-89D9-E1B1-489A-8DD977650BBD}"/>
              </a:ext>
              <a:ext uri="{C183D7F6-B498-43B3-948B-1728B52AA6E4}">
                <adec:decorative xmlns:adec="http://schemas.microsoft.com/office/drawing/2017/decorative" val="1"/>
              </a:ext>
            </a:extLst>
          </p:cNvPr>
          <p:cNvSpPr txBox="1"/>
          <p:nvPr/>
        </p:nvSpPr>
        <p:spPr>
          <a:xfrm>
            <a:off x="5488852" y="3267571"/>
            <a:ext cx="1350216" cy="400110"/>
          </a:xfrm>
          <a:prstGeom prst="rect">
            <a:avLst/>
          </a:prstGeom>
          <a:noFill/>
        </p:spPr>
        <p:txBody>
          <a:bodyPr wrap="square" lIns="91440" tIns="45720" rIns="91440" bIns="45720" rtlCol="0" anchor="t">
            <a:spAutoFit/>
          </a:bodyPr>
          <a:lstStyle/>
          <a:p>
            <a:pPr algn="ctr" defTabSz="144000">
              <a:spcBef>
                <a:spcPts val="600"/>
              </a:spcBef>
            </a:pPr>
            <a:r>
              <a:rPr lang="en-GB" sz="1000">
                <a:latin typeface="Georgia"/>
              </a:rPr>
              <a:t>FREDERICK </a:t>
            </a:r>
            <a:br>
              <a:rPr lang="en-GB" sz="1000">
                <a:latin typeface="Georgia"/>
              </a:rPr>
            </a:br>
            <a:r>
              <a:rPr lang="en-GB" sz="1000">
                <a:latin typeface="Georgia"/>
              </a:rPr>
              <a:t>PRINCE OF WALES</a:t>
            </a:r>
            <a:endParaRPr lang="en-GB" sz="1000">
              <a:effectLst/>
              <a:latin typeface="Georgia"/>
            </a:endParaRPr>
          </a:p>
        </p:txBody>
      </p:sp>
      <p:sp>
        <p:nvSpPr>
          <p:cNvPr id="41" name="TextBox 40">
            <a:extLst>
              <a:ext uri="{FF2B5EF4-FFF2-40B4-BE49-F238E27FC236}">
                <a16:creationId xmlns:a16="http://schemas.microsoft.com/office/drawing/2014/main" id="{835A2218-BDF2-CABE-3C20-BAE25AFE7FCB}"/>
              </a:ext>
              <a:ext uri="{C183D7F6-B498-43B3-948B-1728B52AA6E4}">
                <adec:decorative xmlns:adec="http://schemas.microsoft.com/office/drawing/2017/decorative" val="1"/>
              </a:ext>
            </a:extLst>
          </p:cNvPr>
          <p:cNvSpPr txBox="1"/>
          <p:nvPr/>
        </p:nvSpPr>
        <p:spPr>
          <a:xfrm>
            <a:off x="7059977" y="3268517"/>
            <a:ext cx="1264543" cy="400110"/>
          </a:xfrm>
          <a:prstGeom prst="rect">
            <a:avLst/>
          </a:prstGeom>
          <a:noFill/>
        </p:spPr>
        <p:txBody>
          <a:bodyPr wrap="square" lIns="91440" tIns="45720" rIns="91440" bIns="45720" rtlCol="0" anchor="t">
            <a:spAutoFit/>
          </a:bodyPr>
          <a:lstStyle/>
          <a:p>
            <a:pPr algn="ctr" defTabSz="144000">
              <a:spcBef>
                <a:spcPts val="600"/>
              </a:spcBef>
            </a:pPr>
            <a:r>
              <a:rPr lang="en-GB" sz="1000">
                <a:effectLst/>
                <a:latin typeface="Georgia"/>
              </a:rPr>
              <a:t>AUGUSTA</a:t>
            </a:r>
            <a:r>
              <a:rPr lang="en-GB" sz="1000">
                <a:latin typeface="Georgia"/>
              </a:rPr>
              <a:t> </a:t>
            </a:r>
            <a:br>
              <a:rPr lang="en-GB" sz="1000">
                <a:latin typeface="Georgia"/>
              </a:rPr>
            </a:br>
            <a:r>
              <a:rPr lang="en-GB" sz="1000">
                <a:effectLst/>
                <a:latin typeface="Georgia"/>
              </a:rPr>
              <a:t>OF SAXE GOTHA</a:t>
            </a:r>
          </a:p>
        </p:txBody>
      </p:sp>
      <p:sp>
        <p:nvSpPr>
          <p:cNvPr id="43" name="TextBox 42">
            <a:extLst>
              <a:ext uri="{FF2B5EF4-FFF2-40B4-BE49-F238E27FC236}">
                <a16:creationId xmlns:a16="http://schemas.microsoft.com/office/drawing/2014/main" id="{0C6D0A15-6C48-BBC2-B6C5-4EB41EFA9D37}"/>
              </a:ext>
              <a:ext uri="{C183D7F6-B498-43B3-948B-1728B52AA6E4}">
                <adec:decorative xmlns:adec="http://schemas.microsoft.com/office/drawing/2017/decorative" val="1"/>
              </a:ext>
            </a:extLst>
          </p:cNvPr>
          <p:cNvSpPr txBox="1"/>
          <p:nvPr/>
        </p:nvSpPr>
        <p:spPr>
          <a:xfrm>
            <a:off x="5778612" y="3576414"/>
            <a:ext cx="768400" cy="230832"/>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1707-51</a:t>
            </a:r>
          </a:p>
        </p:txBody>
      </p:sp>
      <p:cxnSp>
        <p:nvCxnSpPr>
          <p:cNvPr id="44" name="Straight Connector 43">
            <a:extLst>
              <a:ext uri="{FF2B5EF4-FFF2-40B4-BE49-F238E27FC236}">
                <a16:creationId xmlns:a16="http://schemas.microsoft.com/office/drawing/2014/main" id="{EB3CE8FC-39A7-BAA0-8379-011EAB4E8BAD}"/>
              </a:ext>
              <a:ext uri="{C183D7F6-B498-43B3-948B-1728B52AA6E4}">
                <adec:decorative xmlns:adec="http://schemas.microsoft.com/office/drawing/2017/decorative" val="1"/>
              </a:ext>
            </a:extLst>
          </p:cNvPr>
          <p:cNvCxnSpPr>
            <a:cxnSpLocks/>
          </p:cNvCxnSpPr>
          <p:nvPr/>
        </p:nvCxnSpPr>
        <p:spPr>
          <a:xfrm>
            <a:off x="6833780" y="3504014"/>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BB69C88D-2879-B48A-53E3-FFD90C3766AE}"/>
              </a:ext>
              <a:ext uri="{C183D7F6-B498-43B3-948B-1728B52AA6E4}">
                <adec:decorative xmlns:adec="http://schemas.microsoft.com/office/drawing/2017/decorative" val="1"/>
              </a:ext>
            </a:extLst>
          </p:cNvPr>
          <p:cNvCxnSpPr>
            <a:cxnSpLocks/>
          </p:cNvCxnSpPr>
          <p:nvPr/>
        </p:nvCxnSpPr>
        <p:spPr>
          <a:xfrm>
            <a:off x="6833780" y="3547610"/>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DDCF8F38-DA05-ED1E-0403-CF910B0EC752}"/>
              </a:ext>
              <a:ext uri="{C183D7F6-B498-43B3-948B-1728B52AA6E4}">
                <adec:decorative xmlns:adec="http://schemas.microsoft.com/office/drawing/2017/decorative" val="1"/>
              </a:ext>
            </a:extLst>
          </p:cNvPr>
          <p:cNvSpPr txBox="1"/>
          <p:nvPr/>
        </p:nvSpPr>
        <p:spPr>
          <a:xfrm>
            <a:off x="7153286" y="3575709"/>
            <a:ext cx="1047559" cy="230832"/>
          </a:xfrm>
          <a:prstGeom prst="rect">
            <a:avLst/>
          </a:prstGeom>
          <a:noFill/>
        </p:spPr>
        <p:txBody>
          <a:bodyPr wrap="square" rtlCol="0">
            <a:spAutoFit/>
          </a:bodyPr>
          <a:lstStyle/>
          <a:p>
            <a:pPr algn="ctr" defTabSz="144000">
              <a:spcBef>
                <a:spcPts val="600"/>
              </a:spcBef>
            </a:pPr>
            <a:r>
              <a:rPr lang="en-GB" sz="900">
                <a:latin typeface="Georgia" panose="02040502050405020303" pitchFamily="18" charset="0"/>
              </a:rPr>
              <a:t>1719-</a:t>
            </a:r>
            <a:r>
              <a:rPr lang="en-GB" sz="900">
                <a:effectLst/>
                <a:latin typeface="Georgia" panose="02040502050405020303" pitchFamily="18" charset="0"/>
              </a:rPr>
              <a:t>72</a:t>
            </a:r>
          </a:p>
        </p:txBody>
      </p:sp>
      <p:sp>
        <p:nvSpPr>
          <p:cNvPr id="48" name="Oval 47">
            <a:extLst>
              <a:ext uri="{FF2B5EF4-FFF2-40B4-BE49-F238E27FC236}">
                <a16:creationId xmlns:a16="http://schemas.microsoft.com/office/drawing/2014/main" id="{86E1D852-DBA0-E2E8-DE8E-9220F424D757}"/>
              </a:ext>
              <a:ext uri="{C183D7F6-B498-43B3-948B-1728B52AA6E4}">
                <adec:decorative xmlns:adec="http://schemas.microsoft.com/office/drawing/2017/decorative" val="1"/>
              </a:ext>
            </a:extLst>
          </p:cNvPr>
          <p:cNvSpPr/>
          <p:nvPr/>
        </p:nvSpPr>
        <p:spPr>
          <a:xfrm>
            <a:off x="6508213" y="1330670"/>
            <a:ext cx="588935" cy="751667"/>
          </a:xfrm>
          <a:prstGeom prst="ellipse">
            <a:avLst/>
          </a:prstGeom>
          <a:blipFill dpi="0" rotWithShape="1">
            <a:blip r:embed="rId7"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7" name="Straight Connector 56">
            <a:extLst>
              <a:ext uri="{FF2B5EF4-FFF2-40B4-BE49-F238E27FC236}">
                <a16:creationId xmlns:a16="http://schemas.microsoft.com/office/drawing/2014/main" id="{5459A637-2ADB-1137-D2DD-C0AC6D5E5F7B}"/>
              </a:ext>
              <a:ext uri="{C183D7F6-B498-43B3-948B-1728B52AA6E4}">
                <adec:decorative xmlns:adec="http://schemas.microsoft.com/office/drawing/2017/decorative" val="1"/>
              </a:ext>
            </a:extLst>
          </p:cNvPr>
          <p:cNvCxnSpPr>
            <a:cxnSpLocks/>
          </p:cNvCxnSpPr>
          <p:nvPr/>
        </p:nvCxnSpPr>
        <p:spPr>
          <a:xfrm>
            <a:off x="2500444" y="5042336"/>
            <a:ext cx="5545850" cy="0"/>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sp>
        <p:nvSpPr>
          <p:cNvPr id="65" name="Oval 64">
            <a:extLst>
              <a:ext uri="{FF2B5EF4-FFF2-40B4-BE49-F238E27FC236}">
                <a16:creationId xmlns:a16="http://schemas.microsoft.com/office/drawing/2014/main" id="{207F31D8-BA76-5491-D731-09D01F8DB84D}"/>
              </a:ext>
              <a:ext uri="{C183D7F6-B498-43B3-948B-1728B52AA6E4}">
                <adec:decorative xmlns:adec="http://schemas.microsoft.com/office/drawing/2017/decorative" val="1"/>
              </a:ext>
            </a:extLst>
          </p:cNvPr>
          <p:cNvSpPr/>
          <p:nvPr/>
        </p:nvSpPr>
        <p:spPr>
          <a:xfrm>
            <a:off x="5486420" y="5143641"/>
            <a:ext cx="588935" cy="751667"/>
          </a:xfrm>
          <a:prstGeom prst="ellipse">
            <a:avLst/>
          </a:prstGeom>
          <a:blipFill dpi="0" rotWithShape="1">
            <a:blip r:embed="rId8"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3" name="Straight Connector 72">
            <a:extLst>
              <a:ext uri="{FF2B5EF4-FFF2-40B4-BE49-F238E27FC236}">
                <a16:creationId xmlns:a16="http://schemas.microsoft.com/office/drawing/2014/main" id="{347592DA-B91A-3BD4-9F51-F022D56E631B}"/>
              </a:ext>
              <a:ext uri="{C183D7F6-B498-43B3-948B-1728B52AA6E4}">
                <adec:decorative xmlns:adec="http://schemas.microsoft.com/office/drawing/2017/decorative" val="1"/>
              </a:ext>
            </a:extLst>
          </p:cNvPr>
          <p:cNvCxnSpPr>
            <a:cxnSpLocks/>
          </p:cNvCxnSpPr>
          <p:nvPr/>
        </p:nvCxnSpPr>
        <p:spPr>
          <a:xfrm>
            <a:off x="7718087" y="4661457"/>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F94B170C-84CA-6672-0A60-115BD5C433F3}"/>
              </a:ext>
              <a:ext uri="{C183D7F6-B498-43B3-948B-1728B52AA6E4}">
                <adec:decorative xmlns:adec="http://schemas.microsoft.com/office/drawing/2017/decorative" val="1"/>
              </a:ext>
            </a:extLst>
          </p:cNvPr>
          <p:cNvCxnSpPr>
            <a:cxnSpLocks/>
          </p:cNvCxnSpPr>
          <p:nvPr/>
        </p:nvCxnSpPr>
        <p:spPr>
          <a:xfrm>
            <a:off x="7718087" y="4705053"/>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sp>
        <p:nvSpPr>
          <p:cNvPr id="106" name="TextBox 105">
            <a:extLst>
              <a:ext uri="{FF2B5EF4-FFF2-40B4-BE49-F238E27FC236}">
                <a16:creationId xmlns:a16="http://schemas.microsoft.com/office/drawing/2014/main" id="{630092F6-0A0E-A5DD-78DC-9AF088A09C2B}"/>
              </a:ext>
              <a:ext uri="{C183D7F6-B498-43B3-948B-1728B52AA6E4}">
                <adec:decorative xmlns:adec="http://schemas.microsoft.com/office/drawing/2017/decorative" val="1"/>
              </a:ext>
            </a:extLst>
          </p:cNvPr>
          <p:cNvSpPr txBox="1"/>
          <p:nvPr/>
        </p:nvSpPr>
        <p:spPr>
          <a:xfrm>
            <a:off x="5054680" y="5892131"/>
            <a:ext cx="1501588" cy="246221"/>
          </a:xfrm>
          <a:prstGeom prst="rect">
            <a:avLst/>
          </a:prstGeom>
          <a:noFill/>
        </p:spPr>
        <p:txBody>
          <a:bodyPr wrap="square" rtlCol="0">
            <a:spAutoFit/>
          </a:bodyPr>
          <a:lstStyle/>
          <a:p>
            <a:pPr algn="ctr" defTabSz="144000">
              <a:spcBef>
                <a:spcPts val="600"/>
              </a:spcBef>
            </a:pPr>
            <a:r>
              <a:rPr lang="en-GB" sz="1000">
                <a:solidFill>
                  <a:srgbClr val="9D691F"/>
                </a:solidFill>
                <a:latin typeface="Georgia" panose="02040502050405020303" pitchFamily="18" charset="0"/>
              </a:rPr>
              <a:t>WILLIAM IV</a:t>
            </a:r>
            <a:endParaRPr lang="en-GB" sz="1000">
              <a:solidFill>
                <a:srgbClr val="9D691F"/>
              </a:solidFill>
              <a:effectLst/>
              <a:latin typeface="Georgia" panose="02040502050405020303" pitchFamily="18" charset="0"/>
            </a:endParaRPr>
          </a:p>
        </p:txBody>
      </p:sp>
      <p:pic>
        <p:nvPicPr>
          <p:cNvPr id="107" name="Picture 106">
            <a:extLst>
              <a:ext uri="{FF2B5EF4-FFF2-40B4-BE49-F238E27FC236}">
                <a16:creationId xmlns:a16="http://schemas.microsoft.com/office/drawing/2014/main" id="{2DC1573E-8A62-A9FF-1525-0F0F48FE62CC}"/>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6147066" y="5779839"/>
            <a:ext cx="408100" cy="408100"/>
          </a:xfrm>
          <a:prstGeom prst="rect">
            <a:avLst/>
          </a:prstGeom>
        </p:spPr>
      </p:pic>
      <p:sp>
        <p:nvSpPr>
          <p:cNvPr id="108" name="TextBox 107">
            <a:extLst>
              <a:ext uri="{FF2B5EF4-FFF2-40B4-BE49-F238E27FC236}">
                <a16:creationId xmlns:a16="http://schemas.microsoft.com/office/drawing/2014/main" id="{BCF30B81-E64B-D2B8-3C5B-FF05BCC6EE81}"/>
              </a:ext>
              <a:ext uri="{C183D7F6-B498-43B3-948B-1728B52AA6E4}">
                <adec:decorative xmlns:adec="http://schemas.microsoft.com/office/drawing/2017/decorative" val="1"/>
              </a:ext>
            </a:extLst>
          </p:cNvPr>
          <p:cNvSpPr txBox="1"/>
          <p:nvPr/>
        </p:nvSpPr>
        <p:spPr>
          <a:xfrm>
            <a:off x="5373176" y="6040676"/>
            <a:ext cx="853606" cy="369332"/>
          </a:xfrm>
          <a:prstGeom prst="rect">
            <a:avLst/>
          </a:prstGeom>
          <a:noFill/>
        </p:spPr>
        <p:txBody>
          <a:bodyPr wrap="square" lIns="91440" tIns="45720" rIns="91440" bIns="45720" rtlCol="0" anchor="t">
            <a:spAutoFit/>
          </a:bodyPr>
          <a:lstStyle/>
          <a:p>
            <a:pPr algn="ctr" defTabSz="144000">
              <a:spcBef>
                <a:spcPts val="600"/>
              </a:spcBef>
            </a:pPr>
            <a:r>
              <a:rPr lang="en-GB" sz="900">
                <a:effectLst/>
                <a:latin typeface="Georgia"/>
              </a:rPr>
              <a:t>1765-1837</a:t>
            </a:r>
            <a:br>
              <a:rPr lang="en-GB" sz="900">
                <a:latin typeface="Georgia"/>
              </a:rPr>
            </a:br>
            <a:r>
              <a:rPr lang="en-GB" sz="900" i="1">
                <a:latin typeface="Georgia"/>
              </a:rPr>
              <a:t> </a:t>
            </a:r>
            <a:r>
              <a:rPr lang="en-GB" sz="900" i="1">
                <a:effectLst/>
                <a:latin typeface="Georgia"/>
              </a:rPr>
              <a:t>(</a:t>
            </a:r>
            <a:r>
              <a:rPr lang="en-GB" sz="900" i="1">
                <a:latin typeface="Georgia"/>
              </a:rPr>
              <a:t>r</a:t>
            </a:r>
            <a:r>
              <a:rPr lang="en-GB" sz="900" i="1">
                <a:effectLst/>
                <a:latin typeface="Georgia"/>
              </a:rPr>
              <a:t>. 1830-7)</a:t>
            </a:r>
          </a:p>
        </p:txBody>
      </p:sp>
      <p:sp>
        <p:nvSpPr>
          <p:cNvPr id="109" name="TextBox 108">
            <a:extLst>
              <a:ext uri="{FF2B5EF4-FFF2-40B4-BE49-F238E27FC236}">
                <a16:creationId xmlns:a16="http://schemas.microsoft.com/office/drawing/2014/main" id="{E4B9701A-9564-F7F2-2325-892B233ACA32}"/>
              </a:ext>
              <a:ext uri="{C183D7F6-B498-43B3-948B-1728B52AA6E4}">
                <adec:decorative xmlns:adec="http://schemas.microsoft.com/office/drawing/2017/decorative" val="1"/>
              </a:ext>
            </a:extLst>
          </p:cNvPr>
          <p:cNvSpPr txBox="1"/>
          <p:nvPr/>
        </p:nvSpPr>
        <p:spPr>
          <a:xfrm>
            <a:off x="1781640" y="5885781"/>
            <a:ext cx="1501588" cy="246221"/>
          </a:xfrm>
          <a:prstGeom prst="rect">
            <a:avLst/>
          </a:prstGeom>
          <a:noFill/>
        </p:spPr>
        <p:txBody>
          <a:bodyPr wrap="square" rtlCol="0">
            <a:spAutoFit/>
          </a:bodyPr>
          <a:lstStyle/>
          <a:p>
            <a:pPr algn="ctr" defTabSz="144000">
              <a:spcBef>
                <a:spcPts val="600"/>
              </a:spcBef>
            </a:pPr>
            <a:r>
              <a:rPr lang="en-GB" sz="1000">
                <a:solidFill>
                  <a:srgbClr val="B07622"/>
                </a:solidFill>
                <a:effectLst/>
                <a:latin typeface="Georgia" panose="02040502050405020303" pitchFamily="18" charset="0"/>
              </a:rPr>
              <a:t>GEORGE IV</a:t>
            </a:r>
          </a:p>
        </p:txBody>
      </p:sp>
      <p:cxnSp>
        <p:nvCxnSpPr>
          <p:cNvPr id="110" name="Straight Connector 109">
            <a:extLst>
              <a:ext uri="{FF2B5EF4-FFF2-40B4-BE49-F238E27FC236}">
                <a16:creationId xmlns:a16="http://schemas.microsoft.com/office/drawing/2014/main" id="{E4C3F4F8-0D17-4EB0-7551-797AE01DF74C}"/>
              </a:ext>
              <a:ext uri="{C183D7F6-B498-43B3-948B-1728B52AA6E4}">
                <adec:decorative xmlns:adec="http://schemas.microsoft.com/office/drawing/2017/decorative" val="1"/>
              </a:ext>
            </a:extLst>
          </p:cNvPr>
          <p:cNvCxnSpPr>
            <a:cxnSpLocks/>
          </p:cNvCxnSpPr>
          <p:nvPr/>
        </p:nvCxnSpPr>
        <p:spPr>
          <a:xfrm>
            <a:off x="5124898" y="6040416"/>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966DC640-5B90-0373-AF57-B73100D61587}"/>
              </a:ext>
              <a:ext uri="{C183D7F6-B498-43B3-948B-1728B52AA6E4}">
                <adec:decorative xmlns:adec="http://schemas.microsoft.com/office/drawing/2017/decorative" val="1"/>
              </a:ext>
            </a:extLst>
          </p:cNvPr>
          <p:cNvCxnSpPr>
            <a:cxnSpLocks/>
          </p:cNvCxnSpPr>
          <p:nvPr/>
        </p:nvCxnSpPr>
        <p:spPr>
          <a:xfrm>
            <a:off x="5124898" y="6091963"/>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sp>
        <p:nvSpPr>
          <p:cNvPr id="112" name="TextBox 111">
            <a:extLst>
              <a:ext uri="{FF2B5EF4-FFF2-40B4-BE49-F238E27FC236}">
                <a16:creationId xmlns:a16="http://schemas.microsoft.com/office/drawing/2014/main" id="{B2D7A7C8-B393-633C-E399-1A58C7810B7D}"/>
              </a:ext>
              <a:ext uri="{C183D7F6-B498-43B3-948B-1728B52AA6E4}">
                <adec:decorative xmlns:adec="http://schemas.microsoft.com/office/drawing/2017/decorative" val="1"/>
              </a:ext>
            </a:extLst>
          </p:cNvPr>
          <p:cNvSpPr txBox="1"/>
          <p:nvPr/>
        </p:nvSpPr>
        <p:spPr>
          <a:xfrm>
            <a:off x="2012636" y="6045079"/>
            <a:ext cx="1020669" cy="369332"/>
          </a:xfrm>
          <a:prstGeom prst="rect">
            <a:avLst/>
          </a:prstGeom>
          <a:noFill/>
        </p:spPr>
        <p:txBody>
          <a:bodyPr wrap="square" lIns="91440" tIns="45720" rIns="91440" bIns="45720" rtlCol="0" anchor="t">
            <a:spAutoFit/>
          </a:bodyPr>
          <a:lstStyle/>
          <a:p>
            <a:pPr algn="ctr" defTabSz="144000">
              <a:spcBef>
                <a:spcPts val="600"/>
              </a:spcBef>
            </a:pPr>
            <a:r>
              <a:rPr lang="en-GB" sz="900">
                <a:effectLst/>
                <a:latin typeface="Georgia"/>
              </a:rPr>
              <a:t>1762-1830</a:t>
            </a:r>
            <a:br>
              <a:rPr lang="en-GB" sz="900">
                <a:latin typeface="Georgia"/>
              </a:rPr>
            </a:br>
            <a:r>
              <a:rPr lang="en-GB" sz="900" i="1">
                <a:effectLst/>
                <a:latin typeface="Georgia"/>
              </a:rPr>
              <a:t>(r. 1820-30)</a:t>
            </a:r>
          </a:p>
        </p:txBody>
      </p:sp>
      <p:sp>
        <p:nvSpPr>
          <p:cNvPr id="4" name="Rectangle 3">
            <a:extLst>
              <a:ext uri="{FF2B5EF4-FFF2-40B4-BE49-F238E27FC236}">
                <a16:creationId xmlns:a16="http://schemas.microsoft.com/office/drawing/2014/main" id="{1F87B01E-CA95-973B-1D73-CD9ABCB9F8F9}"/>
              </a:ext>
              <a:ext uri="{C183D7F6-B498-43B3-948B-1728B52AA6E4}">
                <adec:decorative xmlns:adec="http://schemas.microsoft.com/office/drawing/2017/decorative" val="1"/>
              </a:ext>
            </a:extLst>
          </p:cNvPr>
          <p:cNvSpPr/>
          <p:nvPr/>
        </p:nvSpPr>
        <p:spPr>
          <a:xfrm>
            <a:off x="10504157" y="522920"/>
            <a:ext cx="1129407" cy="1022102"/>
          </a:xfrm>
          <a:prstGeom prst="rect">
            <a:avLst/>
          </a:prstGeom>
          <a:noFill/>
          <a:ln w="19050">
            <a:solidFill>
              <a:srgbClr val="D0B07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9B307897-8241-EC01-F664-147BAA99A5AF}"/>
              </a:ext>
              <a:ext uri="{C183D7F6-B498-43B3-948B-1728B52AA6E4}">
                <adec:decorative xmlns:adec="http://schemas.microsoft.com/office/drawing/2017/decorative" val="1"/>
              </a:ext>
            </a:extLst>
          </p:cNvPr>
          <p:cNvSpPr txBox="1"/>
          <p:nvPr/>
        </p:nvSpPr>
        <p:spPr>
          <a:xfrm>
            <a:off x="10568717" y="807619"/>
            <a:ext cx="1064847" cy="600164"/>
          </a:xfrm>
          <a:prstGeom prst="rect">
            <a:avLst/>
          </a:prstGeom>
          <a:noFill/>
        </p:spPr>
        <p:txBody>
          <a:bodyPr wrap="square" rtlCol="0">
            <a:spAutoFit/>
          </a:bodyPr>
          <a:lstStyle/>
          <a:p>
            <a:r>
              <a:rPr lang="en-GB" sz="1100" i="1">
                <a:latin typeface="Georgia" panose="02040502050405020303" pitchFamily="18" charset="0"/>
              </a:rPr>
              <a:t>r</a:t>
            </a:r>
            <a:r>
              <a:rPr lang="en-GB" sz="1100" i="1">
                <a:effectLst/>
                <a:latin typeface="Georgia" panose="02040502050405020303" pitchFamily="18" charset="0"/>
              </a:rPr>
              <a:t>.    reigned</a:t>
            </a:r>
          </a:p>
          <a:p>
            <a:r>
              <a:rPr lang="en-GB" sz="1100" i="1">
                <a:latin typeface="Georgia" panose="02040502050405020303" pitchFamily="18" charset="0"/>
              </a:rPr>
              <a:t>       monarch</a:t>
            </a:r>
          </a:p>
          <a:p>
            <a:r>
              <a:rPr lang="en-GB" sz="1100" i="1">
                <a:latin typeface="Georgia" panose="02040502050405020303" pitchFamily="18" charset="0"/>
              </a:rPr>
              <a:t>       married </a:t>
            </a:r>
          </a:p>
        </p:txBody>
      </p:sp>
      <p:sp>
        <p:nvSpPr>
          <p:cNvPr id="8" name="TextBox 7">
            <a:extLst>
              <a:ext uri="{FF2B5EF4-FFF2-40B4-BE49-F238E27FC236}">
                <a16:creationId xmlns:a16="http://schemas.microsoft.com/office/drawing/2014/main" id="{356A3C3C-17BD-018C-B726-AB28C2B730E6}"/>
              </a:ext>
              <a:ext uri="{C183D7F6-B498-43B3-948B-1728B52AA6E4}">
                <adec:decorative xmlns:adec="http://schemas.microsoft.com/office/drawing/2017/decorative" val="1"/>
              </a:ext>
            </a:extLst>
          </p:cNvPr>
          <p:cNvSpPr txBox="1"/>
          <p:nvPr/>
        </p:nvSpPr>
        <p:spPr>
          <a:xfrm>
            <a:off x="10568717" y="596322"/>
            <a:ext cx="528129" cy="253916"/>
          </a:xfrm>
          <a:prstGeom prst="rect">
            <a:avLst/>
          </a:prstGeom>
          <a:noFill/>
        </p:spPr>
        <p:txBody>
          <a:bodyPr wrap="square" rtlCol="0">
            <a:spAutoFit/>
          </a:bodyPr>
          <a:lstStyle/>
          <a:p>
            <a:r>
              <a:rPr lang="en-GB" sz="1050" b="1" spc="30">
                <a:effectLst/>
                <a:latin typeface="Open Sans Condensed" panose="020B0606030504020204" pitchFamily="34" charset="0"/>
                <a:ea typeface="Open Sans Condensed" panose="020B0606030504020204" pitchFamily="34" charset="0"/>
                <a:cs typeface="Open Sans Condensed" panose="020B0606030504020204" pitchFamily="34" charset="0"/>
              </a:rPr>
              <a:t>KEY</a:t>
            </a:r>
            <a:endParaRPr lang="en-GB" sz="1050" spc="30">
              <a:effectLst/>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pic>
        <p:nvPicPr>
          <p:cNvPr id="13" name="Picture 12">
            <a:extLst>
              <a:ext uri="{FF2B5EF4-FFF2-40B4-BE49-F238E27FC236}">
                <a16:creationId xmlns:a16="http://schemas.microsoft.com/office/drawing/2014/main" id="{876972A3-82CD-8374-4887-93A8FEA72B67}"/>
              </a:ext>
              <a:ext uri="{C183D7F6-B498-43B3-948B-1728B52AA6E4}">
                <adec:decorative xmlns:adec="http://schemas.microsoft.com/office/drawing/2017/decorative" val="1"/>
              </a:ext>
            </a:extLst>
          </p:cNvPr>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10540653" y="920836"/>
            <a:ext cx="353153" cy="353153"/>
          </a:xfrm>
          <a:prstGeom prst="rect">
            <a:avLst/>
          </a:prstGeom>
        </p:spPr>
      </p:pic>
      <p:cxnSp>
        <p:nvCxnSpPr>
          <p:cNvPr id="15" name="Straight Connector 14">
            <a:extLst>
              <a:ext uri="{FF2B5EF4-FFF2-40B4-BE49-F238E27FC236}">
                <a16:creationId xmlns:a16="http://schemas.microsoft.com/office/drawing/2014/main" id="{099D2B55-5D68-63D0-4E12-970ADC08D7DE}"/>
              </a:ext>
              <a:ext uri="{C183D7F6-B498-43B3-948B-1728B52AA6E4}">
                <adec:decorative xmlns:adec="http://schemas.microsoft.com/office/drawing/2017/decorative" val="1"/>
              </a:ext>
            </a:extLst>
          </p:cNvPr>
          <p:cNvCxnSpPr>
            <a:cxnSpLocks/>
          </p:cNvCxnSpPr>
          <p:nvPr/>
        </p:nvCxnSpPr>
        <p:spPr>
          <a:xfrm>
            <a:off x="10646514" y="1265306"/>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83E2B65A-A718-E953-3C1F-4C1107CFF023}"/>
              </a:ext>
              <a:ext uri="{C183D7F6-B498-43B3-948B-1728B52AA6E4}">
                <adec:decorative xmlns:adec="http://schemas.microsoft.com/office/drawing/2017/decorative" val="1"/>
              </a:ext>
            </a:extLst>
          </p:cNvPr>
          <p:cNvCxnSpPr>
            <a:cxnSpLocks/>
          </p:cNvCxnSpPr>
          <p:nvPr/>
        </p:nvCxnSpPr>
        <p:spPr>
          <a:xfrm>
            <a:off x="10646514" y="1316853"/>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59C9D3FB-D111-6F29-14C6-A926B9445003}"/>
              </a:ext>
              <a:ext uri="{C183D7F6-B498-43B3-948B-1728B52AA6E4}">
                <adec:decorative xmlns:adec="http://schemas.microsoft.com/office/drawing/2017/decorative" val="1"/>
              </a:ext>
            </a:extLst>
          </p:cNvPr>
          <p:cNvSpPr txBox="1"/>
          <p:nvPr/>
        </p:nvSpPr>
        <p:spPr>
          <a:xfrm>
            <a:off x="5426896" y="948897"/>
            <a:ext cx="1499103" cy="246221"/>
          </a:xfrm>
          <a:prstGeom prst="rect">
            <a:avLst/>
          </a:prstGeom>
          <a:noFill/>
        </p:spPr>
        <p:txBody>
          <a:bodyPr wrap="square" rtlCol="0">
            <a:spAutoFit/>
          </a:bodyPr>
          <a:lstStyle/>
          <a:p>
            <a:pPr algn="ctr" defTabSz="144000">
              <a:spcBef>
                <a:spcPts val="600"/>
              </a:spcBef>
            </a:pPr>
            <a:r>
              <a:rPr lang="en-GB" sz="1000">
                <a:effectLst/>
                <a:latin typeface="Georgia" panose="02040502050405020303" pitchFamily="18" charset="0"/>
              </a:rPr>
              <a:t>SOPHIA DORETHEA</a:t>
            </a:r>
          </a:p>
        </p:txBody>
      </p:sp>
      <p:sp>
        <p:nvSpPr>
          <p:cNvPr id="77" name="TextBox 76">
            <a:extLst>
              <a:ext uri="{FF2B5EF4-FFF2-40B4-BE49-F238E27FC236}">
                <a16:creationId xmlns:a16="http://schemas.microsoft.com/office/drawing/2014/main" id="{424CAC58-6967-8760-8F1C-B921EDFEF357}"/>
              </a:ext>
              <a:ext uri="{C183D7F6-B498-43B3-948B-1728B52AA6E4}">
                <adec:decorative xmlns:adec="http://schemas.microsoft.com/office/drawing/2017/decorative" val="1"/>
              </a:ext>
            </a:extLst>
          </p:cNvPr>
          <p:cNvSpPr txBox="1"/>
          <p:nvPr/>
        </p:nvSpPr>
        <p:spPr>
          <a:xfrm>
            <a:off x="473935" y="5885000"/>
            <a:ext cx="1257669" cy="400110"/>
          </a:xfrm>
          <a:prstGeom prst="rect">
            <a:avLst/>
          </a:prstGeom>
          <a:noFill/>
        </p:spPr>
        <p:txBody>
          <a:bodyPr wrap="square" lIns="91440" tIns="45720" rIns="91440" bIns="45720" rtlCol="0" anchor="t">
            <a:spAutoFit/>
          </a:bodyPr>
          <a:lstStyle/>
          <a:p>
            <a:pPr algn="ctr" defTabSz="144000">
              <a:spcBef>
                <a:spcPts val="600"/>
              </a:spcBef>
            </a:pPr>
            <a:r>
              <a:rPr lang="en-GB" sz="1000">
                <a:latin typeface="Georgia"/>
              </a:rPr>
              <a:t>CAROLINE </a:t>
            </a:r>
            <a:br>
              <a:rPr lang="en-GB" sz="1000">
                <a:latin typeface="Georgia"/>
              </a:rPr>
            </a:br>
            <a:r>
              <a:rPr lang="en-GB" sz="1000">
                <a:latin typeface="Georgia"/>
              </a:rPr>
              <a:t>OF BRUNSWICK</a:t>
            </a:r>
            <a:endParaRPr lang="en-GB" sz="1000">
              <a:effectLst/>
              <a:latin typeface="Georgia"/>
            </a:endParaRPr>
          </a:p>
        </p:txBody>
      </p:sp>
      <p:sp>
        <p:nvSpPr>
          <p:cNvPr id="81" name="TextBox 80">
            <a:extLst>
              <a:ext uri="{FF2B5EF4-FFF2-40B4-BE49-F238E27FC236}">
                <a16:creationId xmlns:a16="http://schemas.microsoft.com/office/drawing/2014/main" id="{23881318-0471-548F-4C02-98AC9F3CC02D}"/>
              </a:ext>
              <a:ext uri="{C183D7F6-B498-43B3-948B-1728B52AA6E4}">
                <adec:decorative xmlns:adec="http://schemas.microsoft.com/office/drawing/2017/decorative" val="1"/>
              </a:ext>
            </a:extLst>
          </p:cNvPr>
          <p:cNvSpPr txBox="1"/>
          <p:nvPr/>
        </p:nvSpPr>
        <p:spPr>
          <a:xfrm>
            <a:off x="648821" y="6201759"/>
            <a:ext cx="885199" cy="230832"/>
          </a:xfrm>
          <a:prstGeom prst="rect">
            <a:avLst/>
          </a:prstGeom>
          <a:noFill/>
        </p:spPr>
        <p:txBody>
          <a:bodyPr wrap="square" rtlCol="0">
            <a:spAutoFit/>
          </a:bodyPr>
          <a:lstStyle/>
          <a:p>
            <a:pPr algn="ctr" defTabSz="144000">
              <a:spcBef>
                <a:spcPts val="600"/>
              </a:spcBef>
            </a:pPr>
            <a:r>
              <a:rPr lang="en-GB" sz="900">
                <a:latin typeface="Georgia" panose="02040502050405020303" pitchFamily="18" charset="0"/>
              </a:rPr>
              <a:t>1768-</a:t>
            </a:r>
            <a:r>
              <a:rPr lang="en-GB" sz="900">
                <a:effectLst/>
                <a:latin typeface="Georgia" panose="02040502050405020303" pitchFamily="18" charset="0"/>
              </a:rPr>
              <a:t>1821</a:t>
            </a:r>
          </a:p>
        </p:txBody>
      </p:sp>
      <p:sp>
        <p:nvSpPr>
          <p:cNvPr id="84" name="TextBox 83">
            <a:extLst>
              <a:ext uri="{FF2B5EF4-FFF2-40B4-BE49-F238E27FC236}">
                <a16:creationId xmlns:a16="http://schemas.microsoft.com/office/drawing/2014/main" id="{F78EB79F-89AC-07E2-7929-B608F0874A9B}"/>
              </a:ext>
              <a:ext uri="{C183D7F6-B498-43B3-948B-1728B52AA6E4}">
                <adec:decorative xmlns:adec="http://schemas.microsoft.com/office/drawing/2017/decorative" val="1"/>
              </a:ext>
            </a:extLst>
          </p:cNvPr>
          <p:cNvSpPr txBox="1"/>
          <p:nvPr/>
        </p:nvSpPr>
        <p:spPr>
          <a:xfrm>
            <a:off x="6418818" y="2445691"/>
            <a:ext cx="786235" cy="230832"/>
          </a:xfrm>
          <a:prstGeom prst="rect">
            <a:avLst/>
          </a:prstGeom>
          <a:noFill/>
        </p:spPr>
        <p:txBody>
          <a:bodyPr wrap="square" rtlCol="0">
            <a:spAutoFit/>
          </a:bodyPr>
          <a:lstStyle/>
          <a:p>
            <a:pPr algn="ctr" defTabSz="144000">
              <a:spcBef>
                <a:spcPts val="600"/>
              </a:spcBef>
            </a:pPr>
            <a:r>
              <a:rPr lang="en-GB" sz="900">
                <a:latin typeface="Georgia" panose="02040502050405020303" pitchFamily="18" charset="0"/>
              </a:rPr>
              <a:t>1683-1737</a:t>
            </a:r>
            <a:endParaRPr lang="en-GB" sz="900">
              <a:effectLst/>
              <a:latin typeface="Georgia" panose="02040502050405020303" pitchFamily="18" charset="0"/>
            </a:endParaRPr>
          </a:p>
        </p:txBody>
      </p:sp>
      <p:sp>
        <p:nvSpPr>
          <p:cNvPr id="88" name="TextBox 87">
            <a:extLst>
              <a:ext uri="{FF2B5EF4-FFF2-40B4-BE49-F238E27FC236}">
                <a16:creationId xmlns:a16="http://schemas.microsoft.com/office/drawing/2014/main" id="{43294265-FE92-6B89-73E6-990F952E2ACA}"/>
              </a:ext>
              <a:ext uri="{C183D7F6-B498-43B3-948B-1728B52AA6E4}">
                <adec:decorative xmlns:adec="http://schemas.microsoft.com/office/drawing/2017/decorative" val="1"/>
              </a:ext>
            </a:extLst>
          </p:cNvPr>
          <p:cNvSpPr txBox="1"/>
          <p:nvPr/>
        </p:nvSpPr>
        <p:spPr>
          <a:xfrm>
            <a:off x="5564944" y="1114130"/>
            <a:ext cx="1185885" cy="230832"/>
          </a:xfrm>
          <a:prstGeom prst="rect">
            <a:avLst/>
          </a:prstGeom>
          <a:noFill/>
        </p:spPr>
        <p:txBody>
          <a:bodyPr wrap="square" rtlCol="0">
            <a:spAutoFit/>
          </a:bodyPr>
          <a:lstStyle/>
          <a:p>
            <a:pPr algn="ctr" defTabSz="144000">
              <a:spcBef>
                <a:spcPts val="600"/>
              </a:spcBef>
            </a:pPr>
            <a:r>
              <a:rPr lang="en-GB" sz="900">
                <a:latin typeface="Georgia" panose="02040502050405020303" pitchFamily="18" charset="0"/>
              </a:rPr>
              <a:t>1666-1726</a:t>
            </a:r>
            <a:endParaRPr lang="en-GB" sz="900">
              <a:effectLst/>
              <a:latin typeface="Georgia" panose="02040502050405020303" pitchFamily="18" charset="0"/>
            </a:endParaRPr>
          </a:p>
        </p:txBody>
      </p:sp>
      <p:sp>
        <p:nvSpPr>
          <p:cNvPr id="10" name="Oval 9">
            <a:extLst>
              <a:ext uri="{FF2B5EF4-FFF2-40B4-BE49-F238E27FC236}">
                <a16:creationId xmlns:a16="http://schemas.microsoft.com/office/drawing/2014/main" id="{9F8DE41E-D3E3-689B-72A9-CE68BF20B4DB}"/>
              </a:ext>
              <a:ext uri="{C183D7F6-B498-43B3-948B-1728B52AA6E4}">
                <adec:decorative xmlns:adec="http://schemas.microsoft.com/office/drawing/2017/decorative" val="1"/>
              </a:ext>
            </a:extLst>
          </p:cNvPr>
          <p:cNvSpPr/>
          <p:nvPr/>
        </p:nvSpPr>
        <p:spPr>
          <a:xfrm>
            <a:off x="5026416" y="1341849"/>
            <a:ext cx="588935" cy="751667"/>
          </a:xfrm>
          <a:prstGeom prst="ellipse">
            <a:avLst/>
          </a:prstGeom>
          <a:blipFill dpi="0" rotWithShape="1">
            <a:blip r:embed="rId10"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a:extLst>
              <a:ext uri="{FF2B5EF4-FFF2-40B4-BE49-F238E27FC236}">
                <a16:creationId xmlns:a16="http://schemas.microsoft.com/office/drawing/2014/main" id="{A2E0450A-1329-9976-ABC4-D571882CD508}"/>
              </a:ext>
              <a:ext uri="{C183D7F6-B498-43B3-948B-1728B52AA6E4}">
                <adec:decorative xmlns:adec="http://schemas.microsoft.com/office/drawing/2017/decorative" val="1"/>
              </a:ext>
            </a:extLst>
          </p:cNvPr>
          <p:cNvSpPr/>
          <p:nvPr/>
        </p:nvSpPr>
        <p:spPr>
          <a:xfrm>
            <a:off x="6616118" y="3730903"/>
            <a:ext cx="588935" cy="751667"/>
          </a:xfrm>
          <a:prstGeom prst="ellipse">
            <a:avLst/>
          </a:prstGeom>
          <a:blipFill dpi="0" rotWithShape="1">
            <a:blip r:embed="rId11"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Box 63">
            <a:extLst>
              <a:ext uri="{FF2B5EF4-FFF2-40B4-BE49-F238E27FC236}">
                <a16:creationId xmlns:a16="http://schemas.microsoft.com/office/drawing/2014/main" id="{2572F2BF-C6D0-5F3E-EA0C-C8CBE7CE4CF7}"/>
              </a:ext>
              <a:ext uri="{C183D7F6-B498-43B3-948B-1728B52AA6E4}">
                <adec:decorative xmlns:adec="http://schemas.microsoft.com/office/drawing/2017/decorative" val="1"/>
              </a:ext>
            </a:extLst>
          </p:cNvPr>
          <p:cNvSpPr txBox="1"/>
          <p:nvPr/>
        </p:nvSpPr>
        <p:spPr>
          <a:xfrm>
            <a:off x="6159792" y="4499745"/>
            <a:ext cx="1501588" cy="246221"/>
          </a:xfrm>
          <a:prstGeom prst="rect">
            <a:avLst/>
          </a:prstGeom>
          <a:noFill/>
        </p:spPr>
        <p:txBody>
          <a:bodyPr wrap="square" rtlCol="0">
            <a:spAutoFit/>
          </a:bodyPr>
          <a:lstStyle/>
          <a:p>
            <a:pPr algn="ctr" defTabSz="144000">
              <a:spcBef>
                <a:spcPts val="600"/>
              </a:spcBef>
            </a:pPr>
            <a:r>
              <a:rPr lang="en-GB" sz="1000">
                <a:solidFill>
                  <a:srgbClr val="9D691F"/>
                </a:solidFill>
                <a:latin typeface="Georgia" panose="02040502050405020303" pitchFamily="18" charset="0"/>
              </a:rPr>
              <a:t>GEORGE</a:t>
            </a:r>
            <a:r>
              <a:rPr lang="en-GB" sz="1000">
                <a:solidFill>
                  <a:srgbClr val="9D691F"/>
                </a:solidFill>
                <a:effectLst/>
                <a:latin typeface="Georgia" panose="02040502050405020303" pitchFamily="18" charset="0"/>
              </a:rPr>
              <a:t> III</a:t>
            </a:r>
          </a:p>
        </p:txBody>
      </p:sp>
      <p:pic>
        <p:nvPicPr>
          <p:cNvPr id="90" name="Picture 89">
            <a:extLst>
              <a:ext uri="{FF2B5EF4-FFF2-40B4-BE49-F238E27FC236}">
                <a16:creationId xmlns:a16="http://schemas.microsoft.com/office/drawing/2014/main" id="{40A874F8-FAE5-6F93-B8D1-4C5E89B20618}"/>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7216988" y="4388825"/>
            <a:ext cx="408100" cy="408100"/>
          </a:xfrm>
          <a:prstGeom prst="rect">
            <a:avLst/>
          </a:prstGeom>
        </p:spPr>
      </p:pic>
      <p:sp>
        <p:nvSpPr>
          <p:cNvPr id="98" name="TextBox 97">
            <a:extLst>
              <a:ext uri="{FF2B5EF4-FFF2-40B4-BE49-F238E27FC236}">
                <a16:creationId xmlns:a16="http://schemas.microsoft.com/office/drawing/2014/main" id="{7AACC2FA-3964-4087-3160-D885F49E02C9}"/>
              </a:ext>
              <a:ext uri="{C183D7F6-B498-43B3-948B-1728B52AA6E4}">
                <adec:decorative xmlns:adec="http://schemas.microsoft.com/office/drawing/2017/decorative" val="1"/>
              </a:ext>
            </a:extLst>
          </p:cNvPr>
          <p:cNvSpPr txBox="1"/>
          <p:nvPr/>
        </p:nvSpPr>
        <p:spPr>
          <a:xfrm>
            <a:off x="6172492" y="4657999"/>
            <a:ext cx="1501588" cy="369332"/>
          </a:xfrm>
          <a:prstGeom prst="rect">
            <a:avLst/>
          </a:prstGeom>
          <a:noFill/>
        </p:spPr>
        <p:txBody>
          <a:bodyPr wrap="square" lIns="91440" tIns="45720" rIns="91440" bIns="45720" rtlCol="0" anchor="t">
            <a:spAutoFit/>
          </a:bodyPr>
          <a:lstStyle/>
          <a:p>
            <a:pPr algn="ctr" defTabSz="144000">
              <a:spcBef>
                <a:spcPts val="600"/>
              </a:spcBef>
            </a:pPr>
            <a:r>
              <a:rPr lang="en-GB" sz="900">
                <a:effectLst/>
                <a:latin typeface="Georgia"/>
              </a:rPr>
              <a:t>1738-1820</a:t>
            </a:r>
            <a:br>
              <a:rPr lang="en-GB" sz="900">
                <a:latin typeface="Georgia"/>
              </a:rPr>
            </a:br>
            <a:r>
              <a:rPr lang="en-GB" sz="900" i="1">
                <a:effectLst/>
                <a:latin typeface="Georgia"/>
              </a:rPr>
              <a:t>(</a:t>
            </a:r>
            <a:r>
              <a:rPr lang="en-GB" sz="900" i="1">
                <a:latin typeface="Georgia"/>
              </a:rPr>
              <a:t>r</a:t>
            </a:r>
            <a:r>
              <a:rPr lang="en-GB" sz="900" i="1">
                <a:effectLst/>
                <a:latin typeface="Georgia"/>
              </a:rPr>
              <a:t>. </a:t>
            </a:r>
            <a:r>
              <a:rPr lang="en-GB" sz="900" i="1">
                <a:latin typeface="Georgia"/>
              </a:rPr>
              <a:t>1760</a:t>
            </a:r>
            <a:r>
              <a:rPr lang="en-GB" sz="900" i="1">
                <a:effectLst/>
                <a:latin typeface="Georgia"/>
              </a:rPr>
              <a:t>-1820)</a:t>
            </a:r>
          </a:p>
        </p:txBody>
      </p:sp>
      <p:sp>
        <p:nvSpPr>
          <p:cNvPr id="100" name="TextBox 99">
            <a:extLst>
              <a:ext uri="{FF2B5EF4-FFF2-40B4-BE49-F238E27FC236}">
                <a16:creationId xmlns:a16="http://schemas.microsoft.com/office/drawing/2014/main" id="{1C19CD5E-D214-56CC-8240-82A6ED68BDD6}"/>
              </a:ext>
              <a:ext uri="{C183D7F6-B498-43B3-948B-1728B52AA6E4}">
                <adec:decorative xmlns:adec="http://schemas.microsoft.com/office/drawing/2017/decorative" val="1"/>
              </a:ext>
            </a:extLst>
          </p:cNvPr>
          <p:cNvSpPr txBox="1"/>
          <p:nvPr/>
        </p:nvSpPr>
        <p:spPr>
          <a:xfrm>
            <a:off x="7873889" y="4492366"/>
            <a:ext cx="1421113" cy="400110"/>
          </a:xfrm>
          <a:prstGeom prst="rect">
            <a:avLst/>
          </a:prstGeom>
          <a:noFill/>
        </p:spPr>
        <p:txBody>
          <a:bodyPr wrap="square" lIns="91440" tIns="45720" rIns="91440" bIns="45720" rtlCol="0" anchor="t">
            <a:spAutoFit/>
          </a:bodyPr>
          <a:lstStyle/>
          <a:p>
            <a:pPr algn="ctr" defTabSz="144000">
              <a:spcBef>
                <a:spcPts val="600"/>
              </a:spcBef>
            </a:pPr>
            <a:r>
              <a:rPr lang="en-GB" sz="1000">
                <a:effectLst/>
                <a:latin typeface="Georgia"/>
              </a:rPr>
              <a:t>CHARLOTTE</a:t>
            </a:r>
            <a:r>
              <a:rPr lang="en-GB" sz="1000">
                <a:latin typeface="Georgia"/>
              </a:rPr>
              <a:t> </a:t>
            </a:r>
            <a:br>
              <a:rPr lang="en-GB" sz="1000">
                <a:latin typeface="Georgia"/>
              </a:rPr>
            </a:br>
            <a:r>
              <a:rPr lang="en-GB" sz="1000">
                <a:effectLst/>
                <a:latin typeface="Georgia"/>
              </a:rPr>
              <a:t>OF MECKLENBERG</a:t>
            </a:r>
          </a:p>
        </p:txBody>
      </p:sp>
      <p:sp>
        <p:nvSpPr>
          <p:cNvPr id="101" name="Oval 100">
            <a:extLst>
              <a:ext uri="{FF2B5EF4-FFF2-40B4-BE49-F238E27FC236}">
                <a16:creationId xmlns:a16="http://schemas.microsoft.com/office/drawing/2014/main" id="{1384C6A5-9476-8E13-A398-9A9F84CC2658}"/>
              </a:ext>
              <a:ext uri="{C183D7F6-B498-43B3-948B-1728B52AA6E4}">
                <adec:decorative xmlns:adec="http://schemas.microsoft.com/office/drawing/2017/decorative" val="1"/>
              </a:ext>
            </a:extLst>
          </p:cNvPr>
          <p:cNvSpPr/>
          <p:nvPr/>
        </p:nvSpPr>
        <p:spPr>
          <a:xfrm>
            <a:off x="8252382" y="3695598"/>
            <a:ext cx="588935" cy="751667"/>
          </a:xfrm>
          <a:prstGeom prst="ellipse">
            <a:avLst/>
          </a:prstGeom>
          <a:blipFill dpi="0" rotWithShape="1">
            <a:blip r:embed="rId12"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TextBox 101">
            <a:extLst>
              <a:ext uri="{FF2B5EF4-FFF2-40B4-BE49-F238E27FC236}">
                <a16:creationId xmlns:a16="http://schemas.microsoft.com/office/drawing/2014/main" id="{88EC4FBF-C737-E15A-437F-90A7A8FFD662}"/>
              </a:ext>
              <a:ext uri="{C183D7F6-B498-43B3-948B-1728B52AA6E4}">
                <adec:decorative xmlns:adec="http://schemas.microsoft.com/office/drawing/2017/decorative" val="1"/>
              </a:ext>
            </a:extLst>
          </p:cNvPr>
          <p:cNvSpPr txBox="1"/>
          <p:nvPr/>
        </p:nvSpPr>
        <p:spPr>
          <a:xfrm>
            <a:off x="8191519" y="4792441"/>
            <a:ext cx="740994" cy="230832"/>
          </a:xfrm>
          <a:prstGeom prst="rect">
            <a:avLst/>
          </a:prstGeom>
          <a:noFill/>
        </p:spPr>
        <p:txBody>
          <a:bodyPr wrap="square" rtlCol="0">
            <a:spAutoFit/>
          </a:bodyPr>
          <a:lstStyle/>
          <a:p>
            <a:pPr algn="ctr" defTabSz="144000">
              <a:spcBef>
                <a:spcPts val="600"/>
              </a:spcBef>
            </a:pPr>
            <a:r>
              <a:rPr lang="en-GB" sz="900">
                <a:latin typeface="Georgia" panose="02040502050405020303" pitchFamily="18" charset="0"/>
              </a:rPr>
              <a:t>1744-</a:t>
            </a:r>
            <a:r>
              <a:rPr lang="en-GB" sz="900">
                <a:effectLst/>
                <a:latin typeface="Georgia" panose="02040502050405020303" pitchFamily="18" charset="0"/>
              </a:rPr>
              <a:t>1818</a:t>
            </a:r>
          </a:p>
        </p:txBody>
      </p:sp>
      <p:cxnSp>
        <p:nvCxnSpPr>
          <p:cNvPr id="104" name="Straight Connector 103">
            <a:extLst>
              <a:ext uri="{FF2B5EF4-FFF2-40B4-BE49-F238E27FC236}">
                <a16:creationId xmlns:a16="http://schemas.microsoft.com/office/drawing/2014/main" id="{A3EBD336-8EA1-5264-7B50-A5868AD199BE}"/>
              </a:ext>
              <a:ext uri="{C183D7F6-B498-43B3-948B-1728B52AA6E4}">
                <adec:decorative xmlns:adec="http://schemas.microsoft.com/office/drawing/2017/decorative" val="1"/>
              </a:ext>
            </a:extLst>
          </p:cNvPr>
          <p:cNvCxnSpPr>
            <a:cxnSpLocks/>
          </p:cNvCxnSpPr>
          <p:nvPr/>
        </p:nvCxnSpPr>
        <p:spPr>
          <a:xfrm>
            <a:off x="7789749" y="4826647"/>
            <a:ext cx="0" cy="215689"/>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sp>
        <p:nvSpPr>
          <p:cNvPr id="105" name="Oval 104">
            <a:extLst>
              <a:ext uri="{FF2B5EF4-FFF2-40B4-BE49-F238E27FC236}">
                <a16:creationId xmlns:a16="http://schemas.microsoft.com/office/drawing/2014/main" id="{853396EB-6F7B-1F85-EABD-196CDFC8E083}"/>
              </a:ext>
              <a:ext uri="{C183D7F6-B498-43B3-948B-1728B52AA6E4}">
                <adec:decorative xmlns:adec="http://schemas.microsoft.com/office/drawing/2017/decorative" val="1"/>
              </a:ext>
            </a:extLst>
          </p:cNvPr>
          <p:cNvSpPr/>
          <p:nvPr/>
        </p:nvSpPr>
        <p:spPr>
          <a:xfrm>
            <a:off x="2205977" y="5127365"/>
            <a:ext cx="588935" cy="751667"/>
          </a:xfrm>
          <a:prstGeom prst="ellipse">
            <a:avLst/>
          </a:prstGeom>
          <a:blipFill dpi="0" rotWithShape="1">
            <a:blip r:embed="rId13"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TextBox 115">
            <a:extLst>
              <a:ext uri="{FF2B5EF4-FFF2-40B4-BE49-F238E27FC236}">
                <a16:creationId xmlns:a16="http://schemas.microsoft.com/office/drawing/2014/main" id="{784C2F95-5121-BC09-F12D-52425D0896FF}"/>
              </a:ext>
              <a:ext uri="{C183D7F6-B498-43B3-948B-1728B52AA6E4}">
                <adec:decorative xmlns:adec="http://schemas.microsoft.com/office/drawing/2017/decorative" val="1"/>
              </a:ext>
            </a:extLst>
          </p:cNvPr>
          <p:cNvSpPr txBox="1"/>
          <p:nvPr/>
        </p:nvSpPr>
        <p:spPr>
          <a:xfrm>
            <a:off x="7296572" y="5112946"/>
            <a:ext cx="1501588" cy="400110"/>
          </a:xfrm>
          <a:prstGeom prst="rect">
            <a:avLst/>
          </a:prstGeom>
          <a:noFill/>
        </p:spPr>
        <p:txBody>
          <a:bodyPr wrap="square" lIns="91440" tIns="45720" rIns="91440" bIns="45720" rtlCol="0" anchor="t">
            <a:spAutoFit/>
          </a:bodyPr>
          <a:lstStyle/>
          <a:p>
            <a:pPr algn="ctr" defTabSz="144000">
              <a:spcBef>
                <a:spcPts val="600"/>
              </a:spcBef>
            </a:pPr>
            <a:r>
              <a:rPr lang="en-GB" sz="1000">
                <a:latin typeface="Georgia"/>
              </a:rPr>
              <a:t>EDWARD</a:t>
            </a:r>
            <a:br>
              <a:rPr lang="en-GB" sz="1000">
                <a:latin typeface="Georgia"/>
              </a:rPr>
            </a:br>
            <a:r>
              <a:rPr lang="en-GB" sz="1000">
                <a:latin typeface="Georgia"/>
              </a:rPr>
              <a:t>DUKE OF KENT</a:t>
            </a:r>
            <a:endParaRPr lang="en-GB" sz="1000">
              <a:effectLst/>
              <a:latin typeface="Georgia"/>
            </a:endParaRPr>
          </a:p>
        </p:txBody>
      </p:sp>
      <p:sp>
        <p:nvSpPr>
          <p:cNvPr id="117" name="TextBox 116">
            <a:extLst>
              <a:ext uri="{FF2B5EF4-FFF2-40B4-BE49-F238E27FC236}">
                <a16:creationId xmlns:a16="http://schemas.microsoft.com/office/drawing/2014/main" id="{3FDF16E3-99E6-5D27-3384-A956700FA173}"/>
              </a:ext>
              <a:ext uri="{C183D7F6-B498-43B3-948B-1728B52AA6E4}">
                <adec:decorative xmlns:adec="http://schemas.microsoft.com/office/drawing/2017/decorative" val="1"/>
              </a:ext>
            </a:extLst>
          </p:cNvPr>
          <p:cNvSpPr txBox="1"/>
          <p:nvPr/>
        </p:nvSpPr>
        <p:spPr>
          <a:xfrm>
            <a:off x="9035217" y="5118856"/>
            <a:ext cx="1501588" cy="400110"/>
          </a:xfrm>
          <a:prstGeom prst="rect">
            <a:avLst/>
          </a:prstGeom>
          <a:noFill/>
        </p:spPr>
        <p:txBody>
          <a:bodyPr wrap="square" rtlCol="0">
            <a:spAutoFit/>
          </a:bodyPr>
          <a:lstStyle/>
          <a:p>
            <a:pPr algn="ctr" defTabSz="144000">
              <a:spcBef>
                <a:spcPts val="600"/>
              </a:spcBef>
            </a:pPr>
            <a:r>
              <a:rPr lang="en-GB" sz="1000">
                <a:effectLst/>
                <a:latin typeface="Georgia" panose="02040502050405020303" pitchFamily="18" charset="0"/>
              </a:rPr>
              <a:t>VICTOIRE OF SAXE-COBURG-SAALFELD</a:t>
            </a:r>
          </a:p>
        </p:txBody>
      </p:sp>
      <p:sp>
        <p:nvSpPr>
          <p:cNvPr id="119" name="TextBox 118">
            <a:extLst>
              <a:ext uri="{FF2B5EF4-FFF2-40B4-BE49-F238E27FC236}">
                <a16:creationId xmlns:a16="http://schemas.microsoft.com/office/drawing/2014/main" id="{4453676A-71F2-E4A4-8016-C62338B0F36F}"/>
              </a:ext>
              <a:ext uri="{C183D7F6-B498-43B3-948B-1728B52AA6E4}">
                <adec:decorative xmlns:adec="http://schemas.microsoft.com/office/drawing/2017/decorative" val="1"/>
              </a:ext>
            </a:extLst>
          </p:cNvPr>
          <p:cNvSpPr txBox="1"/>
          <p:nvPr/>
        </p:nvSpPr>
        <p:spPr>
          <a:xfrm>
            <a:off x="3608911" y="5890239"/>
            <a:ext cx="1501588" cy="400110"/>
          </a:xfrm>
          <a:prstGeom prst="rect">
            <a:avLst/>
          </a:prstGeom>
          <a:noFill/>
        </p:spPr>
        <p:txBody>
          <a:bodyPr wrap="square" lIns="91440" tIns="45720" rIns="91440" bIns="45720" rtlCol="0" anchor="t">
            <a:spAutoFit/>
          </a:bodyPr>
          <a:lstStyle/>
          <a:p>
            <a:pPr algn="ctr" defTabSz="144000">
              <a:spcBef>
                <a:spcPts val="600"/>
              </a:spcBef>
            </a:pPr>
            <a:r>
              <a:rPr lang="en-GB" sz="1000">
                <a:latin typeface="Georgia"/>
              </a:rPr>
              <a:t>ADELAIDE</a:t>
            </a:r>
            <a:br>
              <a:rPr lang="en-GB" sz="1000">
                <a:latin typeface="Georgia"/>
              </a:rPr>
            </a:br>
            <a:r>
              <a:rPr lang="en-GB" sz="1000">
                <a:latin typeface="Georgia"/>
              </a:rPr>
              <a:t>OF SAXE-MENINGEN</a:t>
            </a:r>
            <a:endParaRPr lang="en-GB" sz="1000">
              <a:effectLst/>
              <a:latin typeface="Georgia"/>
            </a:endParaRPr>
          </a:p>
        </p:txBody>
      </p:sp>
      <p:cxnSp>
        <p:nvCxnSpPr>
          <p:cNvPr id="121" name="Straight Connector 120">
            <a:extLst>
              <a:ext uri="{FF2B5EF4-FFF2-40B4-BE49-F238E27FC236}">
                <a16:creationId xmlns:a16="http://schemas.microsoft.com/office/drawing/2014/main" id="{C00706FA-41B7-6736-D9E7-0298923F7AA7}"/>
              </a:ext>
              <a:ext uri="{C183D7F6-B498-43B3-948B-1728B52AA6E4}">
                <adec:decorative xmlns:adec="http://schemas.microsoft.com/office/drawing/2017/decorative" val="1"/>
              </a:ext>
            </a:extLst>
          </p:cNvPr>
          <p:cNvCxnSpPr>
            <a:cxnSpLocks/>
          </p:cNvCxnSpPr>
          <p:nvPr/>
        </p:nvCxnSpPr>
        <p:spPr>
          <a:xfrm>
            <a:off x="6084722" y="2289762"/>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2E7B70A4-0CFF-01ED-1CB9-D54A6C280A52}"/>
              </a:ext>
              <a:ext uri="{C183D7F6-B498-43B3-948B-1728B52AA6E4}">
                <adec:decorative xmlns:adec="http://schemas.microsoft.com/office/drawing/2017/decorative" val="1"/>
              </a:ext>
            </a:extLst>
          </p:cNvPr>
          <p:cNvCxnSpPr>
            <a:cxnSpLocks/>
          </p:cNvCxnSpPr>
          <p:nvPr/>
        </p:nvCxnSpPr>
        <p:spPr>
          <a:xfrm>
            <a:off x="6084722" y="2341309"/>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36" name="Straight Connector 135">
            <a:extLst>
              <a:ext uri="{FF2B5EF4-FFF2-40B4-BE49-F238E27FC236}">
                <a16:creationId xmlns:a16="http://schemas.microsoft.com/office/drawing/2014/main" id="{D640F288-7EBB-F747-C6D2-12C514C77E4A}"/>
              </a:ext>
              <a:ext uri="{C183D7F6-B498-43B3-948B-1728B52AA6E4}">
                <adec:decorative xmlns:adec="http://schemas.microsoft.com/office/drawing/2017/decorative" val="1"/>
              </a:ext>
            </a:extLst>
          </p:cNvPr>
          <p:cNvCxnSpPr>
            <a:cxnSpLocks/>
          </p:cNvCxnSpPr>
          <p:nvPr/>
        </p:nvCxnSpPr>
        <p:spPr>
          <a:xfrm>
            <a:off x="8735118" y="5262408"/>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37" name="Straight Connector 136">
            <a:extLst>
              <a:ext uri="{FF2B5EF4-FFF2-40B4-BE49-F238E27FC236}">
                <a16:creationId xmlns:a16="http://schemas.microsoft.com/office/drawing/2014/main" id="{6BE2B450-BC54-9655-E5ED-A6CE13F159C4}"/>
              </a:ext>
              <a:ext uri="{C183D7F6-B498-43B3-948B-1728B52AA6E4}">
                <adec:decorative xmlns:adec="http://schemas.microsoft.com/office/drawing/2017/decorative" val="1"/>
              </a:ext>
            </a:extLst>
          </p:cNvPr>
          <p:cNvCxnSpPr>
            <a:cxnSpLocks/>
          </p:cNvCxnSpPr>
          <p:nvPr/>
        </p:nvCxnSpPr>
        <p:spPr>
          <a:xfrm>
            <a:off x="8735118" y="5313955"/>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a:extLst>
              <a:ext uri="{FF2B5EF4-FFF2-40B4-BE49-F238E27FC236}">
                <a16:creationId xmlns:a16="http://schemas.microsoft.com/office/drawing/2014/main" id="{89BBDB9D-42E5-6909-31E9-801355C5029E}"/>
              </a:ext>
              <a:ext uri="{C183D7F6-B498-43B3-948B-1728B52AA6E4}">
                <adec:decorative xmlns:adec="http://schemas.microsoft.com/office/drawing/2017/decorative" val="1"/>
              </a:ext>
            </a:extLst>
          </p:cNvPr>
          <p:cNvCxnSpPr>
            <a:cxnSpLocks/>
          </p:cNvCxnSpPr>
          <p:nvPr/>
        </p:nvCxnSpPr>
        <p:spPr>
          <a:xfrm>
            <a:off x="8040718" y="5036760"/>
            <a:ext cx="1" cy="70610"/>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a:extLst>
              <a:ext uri="{FF2B5EF4-FFF2-40B4-BE49-F238E27FC236}">
                <a16:creationId xmlns:a16="http://schemas.microsoft.com/office/drawing/2014/main" id="{EB3A26F2-861B-4BBA-0636-31AA4ED99E48}"/>
              </a:ext>
              <a:ext uri="{C183D7F6-B498-43B3-948B-1728B52AA6E4}">
                <adec:decorative xmlns:adec="http://schemas.microsoft.com/office/drawing/2017/decorative" val="1"/>
              </a:ext>
            </a:extLst>
          </p:cNvPr>
          <p:cNvCxnSpPr>
            <a:cxnSpLocks/>
          </p:cNvCxnSpPr>
          <p:nvPr/>
        </p:nvCxnSpPr>
        <p:spPr>
          <a:xfrm>
            <a:off x="6145302" y="2387515"/>
            <a:ext cx="0" cy="69130"/>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a:extLst>
              <a:ext uri="{FF2B5EF4-FFF2-40B4-BE49-F238E27FC236}">
                <a16:creationId xmlns:a16="http://schemas.microsoft.com/office/drawing/2014/main" id="{DE6A6F0C-0B92-6BD7-16E3-3B8C732B38C0}"/>
              </a:ext>
              <a:ext uri="{C183D7F6-B498-43B3-948B-1728B52AA6E4}">
                <adec:decorative xmlns:adec="http://schemas.microsoft.com/office/drawing/2017/decorative" val="1"/>
              </a:ext>
            </a:extLst>
          </p:cNvPr>
          <p:cNvCxnSpPr>
            <a:cxnSpLocks/>
          </p:cNvCxnSpPr>
          <p:nvPr/>
        </p:nvCxnSpPr>
        <p:spPr>
          <a:xfrm>
            <a:off x="6897491" y="3604568"/>
            <a:ext cx="0" cy="69130"/>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47" name="Straight Connector 146">
            <a:extLst>
              <a:ext uri="{FF2B5EF4-FFF2-40B4-BE49-F238E27FC236}">
                <a16:creationId xmlns:a16="http://schemas.microsoft.com/office/drawing/2014/main" id="{8DBD7C82-B185-8DBA-A81A-2B7B7448DEA9}"/>
              </a:ext>
              <a:ext uri="{C183D7F6-B498-43B3-948B-1728B52AA6E4}">
                <adec:decorative xmlns:adec="http://schemas.microsoft.com/office/drawing/2017/decorative" val="1"/>
              </a:ext>
            </a:extLst>
          </p:cNvPr>
          <p:cNvCxnSpPr>
            <a:cxnSpLocks/>
          </p:cNvCxnSpPr>
          <p:nvPr/>
        </p:nvCxnSpPr>
        <p:spPr>
          <a:xfrm>
            <a:off x="5757617" y="5036760"/>
            <a:ext cx="0" cy="60561"/>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51" name="Straight Connector 150">
            <a:extLst>
              <a:ext uri="{FF2B5EF4-FFF2-40B4-BE49-F238E27FC236}">
                <a16:creationId xmlns:a16="http://schemas.microsoft.com/office/drawing/2014/main" id="{4D4D02DA-6D9A-949C-090E-186C6F10CD4B}"/>
              </a:ext>
              <a:ext uri="{C183D7F6-B498-43B3-948B-1728B52AA6E4}">
                <adec:decorative xmlns:adec="http://schemas.microsoft.com/office/drawing/2017/decorative" val="1"/>
              </a:ext>
            </a:extLst>
          </p:cNvPr>
          <p:cNvCxnSpPr>
            <a:cxnSpLocks/>
          </p:cNvCxnSpPr>
          <p:nvPr/>
        </p:nvCxnSpPr>
        <p:spPr>
          <a:xfrm>
            <a:off x="2500444" y="5036760"/>
            <a:ext cx="2156" cy="57621"/>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52" name="Straight Connector 151">
            <a:extLst>
              <a:ext uri="{FF2B5EF4-FFF2-40B4-BE49-F238E27FC236}">
                <a16:creationId xmlns:a16="http://schemas.microsoft.com/office/drawing/2014/main" id="{CF2691C8-E6EF-18FE-98AF-FE208461BAA0}"/>
              </a:ext>
              <a:ext uri="{C183D7F6-B498-43B3-948B-1728B52AA6E4}">
                <adec:decorative xmlns:adec="http://schemas.microsoft.com/office/drawing/2017/decorative" val="1"/>
              </a:ext>
            </a:extLst>
          </p:cNvPr>
          <p:cNvCxnSpPr>
            <a:cxnSpLocks/>
          </p:cNvCxnSpPr>
          <p:nvPr/>
        </p:nvCxnSpPr>
        <p:spPr>
          <a:xfrm>
            <a:off x="1786807" y="6033508"/>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53" name="Straight Connector 152">
            <a:extLst>
              <a:ext uri="{FF2B5EF4-FFF2-40B4-BE49-F238E27FC236}">
                <a16:creationId xmlns:a16="http://schemas.microsoft.com/office/drawing/2014/main" id="{72767836-C429-D6F3-6720-C50B523C8539}"/>
              </a:ext>
              <a:ext uri="{C183D7F6-B498-43B3-948B-1728B52AA6E4}">
                <adec:decorative xmlns:adec="http://schemas.microsoft.com/office/drawing/2017/decorative" val="1"/>
              </a:ext>
            </a:extLst>
          </p:cNvPr>
          <p:cNvCxnSpPr>
            <a:cxnSpLocks/>
          </p:cNvCxnSpPr>
          <p:nvPr/>
        </p:nvCxnSpPr>
        <p:spPr>
          <a:xfrm>
            <a:off x="1786807" y="6085055"/>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pic>
        <p:nvPicPr>
          <p:cNvPr id="160" name="Picture 159">
            <a:extLst>
              <a:ext uri="{FF2B5EF4-FFF2-40B4-BE49-F238E27FC236}">
                <a16:creationId xmlns:a16="http://schemas.microsoft.com/office/drawing/2014/main" id="{FEB1F51A-06D0-0189-DFE0-02A431C5BAD0}"/>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2907686" y="5777726"/>
            <a:ext cx="408100" cy="408100"/>
          </a:xfrm>
          <a:prstGeom prst="rect">
            <a:avLst/>
          </a:prstGeom>
        </p:spPr>
      </p:pic>
      <p:sp>
        <p:nvSpPr>
          <p:cNvPr id="19" name="TextBox 18">
            <a:extLst>
              <a:ext uri="{FF2B5EF4-FFF2-40B4-BE49-F238E27FC236}">
                <a16:creationId xmlns:a16="http://schemas.microsoft.com/office/drawing/2014/main" id="{32EC8807-B35A-6757-BB94-1C721494B1B1}"/>
              </a:ext>
              <a:ext uri="{C183D7F6-B498-43B3-948B-1728B52AA6E4}">
                <adec:decorative xmlns:adec="http://schemas.microsoft.com/office/drawing/2017/decorative" val="1"/>
              </a:ext>
            </a:extLst>
          </p:cNvPr>
          <p:cNvSpPr txBox="1"/>
          <p:nvPr/>
        </p:nvSpPr>
        <p:spPr>
          <a:xfrm>
            <a:off x="3824895" y="6187128"/>
            <a:ext cx="1020669" cy="230832"/>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1792-1849</a:t>
            </a:r>
            <a:endParaRPr lang="en-GB" sz="900" i="1">
              <a:effectLst/>
              <a:latin typeface="Georgia" panose="02040502050405020303" pitchFamily="18" charset="0"/>
            </a:endParaRPr>
          </a:p>
        </p:txBody>
      </p:sp>
      <p:sp>
        <p:nvSpPr>
          <p:cNvPr id="20" name="TextBox 19">
            <a:extLst>
              <a:ext uri="{FF2B5EF4-FFF2-40B4-BE49-F238E27FC236}">
                <a16:creationId xmlns:a16="http://schemas.microsoft.com/office/drawing/2014/main" id="{A9D0023A-CBA8-22A1-D1EB-05EF99C6E204}"/>
              </a:ext>
              <a:ext uri="{C183D7F6-B498-43B3-948B-1728B52AA6E4}">
                <adec:decorative xmlns:adec="http://schemas.microsoft.com/office/drawing/2017/decorative" val="1"/>
              </a:ext>
            </a:extLst>
          </p:cNvPr>
          <p:cNvSpPr txBox="1"/>
          <p:nvPr/>
        </p:nvSpPr>
        <p:spPr>
          <a:xfrm>
            <a:off x="7260357" y="5415075"/>
            <a:ext cx="1501588" cy="230832"/>
          </a:xfrm>
          <a:prstGeom prst="rect">
            <a:avLst/>
          </a:prstGeom>
          <a:noFill/>
        </p:spPr>
        <p:txBody>
          <a:bodyPr wrap="square" rtlCol="0">
            <a:spAutoFit/>
          </a:bodyPr>
          <a:lstStyle/>
          <a:p>
            <a:pPr algn="ctr" defTabSz="144000">
              <a:spcBef>
                <a:spcPts val="600"/>
              </a:spcBef>
            </a:pPr>
            <a:r>
              <a:rPr lang="en-GB" sz="900">
                <a:latin typeface="Georgia" panose="02040502050405020303" pitchFamily="18" charset="0"/>
              </a:rPr>
              <a:t>1767-1820</a:t>
            </a:r>
            <a:endParaRPr lang="en-GB" sz="900">
              <a:effectLst/>
              <a:latin typeface="Georgia" panose="02040502050405020303" pitchFamily="18" charset="0"/>
            </a:endParaRPr>
          </a:p>
        </p:txBody>
      </p:sp>
      <p:sp>
        <p:nvSpPr>
          <p:cNvPr id="21" name="TextBox 20">
            <a:extLst>
              <a:ext uri="{FF2B5EF4-FFF2-40B4-BE49-F238E27FC236}">
                <a16:creationId xmlns:a16="http://schemas.microsoft.com/office/drawing/2014/main" id="{2C344F2F-2EA3-2DC2-CAE9-AC13C8A47F1B}"/>
              </a:ext>
              <a:ext uri="{C183D7F6-B498-43B3-948B-1728B52AA6E4}">
                <adec:decorative xmlns:adec="http://schemas.microsoft.com/office/drawing/2017/decorative" val="1"/>
              </a:ext>
            </a:extLst>
          </p:cNvPr>
          <p:cNvSpPr txBox="1"/>
          <p:nvPr/>
        </p:nvSpPr>
        <p:spPr>
          <a:xfrm>
            <a:off x="9305152" y="5420848"/>
            <a:ext cx="833833" cy="230832"/>
          </a:xfrm>
          <a:prstGeom prst="rect">
            <a:avLst/>
          </a:prstGeom>
          <a:noFill/>
        </p:spPr>
        <p:txBody>
          <a:bodyPr wrap="square" rtlCol="0">
            <a:spAutoFit/>
          </a:bodyPr>
          <a:lstStyle/>
          <a:p>
            <a:pPr algn="ctr" defTabSz="144000">
              <a:spcBef>
                <a:spcPts val="600"/>
              </a:spcBef>
            </a:pPr>
            <a:r>
              <a:rPr lang="en-GB" sz="900">
                <a:latin typeface="Georgia" panose="02040502050405020303" pitchFamily="18" charset="0"/>
              </a:rPr>
              <a:t>1786-1861</a:t>
            </a:r>
            <a:endParaRPr lang="en-GB" sz="900">
              <a:effectLst/>
              <a:latin typeface="Georgia" panose="02040502050405020303" pitchFamily="18" charset="0"/>
            </a:endParaRPr>
          </a:p>
        </p:txBody>
      </p:sp>
      <p:sp>
        <p:nvSpPr>
          <p:cNvPr id="2" name="Title 3">
            <a:extLst>
              <a:ext uri="{FF2B5EF4-FFF2-40B4-BE49-F238E27FC236}">
                <a16:creationId xmlns:a16="http://schemas.microsoft.com/office/drawing/2014/main" id="{E2912776-555A-812F-7211-11AFA3B46162}"/>
              </a:ext>
            </a:extLst>
          </p:cNvPr>
          <p:cNvSpPr>
            <a:spLocks noGrp="1"/>
          </p:cNvSpPr>
          <p:nvPr>
            <p:ph type="title"/>
          </p:nvPr>
        </p:nvSpPr>
        <p:spPr>
          <a:xfrm>
            <a:off x="961834" y="-4290112"/>
            <a:ext cx="10515600" cy="1325563"/>
          </a:xfrm>
        </p:spPr>
        <p:txBody>
          <a:bodyPr/>
          <a:lstStyle/>
          <a:p>
            <a:r>
              <a:rPr lang="en-GB">
                <a:solidFill>
                  <a:srgbClr val="E6E6E6"/>
                </a:solidFill>
              </a:rPr>
              <a:t>FAMILY</a:t>
            </a:r>
            <a:r>
              <a:rPr lang="en-GB" baseline="0">
                <a:solidFill>
                  <a:srgbClr val="E6E6E6"/>
                </a:solidFill>
              </a:rPr>
              <a:t> TREE PART </a:t>
            </a:r>
            <a:r>
              <a:rPr lang="en-GB">
                <a:solidFill>
                  <a:srgbClr val="E6E6E6"/>
                </a:solidFill>
              </a:rPr>
              <a:t>3</a:t>
            </a:r>
          </a:p>
        </p:txBody>
      </p:sp>
      <p:sp>
        <p:nvSpPr>
          <p:cNvPr id="33" name="Rectangle 32">
            <a:extLst>
              <a:ext uri="{FF2B5EF4-FFF2-40B4-BE49-F238E27FC236}">
                <a16:creationId xmlns:a16="http://schemas.microsoft.com/office/drawing/2014/main" id="{628ECC30-5AD0-28B4-45BE-814B588FEAA9}"/>
              </a:ext>
              <a:ext uri="{C183D7F6-B498-43B3-948B-1728B52AA6E4}">
                <adec:decorative xmlns:adec="http://schemas.microsoft.com/office/drawing/2017/decorative" val="1"/>
              </a:ext>
            </a:extLst>
          </p:cNvPr>
          <p:cNvSpPr/>
          <p:nvPr/>
        </p:nvSpPr>
        <p:spPr>
          <a:xfrm>
            <a:off x="9354205" y="3736758"/>
            <a:ext cx="1660754" cy="639176"/>
          </a:xfrm>
          <a:prstGeom prst="rect">
            <a:avLst/>
          </a:prstGeom>
          <a:blipFill dpi="0" rotWithShape="1">
            <a:blip r:embed="rId14" cstate="screen">
              <a:extLst>
                <a:ext uri="{28A0092B-C50C-407E-A947-70E740481C1C}">
                  <a14:useLocalDpi xmlns:a14="http://schemas.microsoft.com/office/drawing/2010/main"/>
                </a:ext>
              </a:extLst>
            </a:blip>
            <a:srcRect/>
            <a:stretch>
              <a:fillRect/>
            </a:stretch>
          </a:blipFill>
          <a:ln w="19050">
            <a:solidFill>
              <a:srgbClr val="CBAA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80138302-E2BD-3C52-2234-FC52BF1E65C4}"/>
              </a:ext>
              <a:ext uri="{C183D7F6-B498-43B3-948B-1728B52AA6E4}">
                <adec:decorative xmlns:adec="http://schemas.microsoft.com/office/drawing/2017/decorative" val="1"/>
              </a:ext>
            </a:extLst>
          </p:cNvPr>
          <p:cNvSpPr txBox="1"/>
          <p:nvPr/>
        </p:nvSpPr>
        <p:spPr>
          <a:xfrm>
            <a:off x="9352675" y="3787158"/>
            <a:ext cx="1651496" cy="526554"/>
          </a:xfrm>
          <a:prstGeom prst="rect">
            <a:avLst/>
          </a:prstGeom>
          <a:noFill/>
        </p:spPr>
        <p:txBody>
          <a:bodyPr wrap="square" rtlCol="0">
            <a:spAutoFit/>
          </a:bodyPr>
          <a:lstStyle/>
          <a:p>
            <a:pPr algn="ctr">
              <a:lnSpc>
                <a:spcPct val="107000"/>
              </a:lnSpc>
              <a:spcAft>
                <a:spcPts val="800"/>
              </a:spcAft>
            </a:pPr>
            <a:r>
              <a:rPr lang="en-GB" sz="900" kern="100">
                <a:effectLst/>
                <a:latin typeface="Georgia" panose="02040502050405020303" pitchFamily="18" charset="0"/>
                <a:ea typeface="Calibri" panose="020F0502020204030204" pitchFamily="34" charset="0"/>
                <a:cs typeface="Times New Roman" panose="02020603050405020304" pitchFamily="18" charset="0"/>
              </a:rPr>
              <a:t>King George III and Queen Charlotte had 3 other sons and 6 daughters.</a:t>
            </a:r>
          </a:p>
        </p:txBody>
      </p:sp>
    </p:spTree>
    <p:extLst>
      <p:ext uri="{BB962C8B-B14F-4D97-AF65-F5344CB8AC3E}">
        <p14:creationId xmlns:p14="http://schemas.microsoft.com/office/powerpoint/2010/main" val="3754211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B0308D7-206C-BBEA-4C21-73C60080CC92}"/>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0"/>
            <a:ext cx="12200693" cy="6885958"/>
          </a:xfrm>
          <a:prstGeom prst="rect">
            <a:avLst/>
          </a:prstGeom>
        </p:spPr>
      </p:pic>
      <p:sp>
        <p:nvSpPr>
          <p:cNvPr id="5" name="TextBox 4">
            <a:extLst>
              <a:ext uri="{FF2B5EF4-FFF2-40B4-BE49-F238E27FC236}">
                <a16:creationId xmlns:a16="http://schemas.microsoft.com/office/drawing/2014/main" id="{1CE5089A-001C-93A7-F4FA-944688EF4F24}"/>
              </a:ext>
              <a:ext uri="{C183D7F6-B498-43B3-948B-1728B52AA6E4}">
                <adec:decorative xmlns:adec="http://schemas.microsoft.com/office/drawing/2017/decorative" val="1"/>
              </a:ext>
            </a:extLst>
          </p:cNvPr>
          <p:cNvSpPr txBox="1"/>
          <p:nvPr/>
        </p:nvSpPr>
        <p:spPr>
          <a:xfrm>
            <a:off x="380553" y="393230"/>
            <a:ext cx="3365880" cy="2072400"/>
          </a:xfrm>
          <a:prstGeom prst="rect">
            <a:avLst/>
          </a:prstGeom>
          <a:noFill/>
        </p:spPr>
        <p:txBody>
          <a:bodyPr wrap="square" lIns="91440" tIns="45720" rIns="91440" bIns="45720" rtlCol="0" anchor="t">
            <a:spAutoFit/>
          </a:bodyPr>
          <a:lstStyle/>
          <a:p>
            <a:r>
              <a:rPr lang="en-GB" sz="3200" b="1" spc="100">
                <a:solidFill>
                  <a:srgbClr val="45235E"/>
                </a:solidFill>
                <a:latin typeface="Open Sans Condensed"/>
                <a:ea typeface="Open Sans Condensed" panose="020B0606030504020204" pitchFamily="34" charset="0"/>
                <a:cs typeface="Open Sans Condensed" panose="020B0606030504020204" pitchFamily="34" charset="0"/>
              </a:rPr>
              <a:t>GEORGIAN TO VICTORIAN </a:t>
            </a:r>
          </a:p>
          <a:p>
            <a:r>
              <a:rPr lang="en-GB" sz="3200" b="1" spc="100">
                <a:solidFill>
                  <a:srgbClr val="45235E"/>
                </a:solidFill>
                <a:latin typeface="Open Sans Condensed" panose="020B0606030504020204" pitchFamily="34" charset="0"/>
                <a:ea typeface="Open Sans Condensed" panose="020B0606030504020204" pitchFamily="34" charset="0"/>
                <a:cs typeface="Open Sans Condensed" panose="020B0606030504020204" pitchFamily="34" charset="0"/>
              </a:rPr>
              <a:t>FAMILY </a:t>
            </a:r>
          </a:p>
          <a:p>
            <a:r>
              <a:rPr lang="en-GB" sz="3200" b="1" spc="100">
                <a:solidFill>
                  <a:srgbClr val="45235E"/>
                </a:solidFill>
                <a:latin typeface="Open Sans Condensed" panose="020B0606030504020204" pitchFamily="34" charset="0"/>
                <a:ea typeface="Open Sans Condensed" panose="020B0606030504020204" pitchFamily="34" charset="0"/>
                <a:cs typeface="Open Sans Condensed" panose="020B0606030504020204" pitchFamily="34" charset="0"/>
              </a:rPr>
              <a:t>TREE</a:t>
            </a:r>
            <a:endParaRPr lang="en-GB" sz="3200" b="1" spc="100">
              <a:solidFill>
                <a:srgbClr val="45235E"/>
              </a:solidFill>
              <a:effectLst/>
              <a:latin typeface="Open Sans Condensed" panose="020B0606030504020204" pitchFamily="34" charset="0"/>
              <a:ea typeface="Open Sans Condensed" panose="020B0606030504020204" pitchFamily="34" charset="0"/>
              <a:cs typeface="Open Sans Condensed" panose="020B0606030504020204" pitchFamily="34" charset="0"/>
            </a:endParaRPr>
          </a:p>
        </p:txBody>
      </p:sp>
      <p:sp>
        <p:nvSpPr>
          <p:cNvPr id="7" name="Oval 6">
            <a:extLst>
              <a:ext uri="{FF2B5EF4-FFF2-40B4-BE49-F238E27FC236}">
                <a16:creationId xmlns:a16="http://schemas.microsoft.com/office/drawing/2014/main" id="{4DB99190-554E-393B-A567-DAEA6D9D72D3}"/>
              </a:ext>
              <a:ext uri="{C183D7F6-B498-43B3-948B-1728B52AA6E4}">
                <adec:decorative xmlns:adec="http://schemas.microsoft.com/office/drawing/2017/decorative" val="1"/>
              </a:ext>
            </a:extLst>
          </p:cNvPr>
          <p:cNvSpPr/>
          <p:nvPr/>
        </p:nvSpPr>
        <p:spPr>
          <a:xfrm>
            <a:off x="4168076" y="155864"/>
            <a:ext cx="588935" cy="751667"/>
          </a:xfrm>
          <a:prstGeom prst="ellipse">
            <a:avLst/>
          </a:prstGeom>
          <a:blipFill dpi="0" rotWithShape="1">
            <a:blip r:embed="rId4"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E32E13BB-9120-1FE0-1F89-3A19F21C1AB3}"/>
              </a:ext>
              <a:ext uri="{C183D7F6-B498-43B3-948B-1728B52AA6E4}">
                <adec:decorative xmlns:adec="http://schemas.microsoft.com/office/drawing/2017/decorative" val="1"/>
              </a:ext>
            </a:extLst>
          </p:cNvPr>
          <p:cNvSpPr txBox="1"/>
          <p:nvPr/>
        </p:nvSpPr>
        <p:spPr>
          <a:xfrm>
            <a:off x="4022591" y="952571"/>
            <a:ext cx="909082" cy="246221"/>
          </a:xfrm>
          <a:prstGeom prst="rect">
            <a:avLst/>
          </a:prstGeom>
          <a:noFill/>
        </p:spPr>
        <p:txBody>
          <a:bodyPr wrap="square" rtlCol="0">
            <a:spAutoFit/>
          </a:bodyPr>
          <a:lstStyle/>
          <a:p>
            <a:pPr algn="ctr" defTabSz="144000">
              <a:spcBef>
                <a:spcPts val="600"/>
              </a:spcBef>
            </a:pPr>
            <a:r>
              <a:rPr lang="en-GB" sz="1000">
                <a:solidFill>
                  <a:srgbClr val="9D691F"/>
                </a:solidFill>
                <a:latin typeface="Georgia" panose="02040502050405020303" pitchFamily="18" charset="0"/>
              </a:rPr>
              <a:t>GEORGE</a:t>
            </a:r>
            <a:r>
              <a:rPr lang="en-GB" sz="1000">
                <a:solidFill>
                  <a:srgbClr val="9D691F"/>
                </a:solidFill>
                <a:effectLst/>
                <a:latin typeface="Georgia" panose="02040502050405020303" pitchFamily="18" charset="0"/>
              </a:rPr>
              <a:t> I</a:t>
            </a:r>
          </a:p>
        </p:txBody>
      </p:sp>
      <p:pic>
        <p:nvPicPr>
          <p:cNvPr id="11" name="Picture 10">
            <a:extLst>
              <a:ext uri="{FF2B5EF4-FFF2-40B4-BE49-F238E27FC236}">
                <a16:creationId xmlns:a16="http://schemas.microsoft.com/office/drawing/2014/main" id="{7454823A-58BB-3805-6134-5D42033CE6E2}"/>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803175" y="840084"/>
            <a:ext cx="408100" cy="408100"/>
          </a:xfrm>
          <a:prstGeom prst="rect">
            <a:avLst/>
          </a:prstGeom>
        </p:spPr>
      </p:pic>
      <p:sp>
        <p:nvSpPr>
          <p:cNvPr id="12" name="TextBox 11">
            <a:extLst>
              <a:ext uri="{FF2B5EF4-FFF2-40B4-BE49-F238E27FC236}">
                <a16:creationId xmlns:a16="http://schemas.microsoft.com/office/drawing/2014/main" id="{D81FAA7C-9EDC-B536-583D-C06FDF8AD3E1}"/>
              </a:ext>
              <a:ext uri="{C183D7F6-B498-43B3-948B-1728B52AA6E4}">
                <adec:decorative xmlns:adec="http://schemas.microsoft.com/office/drawing/2017/decorative" val="1"/>
              </a:ext>
            </a:extLst>
          </p:cNvPr>
          <p:cNvSpPr txBox="1"/>
          <p:nvPr/>
        </p:nvSpPr>
        <p:spPr>
          <a:xfrm>
            <a:off x="4021052" y="1111561"/>
            <a:ext cx="909082" cy="369332"/>
          </a:xfrm>
          <a:prstGeom prst="rect">
            <a:avLst/>
          </a:prstGeom>
          <a:noFill/>
        </p:spPr>
        <p:txBody>
          <a:bodyPr wrap="square" lIns="91440" tIns="45720" rIns="91440" bIns="45720" rtlCol="0" anchor="t">
            <a:spAutoFit/>
          </a:bodyPr>
          <a:lstStyle/>
          <a:p>
            <a:pPr algn="ctr" defTabSz="144000">
              <a:spcBef>
                <a:spcPts val="600"/>
              </a:spcBef>
            </a:pPr>
            <a:r>
              <a:rPr lang="en-GB" sz="900">
                <a:effectLst/>
                <a:latin typeface="Georgia"/>
              </a:rPr>
              <a:t>1660-1727</a:t>
            </a:r>
            <a:br>
              <a:rPr lang="en-GB" sz="900">
                <a:latin typeface="Georgia"/>
              </a:rPr>
            </a:br>
            <a:r>
              <a:rPr lang="en-GB" sz="900" i="1">
                <a:effectLst/>
                <a:latin typeface="Georgia"/>
              </a:rPr>
              <a:t>(</a:t>
            </a:r>
            <a:r>
              <a:rPr lang="en-GB" sz="900" i="1">
                <a:latin typeface="Georgia"/>
              </a:rPr>
              <a:t>r</a:t>
            </a:r>
            <a:r>
              <a:rPr lang="en-GB" sz="900" i="1">
                <a:effectLst/>
                <a:latin typeface="Georgia"/>
              </a:rPr>
              <a:t>. 1714-27)</a:t>
            </a:r>
          </a:p>
        </p:txBody>
      </p:sp>
      <p:cxnSp>
        <p:nvCxnSpPr>
          <p:cNvPr id="14" name="Straight Connector 13">
            <a:extLst>
              <a:ext uri="{FF2B5EF4-FFF2-40B4-BE49-F238E27FC236}">
                <a16:creationId xmlns:a16="http://schemas.microsoft.com/office/drawing/2014/main" id="{0B573027-6EDE-7767-2E9C-0077AE3B8C09}"/>
              </a:ext>
              <a:ext uri="{C183D7F6-B498-43B3-948B-1728B52AA6E4}">
                <adec:decorative xmlns:adec="http://schemas.microsoft.com/office/drawing/2017/decorative" val="1"/>
              </a:ext>
            </a:extLst>
          </p:cNvPr>
          <p:cNvCxnSpPr>
            <a:cxnSpLocks/>
          </p:cNvCxnSpPr>
          <p:nvPr/>
        </p:nvCxnSpPr>
        <p:spPr>
          <a:xfrm>
            <a:off x="5248365" y="1106760"/>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D3FCA1C3-56C0-DE4F-8DD2-3E87B0938080}"/>
              </a:ext>
              <a:ext uri="{C183D7F6-B498-43B3-948B-1728B52AA6E4}">
                <adec:decorative xmlns:adec="http://schemas.microsoft.com/office/drawing/2017/decorative" val="1"/>
              </a:ext>
            </a:extLst>
          </p:cNvPr>
          <p:cNvCxnSpPr>
            <a:cxnSpLocks/>
          </p:cNvCxnSpPr>
          <p:nvPr/>
        </p:nvCxnSpPr>
        <p:spPr>
          <a:xfrm>
            <a:off x="5248365" y="1158307"/>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E8144B1-6CA1-586D-7B6B-FD19D0D54E01}"/>
              </a:ext>
              <a:ext uri="{C183D7F6-B498-43B3-948B-1728B52AA6E4}">
                <adec:decorative xmlns:adec="http://schemas.microsoft.com/office/drawing/2017/decorative" val="1"/>
              </a:ext>
            </a:extLst>
          </p:cNvPr>
          <p:cNvCxnSpPr>
            <a:cxnSpLocks/>
          </p:cNvCxnSpPr>
          <p:nvPr/>
        </p:nvCxnSpPr>
        <p:spPr>
          <a:xfrm>
            <a:off x="5308183" y="1208104"/>
            <a:ext cx="0" cy="69130"/>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3B0BB27F-3FA6-928D-2129-9DDC343B73EF}"/>
              </a:ext>
              <a:ext uri="{C183D7F6-B498-43B3-948B-1728B52AA6E4}">
                <adec:decorative xmlns:adec="http://schemas.microsoft.com/office/drawing/2017/decorative" val="1"/>
              </a:ext>
            </a:extLst>
          </p:cNvPr>
          <p:cNvSpPr txBox="1"/>
          <p:nvPr/>
        </p:nvSpPr>
        <p:spPr>
          <a:xfrm>
            <a:off x="4575932" y="2134981"/>
            <a:ext cx="1501588" cy="246221"/>
          </a:xfrm>
          <a:prstGeom prst="rect">
            <a:avLst/>
          </a:prstGeom>
          <a:noFill/>
        </p:spPr>
        <p:txBody>
          <a:bodyPr wrap="square" rtlCol="0">
            <a:spAutoFit/>
          </a:bodyPr>
          <a:lstStyle/>
          <a:p>
            <a:pPr algn="ctr" defTabSz="144000">
              <a:spcBef>
                <a:spcPts val="600"/>
              </a:spcBef>
            </a:pPr>
            <a:r>
              <a:rPr lang="en-GB" sz="1000">
                <a:solidFill>
                  <a:srgbClr val="9D691F"/>
                </a:solidFill>
                <a:latin typeface="Georgia" panose="02040502050405020303" pitchFamily="18" charset="0"/>
              </a:rPr>
              <a:t>GEORGE</a:t>
            </a:r>
            <a:r>
              <a:rPr lang="en-GB" sz="1000">
                <a:solidFill>
                  <a:srgbClr val="9D691F"/>
                </a:solidFill>
                <a:effectLst/>
                <a:latin typeface="Georgia" panose="02040502050405020303" pitchFamily="18" charset="0"/>
              </a:rPr>
              <a:t> II</a:t>
            </a:r>
          </a:p>
        </p:txBody>
      </p:sp>
      <p:sp>
        <p:nvSpPr>
          <p:cNvPr id="29" name="TextBox 28">
            <a:extLst>
              <a:ext uri="{FF2B5EF4-FFF2-40B4-BE49-F238E27FC236}">
                <a16:creationId xmlns:a16="http://schemas.microsoft.com/office/drawing/2014/main" id="{507C45B3-AA51-AD12-F9A9-12688912F3C5}"/>
              </a:ext>
              <a:ext uri="{C183D7F6-B498-43B3-948B-1728B52AA6E4}">
                <adec:decorative xmlns:adec="http://schemas.microsoft.com/office/drawing/2017/decorative" val="1"/>
              </a:ext>
            </a:extLst>
          </p:cNvPr>
          <p:cNvSpPr txBox="1"/>
          <p:nvPr/>
        </p:nvSpPr>
        <p:spPr>
          <a:xfrm>
            <a:off x="6277881" y="2138854"/>
            <a:ext cx="1079626" cy="400110"/>
          </a:xfrm>
          <a:prstGeom prst="rect">
            <a:avLst/>
          </a:prstGeom>
          <a:noFill/>
        </p:spPr>
        <p:txBody>
          <a:bodyPr wrap="square" lIns="91440" tIns="45720" rIns="91440" bIns="45720" rtlCol="0" anchor="t">
            <a:spAutoFit/>
          </a:bodyPr>
          <a:lstStyle/>
          <a:p>
            <a:pPr algn="ctr" defTabSz="144000">
              <a:spcBef>
                <a:spcPts val="600"/>
              </a:spcBef>
            </a:pPr>
            <a:r>
              <a:rPr lang="en-GB" sz="1000">
                <a:latin typeface="Georgia"/>
              </a:rPr>
              <a:t>CAROLINE</a:t>
            </a:r>
            <a:br>
              <a:rPr lang="en-GB" sz="1000">
                <a:latin typeface="Georgia"/>
              </a:rPr>
            </a:br>
            <a:r>
              <a:rPr lang="en-GB" sz="1000">
                <a:latin typeface="Georgia"/>
              </a:rPr>
              <a:t>OF</a:t>
            </a:r>
            <a:r>
              <a:rPr lang="en-GB" sz="1000">
                <a:effectLst/>
                <a:latin typeface="Georgia"/>
              </a:rPr>
              <a:t> ANS</a:t>
            </a:r>
            <a:r>
              <a:rPr lang="en-GB" sz="1000">
                <a:latin typeface="Georgia"/>
              </a:rPr>
              <a:t>BACH</a:t>
            </a:r>
            <a:endParaRPr lang="en-GB" sz="1000">
              <a:effectLst/>
              <a:latin typeface="Georgia"/>
            </a:endParaRPr>
          </a:p>
        </p:txBody>
      </p:sp>
      <p:pic>
        <p:nvPicPr>
          <p:cNvPr id="30" name="Picture 29">
            <a:extLst>
              <a:ext uri="{FF2B5EF4-FFF2-40B4-BE49-F238E27FC236}">
                <a16:creationId xmlns:a16="http://schemas.microsoft.com/office/drawing/2014/main" id="{01B1B81F-3981-3F12-2009-9173921FEF19}"/>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626519" y="2027407"/>
            <a:ext cx="408100" cy="408100"/>
          </a:xfrm>
          <a:prstGeom prst="rect">
            <a:avLst/>
          </a:prstGeom>
        </p:spPr>
      </p:pic>
      <p:sp>
        <p:nvSpPr>
          <p:cNvPr id="31" name="TextBox 30">
            <a:extLst>
              <a:ext uri="{FF2B5EF4-FFF2-40B4-BE49-F238E27FC236}">
                <a16:creationId xmlns:a16="http://schemas.microsoft.com/office/drawing/2014/main" id="{EF1BD993-6C60-F0B9-4159-D8AA80BCD3A4}"/>
              </a:ext>
              <a:ext uri="{C183D7F6-B498-43B3-948B-1728B52AA6E4}">
                <adec:decorative xmlns:adec="http://schemas.microsoft.com/office/drawing/2017/decorative" val="1"/>
              </a:ext>
            </a:extLst>
          </p:cNvPr>
          <p:cNvSpPr txBox="1"/>
          <p:nvPr/>
        </p:nvSpPr>
        <p:spPr>
          <a:xfrm>
            <a:off x="4833964" y="2287297"/>
            <a:ext cx="1021334" cy="369332"/>
          </a:xfrm>
          <a:prstGeom prst="rect">
            <a:avLst/>
          </a:prstGeom>
          <a:noFill/>
        </p:spPr>
        <p:txBody>
          <a:bodyPr wrap="square" lIns="91440" tIns="45720" rIns="91440" bIns="45720" rtlCol="0" anchor="t">
            <a:spAutoFit/>
          </a:bodyPr>
          <a:lstStyle/>
          <a:p>
            <a:pPr algn="ctr" defTabSz="144000">
              <a:spcBef>
                <a:spcPts val="600"/>
              </a:spcBef>
            </a:pPr>
            <a:r>
              <a:rPr lang="en-GB" sz="900">
                <a:effectLst/>
                <a:latin typeface="Georgia"/>
              </a:rPr>
              <a:t>1683-1760</a:t>
            </a:r>
            <a:br>
              <a:rPr lang="en-GB" sz="900">
                <a:latin typeface="Georgia"/>
              </a:rPr>
            </a:br>
            <a:r>
              <a:rPr lang="en-GB" sz="900" i="1">
                <a:effectLst/>
                <a:latin typeface="Georgia"/>
              </a:rPr>
              <a:t>(</a:t>
            </a:r>
            <a:r>
              <a:rPr lang="en-GB" sz="900" i="1">
                <a:latin typeface="Georgia"/>
              </a:rPr>
              <a:t>r</a:t>
            </a:r>
            <a:r>
              <a:rPr lang="en-GB" sz="900" i="1">
                <a:effectLst/>
                <a:latin typeface="Georgia"/>
              </a:rPr>
              <a:t>. 1727-60)</a:t>
            </a:r>
          </a:p>
        </p:txBody>
      </p:sp>
      <p:sp>
        <p:nvSpPr>
          <p:cNvPr id="39" name="Oval 38">
            <a:extLst>
              <a:ext uri="{FF2B5EF4-FFF2-40B4-BE49-F238E27FC236}">
                <a16:creationId xmlns:a16="http://schemas.microsoft.com/office/drawing/2014/main" id="{28FE83A6-EC04-8B66-B6E7-554DE0D5F0AD}"/>
              </a:ext>
              <a:ext uri="{C183D7F6-B498-43B3-948B-1728B52AA6E4}">
                <adec:decorative xmlns:adec="http://schemas.microsoft.com/office/drawing/2017/decorative" val="1"/>
              </a:ext>
            </a:extLst>
          </p:cNvPr>
          <p:cNvSpPr/>
          <p:nvPr/>
        </p:nvSpPr>
        <p:spPr>
          <a:xfrm>
            <a:off x="5863910" y="2506762"/>
            <a:ext cx="588935" cy="751667"/>
          </a:xfrm>
          <a:prstGeom prst="ellipse">
            <a:avLst/>
          </a:prstGeom>
          <a:blipFill dpi="0" rotWithShape="1">
            <a:blip r:embed="rId6"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A537FF06-89D9-E1B1-489A-8DD977650BBD}"/>
              </a:ext>
              <a:ext uri="{C183D7F6-B498-43B3-948B-1728B52AA6E4}">
                <adec:decorative xmlns:adec="http://schemas.microsoft.com/office/drawing/2017/decorative" val="1"/>
              </a:ext>
            </a:extLst>
          </p:cNvPr>
          <p:cNvSpPr txBox="1"/>
          <p:nvPr/>
        </p:nvSpPr>
        <p:spPr>
          <a:xfrm>
            <a:off x="5488852" y="3267571"/>
            <a:ext cx="1350216" cy="400110"/>
          </a:xfrm>
          <a:prstGeom prst="rect">
            <a:avLst/>
          </a:prstGeom>
          <a:noFill/>
        </p:spPr>
        <p:txBody>
          <a:bodyPr wrap="square" lIns="91440" tIns="45720" rIns="91440" bIns="45720" rtlCol="0" anchor="t">
            <a:spAutoFit/>
          </a:bodyPr>
          <a:lstStyle/>
          <a:p>
            <a:pPr algn="ctr" defTabSz="144000">
              <a:spcBef>
                <a:spcPts val="600"/>
              </a:spcBef>
            </a:pPr>
            <a:r>
              <a:rPr lang="en-GB" sz="1000">
                <a:latin typeface="Georgia"/>
              </a:rPr>
              <a:t>FREDERICK </a:t>
            </a:r>
            <a:br>
              <a:rPr lang="en-GB" sz="1000">
                <a:latin typeface="Georgia"/>
              </a:rPr>
            </a:br>
            <a:r>
              <a:rPr lang="en-GB" sz="1000">
                <a:latin typeface="Georgia"/>
              </a:rPr>
              <a:t>PRINCE OF WALES</a:t>
            </a:r>
            <a:endParaRPr lang="en-GB" sz="1000">
              <a:effectLst/>
              <a:latin typeface="Georgia"/>
            </a:endParaRPr>
          </a:p>
        </p:txBody>
      </p:sp>
      <p:sp>
        <p:nvSpPr>
          <p:cNvPr id="41" name="TextBox 40">
            <a:extLst>
              <a:ext uri="{FF2B5EF4-FFF2-40B4-BE49-F238E27FC236}">
                <a16:creationId xmlns:a16="http://schemas.microsoft.com/office/drawing/2014/main" id="{835A2218-BDF2-CABE-3C20-BAE25AFE7FCB}"/>
              </a:ext>
              <a:ext uri="{C183D7F6-B498-43B3-948B-1728B52AA6E4}">
                <adec:decorative xmlns:adec="http://schemas.microsoft.com/office/drawing/2017/decorative" val="1"/>
              </a:ext>
            </a:extLst>
          </p:cNvPr>
          <p:cNvSpPr txBox="1"/>
          <p:nvPr/>
        </p:nvSpPr>
        <p:spPr>
          <a:xfrm>
            <a:off x="7059977" y="3268517"/>
            <a:ext cx="1264543" cy="400110"/>
          </a:xfrm>
          <a:prstGeom prst="rect">
            <a:avLst/>
          </a:prstGeom>
          <a:noFill/>
        </p:spPr>
        <p:txBody>
          <a:bodyPr wrap="square" lIns="91440" tIns="45720" rIns="91440" bIns="45720" rtlCol="0" anchor="t">
            <a:spAutoFit/>
          </a:bodyPr>
          <a:lstStyle/>
          <a:p>
            <a:pPr algn="ctr" defTabSz="144000">
              <a:spcBef>
                <a:spcPts val="600"/>
              </a:spcBef>
            </a:pPr>
            <a:r>
              <a:rPr lang="en-GB" sz="1000">
                <a:effectLst/>
                <a:latin typeface="Georgia"/>
              </a:rPr>
              <a:t>AUGUSTA</a:t>
            </a:r>
            <a:r>
              <a:rPr lang="en-GB" sz="1000">
                <a:latin typeface="Georgia"/>
              </a:rPr>
              <a:t> </a:t>
            </a:r>
            <a:br>
              <a:rPr lang="en-GB" sz="1000">
                <a:latin typeface="Georgia"/>
              </a:rPr>
            </a:br>
            <a:r>
              <a:rPr lang="en-GB" sz="1000">
                <a:effectLst/>
                <a:latin typeface="Georgia"/>
              </a:rPr>
              <a:t>OF SAXE GOTHA</a:t>
            </a:r>
          </a:p>
        </p:txBody>
      </p:sp>
      <p:sp>
        <p:nvSpPr>
          <p:cNvPr id="43" name="TextBox 42">
            <a:extLst>
              <a:ext uri="{FF2B5EF4-FFF2-40B4-BE49-F238E27FC236}">
                <a16:creationId xmlns:a16="http://schemas.microsoft.com/office/drawing/2014/main" id="{0C6D0A15-6C48-BBC2-B6C5-4EB41EFA9D37}"/>
              </a:ext>
              <a:ext uri="{C183D7F6-B498-43B3-948B-1728B52AA6E4}">
                <adec:decorative xmlns:adec="http://schemas.microsoft.com/office/drawing/2017/decorative" val="1"/>
              </a:ext>
            </a:extLst>
          </p:cNvPr>
          <p:cNvSpPr txBox="1"/>
          <p:nvPr/>
        </p:nvSpPr>
        <p:spPr>
          <a:xfrm>
            <a:off x="5778612" y="3576414"/>
            <a:ext cx="768400" cy="230832"/>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1707-51</a:t>
            </a:r>
          </a:p>
        </p:txBody>
      </p:sp>
      <p:cxnSp>
        <p:nvCxnSpPr>
          <p:cNvPr id="44" name="Straight Connector 43">
            <a:extLst>
              <a:ext uri="{FF2B5EF4-FFF2-40B4-BE49-F238E27FC236}">
                <a16:creationId xmlns:a16="http://schemas.microsoft.com/office/drawing/2014/main" id="{EB3CE8FC-39A7-BAA0-8379-011EAB4E8BAD}"/>
              </a:ext>
              <a:ext uri="{C183D7F6-B498-43B3-948B-1728B52AA6E4}">
                <adec:decorative xmlns:adec="http://schemas.microsoft.com/office/drawing/2017/decorative" val="1"/>
              </a:ext>
            </a:extLst>
          </p:cNvPr>
          <p:cNvCxnSpPr>
            <a:cxnSpLocks/>
          </p:cNvCxnSpPr>
          <p:nvPr/>
        </p:nvCxnSpPr>
        <p:spPr>
          <a:xfrm>
            <a:off x="6833780" y="3504014"/>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BB69C88D-2879-B48A-53E3-FFD90C3766AE}"/>
              </a:ext>
              <a:ext uri="{C183D7F6-B498-43B3-948B-1728B52AA6E4}">
                <adec:decorative xmlns:adec="http://schemas.microsoft.com/office/drawing/2017/decorative" val="1"/>
              </a:ext>
            </a:extLst>
          </p:cNvPr>
          <p:cNvCxnSpPr>
            <a:cxnSpLocks/>
          </p:cNvCxnSpPr>
          <p:nvPr/>
        </p:nvCxnSpPr>
        <p:spPr>
          <a:xfrm>
            <a:off x="6833780" y="3547610"/>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DDCF8F38-DA05-ED1E-0403-CF910B0EC752}"/>
              </a:ext>
              <a:ext uri="{C183D7F6-B498-43B3-948B-1728B52AA6E4}">
                <adec:decorative xmlns:adec="http://schemas.microsoft.com/office/drawing/2017/decorative" val="1"/>
              </a:ext>
            </a:extLst>
          </p:cNvPr>
          <p:cNvSpPr txBox="1"/>
          <p:nvPr/>
        </p:nvSpPr>
        <p:spPr>
          <a:xfrm>
            <a:off x="7153286" y="3575709"/>
            <a:ext cx="1047559" cy="230832"/>
          </a:xfrm>
          <a:prstGeom prst="rect">
            <a:avLst/>
          </a:prstGeom>
          <a:noFill/>
        </p:spPr>
        <p:txBody>
          <a:bodyPr wrap="square" rtlCol="0">
            <a:spAutoFit/>
          </a:bodyPr>
          <a:lstStyle/>
          <a:p>
            <a:pPr algn="ctr" defTabSz="144000">
              <a:spcBef>
                <a:spcPts val="600"/>
              </a:spcBef>
            </a:pPr>
            <a:r>
              <a:rPr lang="en-GB" sz="900">
                <a:latin typeface="Georgia" panose="02040502050405020303" pitchFamily="18" charset="0"/>
              </a:rPr>
              <a:t>1719-</a:t>
            </a:r>
            <a:r>
              <a:rPr lang="en-GB" sz="900">
                <a:effectLst/>
                <a:latin typeface="Georgia" panose="02040502050405020303" pitchFamily="18" charset="0"/>
              </a:rPr>
              <a:t>72</a:t>
            </a:r>
          </a:p>
        </p:txBody>
      </p:sp>
      <p:sp>
        <p:nvSpPr>
          <p:cNvPr id="48" name="Oval 47">
            <a:extLst>
              <a:ext uri="{FF2B5EF4-FFF2-40B4-BE49-F238E27FC236}">
                <a16:creationId xmlns:a16="http://schemas.microsoft.com/office/drawing/2014/main" id="{86E1D852-DBA0-E2E8-DE8E-9220F424D757}"/>
              </a:ext>
              <a:ext uri="{C183D7F6-B498-43B3-948B-1728B52AA6E4}">
                <adec:decorative xmlns:adec="http://schemas.microsoft.com/office/drawing/2017/decorative" val="1"/>
              </a:ext>
            </a:extLst>
          </p:cNvPr>
          <p:cNvSpPr/>
          <p:nvPr/>
        </p:nvSpPr>
        <p:spPr>
          <a:xfrm>
            <a:off x="6508213" y="1330670"/>
            <a:ext cx="588935" cy="751667"/>
          </a:xfrm>
          <a:prstGeom prst="ellipse">
            <a:avLst/>
          </a:prstGeom>
          <a:blipFill dpi="0" rotWithShape="1">
            <a:blip r:embed="rId7"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7" name="Straight Connector 56">
            <a:extLst>
              <a:ext uri="{FF2B5EF4-FFF2-40B4-BE49-F238E27FC236}">
                <a16:creationId xmlns:a16="http://schemas.microsoft.com/office/drawing/2014/main" id="{5459A637-2ADB-1137-D2DD-C0AC6D5E5F7B}"/>
              </a:ext>
              <a:ext uri="{C183D7F6-B498-43B3-948B-1728B52AA6E4}">
                <adec:decorative xmlns:adec="http://schemas.microsoft.com/office/drawing/2017/decorative" val="1"/>
              </a:ext>
            </a:extLst>
          </p:cNvPr>
          <p:cNvCxnSpPr>
            <a:cxnSpLocks/>
          </p:cNvCxnSpPr>
          <p:nvPr/>
        </p:nvCxnSpPr>
        <p:spPr>
          <a:xfrm>
            <a:off x="2500444" y="5042336"/>
            <a:ext cx="5545850" cy="0"/>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sp>
        <p:nvSpPr>
          <p:cNvPr id="65" name="Oval 64">
            <a:extLst>
              <a:ext uri="{FF2B5EF4-FFF2-40B4-BE49-F238E27FC236}">
                <a16:creationId xmlns:a16="http://schemas.microsoft.com/office/drawing/2014/main" id="{207F31D8-BA76-5491-D731-09D01F8DB84D}"/>
              </a:ext>
              <a:ext uri="{C183D7F6-B498-43B3-948B-1728B52AA6E4}">
                <adec:decorative xmlns:adec="http://schemas.microsoft.com/office/drawing/2017/decorative" val="1"/>
              </a:ext>
            </a:extLst>
          </p:cNvPr>
          <p:cNvSpPr/>
          <p:nvPr/>
        </p:nvSpPr>
        <p:spPr>
          <a:xfrm>
            <a:off x="5486420" y="5143641"/>
            <a:ext cx="588935" cy="751667"/>
          </a:xfrm>
          <a:prstGeom prst="ellipse">
            <a:avLst/>
          </a:prstGeom>
          <a:blipFill dpi="0" rotWithShape="1">
            <a:blip r:embed="rId8"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3" name="Straight Connector 72">
            <a:extLst>
              <a:ext uri="{FF2B5EF4-FFF2-40B4-BE49-F238E27FC236}">
                <a16:creationId xmlns:a16="http://schemas.microsoft.com/office/drawing/2014/main" id="{347592DA-B91A-3BD4-9F51-F022D56E631B}"/>
              </a:ext>
              <a:ext uri="{C183D7F6-B498-43B3-948B-1728B52AA6E4}">
                <adec:decorative xmlns:adec="http://schemas.microsoft.com/office/drawing/2017/decorative" val="1"/>
              </a:ext>
            </a:extLst>
          </p:cNvPr>
          <p:cNvCxnSpPr>
            <a:cxnSpLocks/>
          </p:cNvCxnSpPr>
          <p:nvPr/>
        </p:nvCxnSpPr>
        <p:spPr>
          <a:xfrm>
            <a:off x="7718087" y="4661457"/>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F94B170C-84CA-6672-0A60-115BD5C433F3}"/>
              </a:ext>
              <a:ext uri="{C183D7F6-B498-43B3-948B-1728B52AA6E4}">
                <adec:decorative xmlns:adec="http://schemas.microsoft.com/office/drawing/2017/decorative" val="1"/>
              </a:ext>
            </a:extLst>
          </p:cNvPr>
          <p:cNvCxnSpPr>
            <a:cxnSpLocks/>
          </p:cNvCxnSpPr>
          <p:nvPr/>
        </p:nvCxnSpPr>
        <p:spPr>
          <a:xfrm>
            <a:off x="7718087" y="4705053"/>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sp>
        <p:nvSpPr>
          <p:cNvPr id="96" name="Oval 95">
            <a:extLst>
              <a:ext uri="{FF2B5EF4-FFF2-40B4-BE49-F238E27FC236}">
                <a16:creationId xmlns:a16="http://schemas.microsoft.com/office/drawing/2014/main" id="{C50CEBB6-4F31-49C5-A7E3-6241A9AD235F}"/>
              </a:ext>
              <a:ext uri="{C183D7F6-B498-43B3-948B-1728B52AA6E4}">
                <adec:decorative xmlns:adec="http://schemas.microsoft.com/office/drawing/2017/decorative" val="1"/>
              </a:ext>
            </a:extLst>
          </p:cNvPr>
          <p:cNvSpPr/>
          <p:nvPr/>
        </p:nvSpPr>
        <p:spPr>
          <a:xfrm>
            <a:off x="8522680" y="5455139"/>
            <a:ext cx="588935" cy="751667"/>
          </a:xfrm>
          <a:prstGeom prst="ellipse">
            <a:avLst/>
          </a:prstGeom>
          <a:blipFill dpi="0" rotWithShape="1">
            <a:blip r:embed="rId9"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TextBox 105">
            <a:extLst>
              <a:ext uri="{FF2B5EF4-FFF2-40B4-BE49-F238E27FC236}">
                <a16:creationId xmlns:a16="http://schemas.microsoft.com/office/drawing/2014/main" id="{630092F6-0A0E-A5DD-78DC-9AF088A09C2B}"/>
              </a:ext>
              <a:ext uri="{C183D7F6-B498-43B3-948B-1728B52AA6E4}">
                <adec:decorative xmlns:adec="http://schemas.microsoft.com/office/drawing/2017/decorative" val="1"/>
              </a:ext>
            </a:extLst>
          </p:cNvPr>
          <p:cNvSpPr txBox="1"/>
          <p:nvPr/>
        </p:nvSpPr>
        <p:spPr>
          <a:xfrm>
            <a:off x="5054680" y="5892131"/>
            <a:ext cx="1501588" cy="246221"/>
          </a:xfrm>
          <a:prstGeom prst="rect">
            <a:avLst/>
          </a:prstGeom>
          <a:noFill/>
        </p:spPr>
        <p:txBody>
          <a:bodyPr wrap="square" rtlCol="0">
            <a:spAutoFit/>
          </a:bodyPr>
          <a:lstStyle/>
          <a:p>
            <a:pPr algn="ctr" defTabSz="144000">
              <a:spcBef>
                <a:spcPts val="600"/>
              </a:spcBef>
            </a:pPr>
            <a:r>
              <a:rPr lang="en-GB" sz="1000">
                <a:solidFill>
                  <a:srgbClr val="9D691F"/>
                </a:solidFill>
                <a:latin typeface="Georgia" panose="02040502050405020303" pitchFamily="18" charset="0"/>
              </a:rPr>
              <a:t>WILLIAM IV</a:t>
            </a:r>
            <a:endParaRPr lang="en-GB" sz="1000">
              <a:solidFill>
                <a:srgbClr val="9D691F"/>
              </a:solidFill>
              <a:effectLst/>
              <a:latin typeface="Georgia" panose="02040502050405020303" pitchFamily="18" charset="0"/>
            </a:endParaRPr>
          </a:p>
        </p:txBody>
      </p:sp>
      <p:pic>
        <p:nvPicPr>
          <p:cNvPr id="107" name="Picture 106">
            <a:extLst>
              <a:ext uri="{FF2B5EF4-FFF2-40B4-BE49-F238E27FC236}">
                <a16:creationId xmlns:a16="http://schemas.microsoft.com/office/drawing/2014/main" id="{2DC1573E-8A62-A9FF-1525-0F0F48FE62CC}"/>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6147066" y="5779839"/>
            <a:ext cx="408100" cy="408100"/>
          </a:xfrm>
          <a:prstGeom prst="rect">
            <a:avLst/>
          </a:prstGeom>
        </p:spPr>
      </p:pic>
      <p:sp>
        <p:nvSpPr>
          <p:cNvPr id="108" name="TextBox 107">
            <a:extLst>
              <a:ext uri="{FF2B5EF4-FFF2-40B4-BE49-F238E27FC236}">
                <a16:creationId xmlns:a16="http://schemas.microsoft.com/office/drawing/2014/main" id="{BCF30B81-E64B-D2B8-3C5B-FF05BCC6EE81}"/>
              </a:ext>
              <a:ext uri="{C183D7F6-B498-43B3-948B-1728B52AA6E4}">
                <adec:decorative xmlns:adec="http://schemas.microsoft.com/office/drawing/2017/decorative" val="1"/>
              </a:ext>
            </a:extLst>
          </p:cNvPr>
          <p:cNvSpPr txBox="1"/>
          <p:nvPr/>
        </p:nvSpPr>
        <p:spPr>
          <a:xfrm>
            <a:off x="5373176" y="6040676"/>
            <a:ext cx="853606" cy="369332"/>
          </a:xfrm>
          <a:prstGeom prst="rect">
            <a:avLst/>
          </a:prstGeom>
          <a:noFill/>
        </p:spPr>
        <p:txBody>
          <a:bodyPr wrap="square" lIns="91440" tIns="45720" rIns="91440" bIns="45720" rtlCol="0" anchor="t">
            <a:spAutoFit/>
          </a:bodyPr>
          <a:lstStyle/>
          <a:p>
            <a:pPr algn="ctr" defTabSz="144000">
              <a:spcBef>
                <a:spcPts val="600"/>
              </a:spcBef>
            </a:pPr>
            <a:r>
              <a:rPr lang="en-GB" sz="900">
                <a:effectLst/>
                <a:latin typeface="Georgia"/>
              </a:rPr>
              <a:t>1765-1837</a:t>
            </a:r>
            <a:br>
              <a:rPr lang="en-GB" sz="900">
                <a:latin typeface="Georgia"/>
              </a:rPr>
            </a:br>
            <a:r>
              <a:rPr lang="en-GB" sz="900" i="1">
                <a:latin typeface="Georgia"/>
              </a:rPr>
              <a:t> </a:t>
            </a:r>
            <a:r>
              <a:rPr lang="en-GB" sz="900" i="1">
                <a:effectLst/>
                <a:latin typeface="Georgia"/>
              </a:rPr>
              <a:t>(</a:t>
            </a:r>
            <a:r>
              <a:rPr lang="en-GB" sz="900" i="1">
                <a:latin typeface="Georgia"/>
              </a:rPr>
              <a:t>r</a:t>
            </a:r>
            <a:r>
              <a:rPr lang="en-GB" sz="900" i="1">
                <a:effectLst/>
                <a:latin typeface="Georgia"/>
              </a:rPr>
              <a:t>. 1830-7)</a:t>
            </a:r>
          </a:p>
        </p:txBody>
      </p:sp>
      <p:sp>
        <p:nvSpPr>
          <p:cNvPr id="109" name="TextBox 108">
            <a:extLst>
              <a:ext uri="{FF2B5EF4-FFF2-40B4-BE49-F238E27FC236}">
                <a16:creationId xmlns:a16="http://schemas.microsoft.com/office/drawing/2014/main" id="{E4B9701A-9564-F7F2-2325-892B233ACA32}"/>
              </a:ext>
              <a:ext uri="{C183D7F6-B498-43B3-948B-1728B52AA6E4}">
                <adec:decorative xmlns:adec="http://schemas.microsoft.com/office/drawing/2017/decorative" val="1"/>
              </a:ext>
            </a:extLst>
          </p:cNvPr>
          <p:cNvSpPr txBox="1"/>
          <p:nvPr/>
        </p:nvSpPr>
        <p:spPr>
          <a:xfrm>
            <a:off x="1781640" y="5885781"/>
            <a:ext cx="1501588" cy="246221"/>
          </a:xfrm>
          <a:prstGeom prst="rect">
            <a:avLst/>
          </a:prstGeom>
          <a:noFill/>
        </p:spPr>
        <p:txBody>
          <a:bodyPr wrap="square" rtlCol="0">
            <a:spAutoFit/>
          </a:bodyPr>
          <a:lstStyle/>
          <a:p>
            <a:pPr algn="ctr" defTabSz="144000">
              <a:spcBef>
                <a:spcPts val="600"/>
              </a:spcBef>
            </a:pPr>
            <a:r>
              <a:rPr lang="en-GB" sz="1000">
                <a:solidFill>
                  <a:srgbClr val="B07622"/>
                </a:solidFill>
                <a:effectLst/>
                <a:latin typeface="Georgia" panose="02040502050405020303" pitchFamily="18" charset="0"/>
              </a:rPr>
              <a:t>GEORGE IV</a:t>
            </a:r>
          </a:p>
        </p:txBody>
      </p:sp>
      <p:cxnSp>
        <p:nvCxnSpPr>
          <p:cNvPr id="110" name="Straight Connector 109">
            <a:extLst>
              <a:ext uri="{FF2B5EF4-FFF2-40B4-BE49-F238E27FC236}">
                <a16:creationId xmlns:a16="http://schemas.microsoft.com/office/drawing/2014/main" id="{E4C3F4F8-0D17-4EB0-7551-797AE01DF74C}"/>
              </a:ext>
              <a:ext uri="{C183D7F6-B498-43B3-948B-1728B52AA6E4}">
                <adec:decorative xmlns:adec="http://schemas.microsoft.com/office/drawing/2017/decorative" val="1"/>
              </a:ext>
            </a:extLst>
          </p:cNvPr>
          <p:cNvCxnSpPr>
            <a:cxnSpLocks/>
          </p:cNvCxnSpPr>
          <p:nvPr/>
        </p:nvCxnSpPr>
        <p:spPr>
          <a:xfrm>
            <a:off x="5124898" y="6040416"/>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966DC640-5B90-0373-AF57-B73100D61587}"/>
              </a:ext>
              <a:ext uri="{C183D7F6-B498-43B3-948B-1728B52AA6E4}">
                <adec:decorative xmlns:adec="http://schemas.microsoft.com/office/drawing/2017/decorative" val="1"/>
              </a:ext>
            </a:extLst>
          </p:cNvPr>
          <p:cNvCxnSpPr>
            <a:cxnSpLocks/>
          </p:cNvCxnSpPr>
          <p:nvPr/>
        </p:nvCxnSpPr>
        <p:spPr>
          <a:xfrm>
            <a:off x="5124898" y="6091963"/>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sp>
        <p:nvSpPr>
          <p:cNvPr id="112" name="TextBox 111">
            <a:extLst>
              <a:ext uri="{FF2B5EF4-FFF2-40B4-BE49-F238E27FC236}">
                <a16:creationId xmlns:a16="http://schemas.microsoft.com/office/drawing/2014/main" id="{B2D7A7C8-B393-633C-E399-1A58C7810B7D}"/>
              </a:ext>
              <a:ext uri="{C183D7F6-B498-43B3-948B-1728B52AA6E4}">
                <adec:decorative xmlns:adec="http://schemas.microsoft.com/office/drawing/2017/decorative" val="1"/>
              </a:ext>
            </a:extLst>
          </p:cNvPr>
          <p:cNvSpPr txBox="1"/>
          <p:nvPr/>
        </p:nvSpPr>
        <p:spPr>
          <a:xfrm>
            <a:off x="2012636" y="6045079"/>
            <a:ext cx="1020669" cy="369332"/>
          </a:xfrm>
          <a:prstGeom prst="rect">
            <a:avLst/>
          </a:prstGeom>
          <a:noFill/>
        </p:spPr>
        <p:txBody>
          <a:bodyPr wrap="square" lIns="91440" tIns="45720" rIns="91440" bIns="45720" rtlCol="0" anchor="t">
            <a:spAutoFit/>
          </a:bodyPr>
          <a:lstStyle/>
          <a:p>
            <a:pPr algn="ctr" defTabSz="144000">
              <a:spcBef>
                <a:spcPts val="600"/>
              </a:spcBef>
            </a:pPr>
            <a:r>
              <a:rPr lang="en-GB" sz="900">
                <a:effectLst/>
                <a:latin typeface="Georgia"/>
              </a:rPr>
              <a:t>1762-1830</a:t>
            </a:r>
            <a:br>
              <a:rPr lang="en-GB" sz="900">
                <a:latin typeface="Georgia"/>
              </a:rPr>
            </a:br>
            <a:r>
              <a:rPr lang="en-GB" sz="900" i="1">
                <a:effectLst/>
                <a:latin typeface="Georgia"/>
              </a:rPr>
              <a:t>(r. 1820-30)</a:t>
            </a:r>
          </a:p>
        </p:txBody>
      </p:sp>
      <p:sp>
        <p:nvSpPr>
          <p:cNvPr id="4" name="Rectangle 3">
            <a:extLst>
              <a:ext uri="{FF2B5EF4-FFF2-40B4-BE49-F238E27FC236}">
                <a16:creationId xmlns:a16="http://schemas.microsoft.com/office/drawing/2014/main" id="{1F87B01E-CA95-973B-1D73-CD9ABCB9F8F9}"/>
              </a:ext>
              <a:ext uri="{C183D7F6-B498-43B3-948B-1728B52AA6E4}">
                <adec:decorative xmlns:adec="http://schemas.microsoft.com/office/drawing/2017/decorative" val="1"/>
              </a:ext>
            </a:extLst>
          </p:cNvPr>
          <p:cNvSpPr/>
          <p:nvPr/>
        </p:nvSpPr>
        <p:spPr>
          <a:xfrm>
            <a:off x="10504157" y="522920"/>
            <a:ext cx="1129407" cy="1022102"/>
          </a:xfrm>
          <a:prstGeom prst="rect">
            <a:avLst/>
          </a:prstGeom>
          <a:noFill/>
          <a:ln w="19050">
            <a:solidFill>
              <a:srgbClr val="D0B07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9B307897-8241-EC01-F664-147BAA99A5AF}"/>
              </a:ext>
              <a:ext uri="{C183D7F6-B498-43B3-948B-1728B52AA6E4}">
                <adec:decorative xmlns:adec="http://schemas.microsoft.com/office/drawing/2017/decorative" val="1"/>
              </a:ext>
            </a:extLst>
          </p:cNvPr>
          <p:cNvSpPr txBox="1"/>
          <p:nvPr/>
        </p:nvSpPr>
        <p:spPr>
          <a:xfrm>
            <a:off x="10568717" y="807619"/>
            <a:ext cx="1064847" cy="600164"/>
          </a:xfrm>
          <a:prstGeom prst="rect">
            <a:avLst/>
          </a:prstGeom>
          <a:noFill/>
        </p:spPr>
        <p:txBody>
          <a:bodyPr wrap="square" rtlCol="0">
            <a:spAutoFit/>
          </a:bodyPr>
          <a:lstStyle/>
          <a:p>
            <a:r>
              <a:rPr lang="en-GB" sz="1100" i="1">
                <a:latin typeface="Georgia" panose="02040502050405020303" pitchFamily="18" charset="0"/>
              </a:rPr>
              <a:t>r</a:t>
            </a:r>
            <a:r>
              <a:rPr lang="en-GB" sz="1100" i="1">
                <a:effectLst/>
                <a:latin typeface="Georgia" panose="02040502050405020303" pitchFamily="18" charset="0"/>
              </a:rPr>
              <a:t>.    reigned</a:t>
            </a:r>
          </a:p>
          <a:p>
            <a:r>
              <a:rPr lang="en-GB" sz="1100" i="1">
                <a:latin typeface="Georgia" panose="02040502050405020303" pitchFamily="18" charset="0"/>
              </a:rPr>
              <a:t>       monarch</a:t>
            </a:r>
          </a:p>
          <a:p>
            <a:r>
              <a:rPr lang="en-GB" sz="1100" i="1">
                <a:latin typeface="Georgia" panose="02040502050405020303" pitchFamily="18" charset="0"/>
              </a:rPr>
              <a:t>       married </a:t>
            </a:r>
          </a:p>
        </p:txBody>
      </p:sp>
      <p:sp>
        <p:nvSpPr>
          <p:cNvPr id="8" name="TextBox 7">
            <a:extLst>
              <a:ext uri="{FF2B5EF4-FFF2-40B4-BE49-F238E27FC236}">
                <a16:creationId xmlns:a16="http://schemas.microsoft.com/office/drawing/2014/main" id="{356A3C3C-17BD-018C-B726-AB28C2B730E6}"/>
              </a:ext>
              <a:ext uri="{C183D7F6-B498-43B3-948B-1728B52AA6E4}">
                <adec:decorative xmlns:adec="http://schemas.microsoft.com/office/drawing/2017/decorative" val="1"/>
              </a:ext>
            </a:extLst>
          </p:cNvPr>
          <p:cNvSpPr txBox="1"/>
          <p:nvPr/>
        </p:nvSpPr>
        <p:spPr>
          <a:xfrm>
            <a:off x="10568717" y="596322"/>
            <a:ext cx="528129" cy="253916"/>
          </a:xfrm>
          <a:prstGeom prst="rect">
            <a:avLst/>
          </a:prstGeom>
          <a:noFill/>
        </p:spPr>
        <p:txBody>
          <a:bodyPr wrap="square" rtlCol="0">
            <a:spAutoFit/>
          </a:bodyPr>
          <a:lstStyle/>
          <a:p>
            <a:r>
              <a:rPr lang="en-GB" sz="1050" b="1" spc="30">
                <a:effectLst/>
                <a:latin typeface="Open Sans Condensed" panose="020B0606030504020204" pitchFamily="34" charset="0"/>
                <a:ea typeface="Open Sans Condensed" panose="020B0606030504020204" pitchFamily="34" charset="0"/>
                <a:cs typeface="Open Sans Condensed" panose="020B0606030504020204" pitchFamily="34" charset="0"/>
              </a:rPr>
              <a:t>KEY</a:t>
            </a:r>
            <a:endParaRPr lang="en-GB" sz="1050" spc="30">
              <a:effectLst/>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pic>
        <p:nvPicPr>
          <p:cNvPr id="13" name="Picture 12">
            <a:extLst>
              <a:ext uri="{FF2B5EF4-FFF2-40B4-BE49-F238E27FC236}">
                <a16:creationId xmlns:a16="http://schemas.microsoft.com/office/drawing/2014/main" id="{876972A3-82CD-8374-4887-93A8FEA72B67}"/>
              </a:ext>
              <a:ext uri="{C183D7F6-B498-43B3-948B-1728B52AA6E4}">
                <adec:decorative xmlns:adec="http://schemas.microsoft.com/office/drawing/2017/decorative" val="1"/>
              </a:ext>
            </a:extLst>
          </p:cNvPr>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a:off x="10540653" y="920836"/>
            <a:ext cx="353153" cy="353153"/>
          </a:xfrm>
          <a:prstGeom prst="rect">
            <a:avLst/>
          </a:prstGeom>
        </p:spPr>
      </p:pic>
      <p:cxnSp>
        <p:nvCxnSpPr>
          <p:cNvPr id="15" name="Straight Connector 14">
            <a:extLst>
              <a:ext uri="{FF2B5EF4-FFF2-40B4-BE49-F238E27FC236}">
                <a16:creationId xmlns:a16="http://schemas.microsoft.com/office/drawing/2014/main" id="{099D2B55-5D68-63D0-4E12-970ADC08D7DE}"/>
              </a:ext>
              <a:ext uri="{C183D7F6-B498-43B3-948B-1728B52AA6E4}">
                <adec:decorative xmlns:adec="http://schemas.microsoft.com/office/drawing/2017/decorative" val="1"/>
              </a:ext>
            </a:extLst>
          </p:cNvPr>
          <p:cNvCxnSpPr>
            <a:cxnSpLocks/>
          </p:cNvCxnSpPr>
          <p:nvPr/>
        </p:nvCxnSpPr>
        <p:spPr>
          <a:xfrm>
            <a:off x="10646514" y="1265306"/>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83E2B65A-A718-E953-3C1F-4C1107CFF023}"/>
              </a:ext>
              <a:ext uri="{C183D7F6-B498-43B3-948B-1728B52AA6E4}">
                <adec:decorative xmlns:adec="http://schemas.microsoft.com/office/drawing/2017/decorative" val="1"/>
              </a:ext>
            </a:extLst>
          </p:cNvPr>
          <p:cNvCxnSpPr>
            <a:cxnSpLocks/>
          </p:cNvCxnSpPr>
          <p:nvPr/>
        </p:nvCxnSpPr>
        <p:spPr>
          <a:xfrm>
            <a:off x="10646514" y="1316853"/>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59C9D3FB-D111-6F29-14C6-A926B9445003}"/>
              </a:ext>
              <a:ext uri="{C183D7F6-B498-43B3-948B-1728B52AA6E4}">
                <adec:decorative xmlns:adec="http://schemas.microsoft.com/office/drawing/2017/decorative" val="1"/>
              </a:ext>
            </a:extLst>
          </p:cNvPr>
          <p:cNvSpPr txBox="1"/>
          <p:nvPr/>
        </p:nvSpPr>
        <p:spPr>
          <a:xfrm>
            <a:off x="5426896" y="948897"/>
            <a:ext cx="1499103" cy="246221"/>
          </a:xfrm>
          <a:prstGeom prst="rect">
            <a:avLst/>
          </a:prstGeom>
          <a:noFill/>
        </p:spPr>
        <p:txBody>
          <a:bodyPr wrap="square" rtlCol="0">
            <a:spAutoFit/>
          </a:bodyPr>
          <a:lstStyle/>
          <a:p>
            <a:pPr algn="ctr" defTabSz="144000">
              <a:spcBef>
                <a:spcPts val="600"/>
              </a:spcBef>
            </a:pPr>
            <a:r>
              <a:rPr lang="en-GB" sz="1000">
                <a:effectLst/>
                <a:latin typeface="Georgia" panose="02040502050405020303" pitchFamily="18" charset="0"/>
              </a:rPr>
              <a:t>SOPHIA DORETHEA</a:t>
            </a:r>
          </a:p>
        </p:txBody>
      </p:sp>
      <p:sp>
        <p:nvSpPr>
          <p:cNvPr id="77" name="TextBox 76">
            <a:extLst>
              <a:ext uri="{FF2B5EF4-FFF2-40B4-BE49-F238E27FC236}">
                <a16:creationId xmlns:a16="http://schemas.microsoft.com/office/drawing/2014/main" id="{424CAC58-6967-8760-8F1C-B921EDFEF357}"/>
              </a:ext>
              <a:ext uri="{C183D7F6-B498-43B3-948B-1728B52AA6E4}">
                <adec:decorative xmlns:adec="http://schemas.microsoft.com/office/drawing/2017/decorative" val="1"/>
              </a:ext>
            </a:extLst>
          </p:cNvPr>
          <p:cNvSpPr txBox="1"/>
          <p:nvPr/>
        </p:nvSpPr>
        <p:spPr>
          <a:xfrm>
            <a:off x="473935" y="5885000"/>
            <a:ext cx="1257669" cy="400110"/>
          </a:xfrm>
          <a:prstGeom prst="rect">
            <a:avLst/>
          </a:prstGeom>
          <a:noFill/>
        </p:spPr>
        <p:txBody>
          <a:bodyPr wrap="square" lIns="91440" tIns="45720" rIns="91440" bIns="45720" rtlCol="0" anchor="t">
            <a:spAutoFit/>
          </a:bodyPr>
          <a:lstStyle/>
          <a:p>
            <a:pPr algn="ctr" defTabSz="144000">
              <a:spcBef>
                <a:spcPts val="600"/>
              </a:spcBef>
            </a:pPr>
            <a:r>
              <a:rPr lang="en-GB" sz="1000">
                <a:latin typeface="Georgia"/>
              </a:rPr>
              <a:t>CAROLINE </a:t>
            </a:r>
            <a:br>
              <a:rPr lang="en-GB" sz="1000">
                <a:latin typeface="Georgia"/>
              </a:rPr>
            </a:br>
            <a:r>
              <a:rPr lang="en-GB" sz="1000">
                <a:latin typeface="Georgia"/>
              </a:rPr>
              <a:t>OF BRUNSWICK</a:t>
            </a:r>
            <a:endParaRPr lang="en-GB" sz="1000">
              <a:effectLst/>
              <a:latin typeface="Georgia"/>
            </a:endParaRPr>
          </a:p>
        </p:txBody>
      </p:sp>
      <p:pic>
        <p:nvPicPr>
          <p:cNvPr id="79" name="Picture 78">
            <a:extLst>
              <a:ext uri="{FF2B5EF4-FFF2-40B4-BE49-F238E27FC236}">
                <a16:creationId xmlns:a16="http://schemas.microsoft.com/office/drawing/2014/main" id="{8C97FEB6-6BA0-A241-4AEE-CA1142BFD69D}"/>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9125263" y="6134129"/>
            <a:ext cx="408100" cy="408100"/>
          </a:xfrm>
          <a:prstGeom prst="rect">
            <a:avLst/>
          </a:prstGeom>
        </p:spPr>
      </p:pic>
      <p:sp>
        <p:nvSpPr>
          <p:cNvPr id="80" name="TextBox 79">
            <a:extLst>
              <a:ext uri="{FF2B5EF4-FFF2-40B4-BE49-F238E27FC236}">
                <a16:creationId xmlns:a16="http://schemas.microsoft.com/office/drawing/2014/main" id="{AE0979D1-DBB6-5FC4-047C-33B19D7C04B6}"/>
              </a:ext>
              <a:ext uri="{C183D7F6-B498-43B3-948B-1728B52AA6E4}">
                <adec:decorative xmlns:adec="http://schemas.microsoft.com/office/drawing/2017/decorative" val="1"/>
              </a:ext>
            </a:extLst>
          </p:cNvPr>
          <p:cNvSpPr txBox="1"/>
          <p:nvPr/>
        </p:nvSpPr>
        <p:spPr>
          <a:xfrm>
            <a:off x="8399167" y="6392990"/>
            <a:ext cx="905228" cy="369332"/>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1819-1901</a:t>
            </a:r>
            <a:r>
              <a:rPr lang="en-GB" sz="900" i="1">
                <a:effectLst/>
                <a:latin typeface="Georgia" panose="02040502050405020303" pitchFamily="18" charset="0"/>
              </a:rPr>
              <a:t>    (</a:t>
            </a:r>
            <a:r>
              <a:rPr lang="en-GB" sz="900" i="1">
                <a:latin typeface="Georgia" panose="02040502050405020303" pitchFamily="18" charset="0"/>
              </a:rPr>
              <a:t>r</a:t>
            </a:r>
            <a:r>
              <a:rPr lang="en-GB" sz="900" i="1">
                <a:effectLst/>
                <a:latin typeface="Georgia" panose="02040502050405020303" pitchFamily="18" charset="0"/>
              </a:rPr>
              <a:t>. 1837-1901)</a:t>
            </a:r>
          </a:p>
        </p:txBody>
      </p:sp>
      <p:sp>
        <p:nvSpPr>
          <p:cNvPr id="81" name="TextBox 80">
            <a:extLst>
              <a:ext uri="{FF2B5EF4-FFF2-40B4-BE49-F238E27FC236}">
                <a16:creationId xmlns:a16="http://schemas.microsoft.com/office/drawing/2014/main" id="{23881318-0471-548F-4C02-98AC9F3CC02D}"/>
              </a:ext>
              <a:ext uri="{C183D7F6-B498-43B3-948B-1728B52AA6E4}">
                <adec:decorative xmlns:adec="http://schemas.microsoft.com/office/drawing/2017/decorative" val="1"/>
              </a:ext>
            </a:extLst>
          </p:cNvPr>
          <p:cNvSpPr txBox="1"/>
          <p:nvPr/>
        </p:nvSpPr>
        <p:spPr>
          <a:xfrm>
            <a:off x="648821" y="6201759"/>
            <a:ext cx="885199" cy="230832"/>
          </a:xfrm>
          <a:prstGeom prst="rect">
            <a:avLst/>
          </a:prstGeom>
          <a:noFill/>
        </p:spPr>
        <p:txBody>
          <a:bodyPr wrap="square" rtlCol="0">
            <a:spAutoFit/>
          </a:bodyPr>
          <a:lstStyle/>
          <a:p>
            <a:pPr algn="ctr" defTabSz="144000">
              <a:spcBef>
                <a:spcPts val="600"/>
              </a:spcBef>
            </a:pPr>
            <a:r>
              <a:rPr lang="en-GB" sz="900">
                <a:latin typeface="Georgia" panose="02040502050405020303" pitchFamily="18" charset="0"/>
              </a:rPr>
              <a:t>1768-</a:t>
            </a:r>
            <a:r>
              <a:rPr lang="en-GB" sz="900">
                <a:effectLst/>
                <a:latin typeface="Georgia" panose="02040502050405020303" pitchFamily="18" charset="0"/>
              </a:rPr>
              <a:t>1821</a:t>
            </a:r>
          </a:p>
        </p:txBody>
      </p:sp>
      <p:sp>
        <p:nvSpPr>
          <p:cNvPr id="84" name="TextBox 83">
            <a:extLst>
              <a:ext uri="{FF2B5EF4-FFF2-40B4-BE49-F238E27FC236}">
                <a16:creationId xmlns:a16="http://schemas.microsoft.com/office/drawing/2014/main" id="{F78EB79F-89AC-07E2-7929-B608F0874A9B}"/>
              </a:ext>
              <a:ext uri="{C183D7F6-B498-43B3-948B-1728B52AA6E4}">
                <adec:decorative xmlns:adec="http://schemas.microsoft.com/office/drawing/2017/decorative" val="1"/>
              </a:ext>
            </a:extLst>
          </p:cNvPr>
          <p:cNvSpPr txBox="1"/>
          <p:nvPr/>
        </p:nvSpPr>
        <p:spPr>
          <a:xfrm>
            <a:off x="6418818" y="2445691"/>
            <a:ext cx="786235" cy="230832"/>
          </a:xfrm>
          <a:prstGeom prst="rect">
            <a:avLst/>
          </a:prstGeom>
          <a:noFill/>
        </p:spPr>
        <p:txBody>
          <a:bodyPr wrap="square" rtlCol="0">
            <a:spAutoFit/>
          </a:bodyPr>
          <a:lstStyle/>
          <a:p>
            <a:pPr algn="ctr" defTabSz="144000">
              <a:spcBef>
                <a:spcPts val="600"/>
              </a:spcBef>
            </a:pPr>
            <a:r>
              <a:rPr lang="en-GB" sz="900">
                <a:latin typeface="Georgia" panose="02040502050405020303" pitchFamily="18" charset="0"/>
              </a:rPr>
              <a:t>1683-1737</a:t>
            </a:r>
            <a:endParaRPr lang="en-GB" sz="900">
              <a:effectLst/>
              <a:latin typeface="Georgia" panose="02040502050405020303" pitchFamily="18" charset="0"/>
            </a:endParaRPr>
          </a:p>
        </p:txBody>
      </p:sp>
      <p:sp>
        <p:nvSpPr>
          <p:cNvPr id="88" name="TextBox 87">
            <a:extLst>
              <a:ext uri="{FF2B5EF4-FFF2-40B4-BE49-F238E27FC236}">
                <a16:creationId xmlns:a16="http://schemas.microsoft.com/office/drawing/2014/main" id="{43294265-FE92-6B89-73E6-990F952E2ACA}"/>
              </a:ext>
              <a:ext uri="{C183D7F6-B498-43B3-948B-1728B52AA6E4}">
                <adec:decorative xmlns:adec="http://schemas.microsoft.com/office/drawing/2017/decorative" val="1"/>
              </a:ext>
            </a:extLst>
          </p:cNvPr>
          <p:cNvSpPr txBox="1"/>
          <p:nvPr/>
        </p:nvSpPr>
        <p:spPr>
          <a:xfrm>
            <a:off x="5564944" y="1114130"/>
            <a:ext cx="1185885" cy="230832"/>
          </a:xfrm>
          <a:prstGeom prst="rect">
            <a:avLst/>
          </a:prstGeom>
          <a:noFill/>
        </p:spPr>
        <p:txBody>
          <a:bodyPr wrap="square" rtlCol="0">
            <a:spAutoFit/>
          </a:bodyPr>
          <a:lstStyle/>
          <a:p>
            <a:pPr algn="ctr" defTabSz="144000">
              <a:spcBef>
                <a:spcPts val="600"/>
              </a:spcBef>
            </a:pPr>
            <a:r>
              <a:rPr lang="en-GB" sz="900">
                <a:latin typeface="Georgia" panose="02040502050405020303" pitchFamily="18" charset="0"/>
              </a:rPr>
              <a:t>1666-1726</a:t>
            </a:r>
            <a:endParaRPr lang="en-GB" sz="900">
              <a:effectLst/>
              <a:latin typeface="Georgia" panose="02040502050405020303" pitchFamily="18" charset="0"/>
            </a:endParaRPr>
          </a:p>
        </p:txBody>
      </p:sp>
      <p:sp>
        <p:nvSpPr>
          <p:cNvPr id="10" name="Oval 9">
            <a:extLst>
              <a:ext uri="{FF2B5EF4-FFF2-40B4-BE49-F238E27FC236}">
                <a16:creationId xmlns:a16="http://schemas.microsoft.com/office/drawing/2014/main" id="{9F8DE41E-D3E3-689B-72A9-CE68BF20B4DB}"/>
              </a:ext>
              <a:ext uri="{C183D7F6-B498-43B3-948B-1728B52AA6E4}">
                <adec:decorative xmlns:adec="http://schemas.microsoft.com/office/drawing/2017/decorative" val="1"/>
              </a:ext>
            </a:extLst>
          </p:cNvPr>
          <p:cNvSpPr/>
          <p:nvPr/>
        </p:nvSpPr>
        <p:spPr>
          <a:xfrm>
            <a:off x="5026416" y="1341849"/>
            <a:ext cx="588935" cy="751667"/>
          </a:xfrm>
          <a:prstGeom prst="ellipse">
            <a:avLst/>
          </a:prstGeom>
          <a:blipFill dpi="0" rotWithShape="1">
            <a:blip r:embed="rId11"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a:extLst>
              <a:ext uri="{FF2B5EF4-FFF2-40B4-BE49-F238E27FC236}">
                <a16:creationId xmlns:a16="http://schemas.microsoft.com/office/drawing/2014/main" id="{A2E0450A-1329-9976-ABC4-D571882CD508}"/>
              </a:ext>
              <a:ext uri="{C183D7F6-B498-43B3-948B-1728B52AA6E4}">
                <adec:decorative xmlns:adec="http://schemas.microsoft.com/office/drawing/2017/decorative" val="1"/>
              </a:ext>
            </a:extLst>
          </p:cNvPr>
          <p:cNvSpPr/>
          <p:nvPr/>
        </p:nvSpPr>
        <p:spPr>
          <a:xfrm>
            <a:off x="6616118" y="3730903"/>
            <a:ext cx="588935" cy="751667"/>
          </a:xfrm>
          <a:prstGeom prst="ellipse">
            <a:avLst/>
          </a:prstGeom>
          <a:blipFill dpi="0" rotWithShape="1">
            <a:blip r:embed="rId12"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Box 63">
            <a:extLst>
              <a:ext uri="{FF2B5EF4-FFF2-40B4-BE49-F238E27FC236}">
                <a16:creationId xmlns:a16="http://schemas.microsoft.com/office/drawing/2014/main" id="{2572F2BF-C6D0-5F3E-EA0C-C8CBE7CE4CF7}"/>
              </a:ext>
              <a:ext uri="{C183D7F6-B498-43B3-948B-1728B52AA6E4}">
                <adec:decorative xmlns:adec="http://schemas.microsoft.com/office/drawing/2017/decorative" val="1"/>
              </a:ext>
            </a:extLst>
          </p:cNvPr>
          <p:cNvSpPr txBox="1"/>
          <p:nvPr/>
        </p:nvSpPr>
        <p:spPr>
          <a:xfrm>
            <a:off x="6159792" y="4499745"/>
            <a:ext cx="1501588" cy="246221"/>
          </a:xfrm>
          <a:prstGeom prst="rect">
            <a:avLst/>
          </a:prstGeom>
          <a:noFill/>
        </p:spPr>
        <p:txBody>
          <a:bodyPr wrap="square" rtlCol="0">
            <a:spAutoFit/>
          </a:bodyPr>
          <a:lstStyle/>
          <a:p>
            <a:pPr algn="ctr" defTabSz="144000">
              <a:spcBef>
                <a:spcPts val="600"/>
              </a:spcBef>
            </a:pPr>
            <a:r>
              <a:rPr lang="en-GB" sz="1000">
                <a:solidFill>
                  <a:srgbClr val="9D691F"/>
                </a:solidFill>
                <a:latin typeface="Georgia" panose="02040502050405020303" pitchFamily="18" charset="0"/>
              </a:rPr>
              <a:t>GEORGE</a:t>
            </a:r>
            <a:r>
              <a:rPr lang="en-GB" sz="1000">
                <a:solidFill>
                  <a:srgbClr val="9D691F"/>
                </a:solidFill>
                <a:effectLst/>
                <a:latin typeface="Georgia" panose="02040502050405020303" pitchFamily="18" charset="0"/>
              </a:rPr>
              <a:t> III</a:t>
            </a:r>
          </a:p>
        </p:txBody>
      </p:sp>
      <p:pic>
        <p:nvPicPr>
          <p:cNvPr id="90" name="Picture 89">
            <a:extLst>
              <a:ext uri="{FF2B5EF4-FFF2-40B4-BE49-F238E27FC236}">
                <a16:creationId xmlns:a16="http://schemas.microsoft.com/office/drawing/2014/main" id="{40A874F8-FAE5-6F93-B8D1-4C5E89B20618}"/>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7216988" y="4388825"/>
            <a:ext cx="408100" cy="408100"/>
          </a:xfrm>
          <a:prstGeom prst="rect">
            <a:avLst/>
          </a:prstGeom>
        </p:spPr>
      </p:pic>
      <p:sp>
        <p:nvSpPr>
          <p:cNvPr id="98" name="TextBox 97">
            <a:extLst>
              <a:ext uri="{FF2B5EF4-FFF2-40B4-BE49-F238E27FC236}">
                <a16:creationId xmlns:a16="http://schemas.microsoft.com/office/drawing/2014/main" id="{7AACC2FA-3964-4087-3160-D885F49E02C9}"/>
              </a:ext>
              <a:ext uri="{C183D7F6-B498-43B3-948B-1728B52AA6E4}">
                <adec:decorative xmlns:adec="http://schemas.microsoft.com/office/drawing/2017/decorative" val="1"/>
              </a:ext>
            </a:extLst>
          </p:cNvPr>
          <p:cNvSpPr txBox="1"/>
          <p:nvPr/>
        </p:nvSpPr>
        <p:spPr>
          <a:xfrm>
            <a:off x="6172492" y="4657999"/>
            <a:ext cx="1501588" cy="369332"/>
          </a:xfrm>
          <a:prstGeom prst="rect">
            <a:avLst/>
          </a:prstGeom>
          <a:noFill/>
        </p:spPr>
        <p:txBody>
          <a:bodyPr wrap="square" lIns="91440" tIns="45720" rIns="91440" bIns="45720" rtlCol="0" anchor="t">
            <a:spAutoFit/>
          </a:bodyPr>
          <a:lstStyle/>
          <a:p>
            <a:pPr algn="ctr" defTabSz="144000">
              <a:spcBef>
                <a:spcPts val="600"/>
              </a:spcBef>
            </a:pPr>
            <a:r>
              <a:rPr lang="en-GB" sz="900">
                <a:effectLst/>
                <a:latin typeface="Georgia"/>
              </a:rPr>
              <a:t>1738-1820</a:t>
            </a:r>
            <a:br>
              <a:rPr lang="en-GB" sz="900">
                <a:latin typeface="Georgia"/>
              </a:rPr>
            </a:br>
            <a:r>
              <a:rPr lang="en-GB" sz="900" i="1">
                <a:effectLst/>
                <a:latin typeface="Georgia"/>
              </a:rPr>
              <a:t>(</a:t>
            </a:r>
            <a:r>
              <a:rPr lang="en-GB" sz="900" i="1">
                <a:latin typeface="Georgia"/>
              </a:rPr>
              <a:t>r</a:t>
            </a:r>
            <a:r>
              <a:rPr lang="en-GB" sz="900" i="1">
                <a:effectLst/>
                <a:latin typeface="Georgia"/>
              </a:rPr>
              <a:t>. </a:t>
            </a:r>
            <a:r>
              <a:rPr lang="en-GB" sz="900" i="1">
                <a:latin typeface="Georgia"/>
              </a:rPr>
              <a:t>1760</a:t>
            </a:r>
            <a:r>
              <a:rPr lang="en-GB" sz="900" i="1">
                <a:effectLst/>
                <a:latin typeface="Georgia"/>
              </a:rPr>
              <a:t>-1820)</a:t>
            </a:r>
          </a:p>
        </p:txBody>
      </p:sp>
      <p:sp>
        <p:nvSpPr>
          <p:cNvPr id="100" name="TextBox 99">
            <a:extLst>
              <a:ext uri="{FF2B5EF4-FFF2-40B4-BE49-F238E27FC236}">
                <a16:creationId xmlns:a16="http://schemas.microsoft.com/office/drawing/2014/main" id="{1C19CD5E-D214-56CC-8240-82A6ED68BDD6}"/>
              </a:ext>
              <a:ext uri="{C183D7F6-B498-43B3-948B-1728B52AA6E4}">
                <adec:decorative xmlns:adec="http://schemas.microsoft.com/office/drawing/2017/decorative" val="1"/>
              </a:ext>
            </a:extLst>
          </p:cNvPr>
          <p:cNvSpPr txBox="1"/>
          <p:nvPr/>
        </p:nvSpPr>
        <p:spPr>
          <a:xfrm>
            <a:off x="7873889" y="4492366"/>
            <a:ext cx="1421113" cy="400110"/>
          </a:xfrm>
          <a:prstGeom prst="rect">
            <a:avLst/>
          </a:prstGeom>
          <a:noFill/>
        </p:spPr>
        <p:txBody>
          <a:bodyPr wrap="square" lIns="91440" tIns="45720" rIns="91440" bIns="45720" rtlCol="0" anchor="t">
            <a:spAutoFit/>
          </a:bodyPr>
          <a:lstStyle/>
          <a:p>
            <a:pPr algn="ctr" defTabSz="144000">
              <a:spcBef>
                <a:spcPts val="600"/>
              </a:spcBef>
            </a:pPr>
            <a:r>
              <a:rPr lang="en-GB" sz="1000">
                <a:effectLst/>
                <a:latin typeface="Georgia"/>
              </a:rPr>
              <a:t>CHARLOTTE</a:t>
            </a:r>
            <a:r>
              <a:rPr lang="en-GB" sz="1000">
                <a:latin typeface="Georgia"/>
              </a:rPr>
              <a:t> </a:t>
            </a:r>
            <a:br>
              <a:rPr lang="en-GB" sz="1000">
                <a:latin typeface="Georgia"/>
              </a:rPr>
            </a:br>
            <a:r>
              <a:rPr lang="en-GB" sz="1000">
                <a:effectLst/>
                <a:latin typeface="Georgia"/>
              </a:rPr>
              <a:t>OF MECKLENBERG</a:t>
            </a:r>
          </a:p>
        </p:txBody>
      </p:sp>
      <p:sp>
        <p:nvSpPr>
          <p:cNvPr id="101" name="Oval 100">
            <a:extLst>
              <a:ext uri="{FF2B5EF4-FFF2-40B4-BE49-F238E27FC236}">
                <a16:creationId xmlns:a16="http://schemas.microsoft.com/office/drawing/2014/main" id="{1384C6A5-9476-8E13-A398-9A9F84CC2658}"/>
              </a:ext>
              <a:ext uri="{C183D7F6-B498-43B3-948B-1728B52AA6E4}">
                <adec:decorative xmlns:adec="http://schemas.microsoft.com/office/drawing/2017/decorative" val="1"/>
              </a:ext>
            </a:extLst>
          </p:cNvPr>
          <p:cNvSpPr/>
          <p:nvPr/>
        </p:nvSpPr>
        <p:spPr>
          <a:xfrm>
            <a:off x="8252382" y="3695598"/>
            <a:ext cx="588935" cy="751667"/>
          </a:xfrm>
          <a:prstGeom prst="ellipse">
            <a:avLst/>
          </a:prstGeom>
          <a:blipFill dpi="0" rotWithShape="1">
            <a:blip r:embed="rId13"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TextBox 101">
            <a:extLst>
              <a:ext uri="{FF2B5EF4-FFF2-40B4-BE49-F238E27FC236}">
                <a16:creationId xmlns:a16="http://schemas.microsoft.com/office/drawing/2014/main" id="{88EC4FBF-C737-E15A-437F-90A7A8FFD662}"/>
              </a:ext>
              <a:ext uri="{C183D7F6-B498-43B3-948B-1728B52AA6E4}">
                <adec:decorative xmlns:adec="http://schemas.microsoft.com/office/drawing/2017/decorative" val="1"/>
              </a:ext>
            </a:extLst>
          </p:cNvPr>
          <p:cNvSpPr txBox="1"/>
          <p:nvPr/>
        </p:nvSpPr>
        <p:spPr>
          <a:xfrm>
            <a:off x="8191519" y="4792441"/>
            <a:ext cx="740994" cy="230832"/>
          </a:xfrm>
          <a:prstGeom prst="rect">
            <a:avLst/>
          </a:prstGeom>
          <a:noFill/>
        </p:spPr>
        <p:txBody>
          <a:bodyPr wrap="square" rtlCol="0">
            <a:spAutoFit/>
          </a:bodyPr>
          <a:lstStyle/>
          <a:p>
            <a:pPr algn="ctr" defTabSz="144000">
              <a:spcBef>
                <a:spcPts val="600"/>
              </a:spcBef>
            </a:pPr>
            <a:r>
              <a:rPr lang="en-GB" sz="900">
                <a:latin typeface="Georgia" panose="02040502050405020303" pitchFamily="18" charset="0"/>
              </a:rPr>
              <a:t>1744-</a:t>
            </a:r>
            <a:r>
              <a:rPr lang="en-GB" sz="900">
                <a:effectLst/>
                <a:latin typeface="Georgia" panose="02040502050405020303" pitchFamily="18" charset="0"/>
              </a:rPr>
              <a:t>1818</a:t>
            </a:r>
          </a:p>
        </p:txBody>
      </p:sp>
      <p:cxnSp>
        <p:nvCxnSpPr>
          <p:cNvPr id="104" name="Straight Connector 103">
            <a:extLst>
              <a:ext uri="{FF2B5EF4-FFF2-40B4-BE49-F238E27FC236}">
                <a16:creationId xmlns:a16="http://schemas.microsoft.com/office/drawing/2014/main" id="{A3EBD336-8EA1-5264-7B50-A5868AD199BE}"/>
              </a:ext>
              <a:ext uri="{C183D7F6-B498-43B3-948B-1728B52AA6E4}">
                <adec:decorative xmlns:adec="http://schemas.microsoft.com/office/drawing/2017/decorative" val="1"/>
              </a:ext>
            </a:extLst>
          </p:cNvPr>
          <p:cNvCxnSpPr>
            <a:cxnSpLocks/>
          </p:cNvCxnSpPr>
          <p:nvPr/>
        </p:nvCxnSpPr>
        <p:spPr>
          <a:xfrm>
            <a:off x="7789749" y="4826647"/>
            <a:ext cx="0" cy="215689"/>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sp>
        <p:nvSpPr>
          <p:cNvPr id="105" name="Oval 104">
            <a:extLst>
              <a:ext uri="{FF2B5EF4-FFF2-40B4-BE49-F238E27FC236}">
                <a16:creationId xmlns:a16="http://schemas.microsoft.com/office/drawing/2014/main" id="{853396EB-6F7B-1F85-EABD-196CDFC8E083}"/>
              </a:ext>
              <a:ext uri="{C183D7F6-B498-43B3-948B-1728B52AA6E4}">
                <adec:decorative xmlns:adec="http://schemas.microsoft.com/office/drawing/2017/decorative" val="1"/>
              </a:ext>
            </a:extLst>
          </p:cNvPr>
          <p:cNvSpPr/>
          <p:nvPr/>
        </p:nvSpPr>
        <p:spPr>
          <a:xfrm>
            <a:off x="2205977" y="5127365"/>
            <a:ext cx="588935" cy="751667"/>
          </a:xfrm>
          <a:prstGeom prst="ellipse">
            <a:avLst/>
          </a:prstGeom>
          <a:blipFill dpi="0" rotWithShape="1">
            <a:blip r:embed="rId14"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TextBox 114">
            <a:extLst>
              <a:ext uri="{FF2B5EF4-FFF2-40B4-BE49-F238E27FC236}">
                <a16:creationId xmlns:a16="http://schemas.microsoft.com/office/drawing/2014/main" id="{09F6F874-300F-63FB-CC47-87BD8CF65B68}"/>
              </a:ext>
              <a:ext uri="{C183D7F6-B498-43B3-948B-1728B52AA6E4}">
                <adec:decorative xmlns:adec="http://schemas.microsoft.com/office/drawing/2017/decorative" val="1"/>
              </a:ext>
            </a:extLst>
          </p:cNvPr>
          <p:cNvSpPr txBox="1"/>
          <p:nvPr/>
        </p:nvSpPr>
        <p:spPr>
          <a:xfrm>
            <a:off x="8359675" y="6232655"/>
            <a:ext cx="954284" cy="246221"/>
          </a:xfrm>
          <a:prstGeom prst="rect">
            <a:avLst/>
          </a:prstGeom>
          <a:noFill/>
        </p:spPr>
        <p:txBody>
          <a:bodyPr wrap="square" rtlCol="0">
            <a:spAutoFit/>
          </a:bodyPr>
          <a:lstStyle/>
          <a:p>
            <a:pPr algn="ctr" defTabSz="144000">
              <a:spcBef>
                <a:spcPts val="600"/>
              </a:spcBef>
            </a:pPr>
            <a:r>
              <a:rPr lang="en-GB" sz="1000">
                <a:effectLst/>
                <a:latin typeface="Georgia" panose="02040502050405020303" pitchFamily="18" charset="0"/>
              </a:rPr>
              <a:t>VICTORIA</a:t>
            </a:r>
          </a:p>
        </p:txBody>
      </p:sp>
      <p:sp>
        <p:nvSpPr>
          <p:cNvPr id="116" name="TextBox 115">
            <a:extLst>
              <a:ext uri="{FF2B5EF4-FFF2-40B4-BE49-F238E27FC236}">
                <a16:creationId xmlns:a16="http://schemas.microsoft.com/office/drawing/2014/main" id="{784C2F95-5121-BC09-F12D-52425D0896FF}"/>
              </a:ext>
              <a:ext uri="{C183D7F6-B498-43B3-948B-1728B52AA6E4}">
                <adec:decorative xmlns:adec="http://schemas.microsoft.com/office/drawing/2017/decorative" val="1"/>
              </a:ext>
            </a:extLst>
          </p:cNvPr>
          <p:cNvSpPr txBox="1"/>
          <p:nvPr/>
        </p:nvSpPr>
        <p:spPr>
          <a:xfrm>
            <a:off x="7296572" y="5112946"/>
            <a:ext cx="1501588" cy="400110"/>
          </a:xfrm>
          <a:prstGeom prst="rect">
            <a:avLst/>
          </a:prstGeom>
          <a:noFill/>
        </p:spPr>
        <p:txBody>
          <a:bodyPr wrap="square" lIns="91440" tIns="45720" rIns="91440" bIns="45720" rtlCol="0" anchor="t">
            <a:spAutoFit/>
          </a:bodyPr>
          <a:lstStyle/>
          <a:p>
            <a:pPr algn="ctr" defTabSz="144000">
              <a:spcBef>
                <a:spcPts val="600"/>
              </a:spcBef>
            </a:pPr>
            <a:r>
              <a:rPr lang="en-GB" sz="1000">
                <a:latin typeface="Georgia"/>
              </a:rPr>
              <a:t>EDWARD</a:t>
            </a:r>
            <a:br>
              <a:rPr lang="en-GB" sz="1000">
                <a:latin typeface="Georgia"/>
              </a:rPr>
            </a:br>
            <a:r>
              <a:rPr lang="en-GB" sz="1000">
                <a:latin typeface="Georgia"/>
              </a:rPr>
              <a:t>DUKE OF KENT</a:t>
            </a:r>
            <a:endParaRPr lang="en-GB" sz="1000">
              <a:effectLst/>
              <a:latin typeface="Georgia"/>
            </a:endParaRPr>
          </a:p>
        </p:txBody>
      </p:sp>
      <p:sp>
        <p:nvSpPr>
          <p:cNvPr id="117" name="TextBox 116">
            <a:extLst>
              <a:ext uri="{FF2B5EF4-FFF2-40B4-BE49-F238E27FC236}">
                <a16:creationId xmlns:a16="http://schemas.microsoft.com/office/drawing/2014/main" id="{3FDF16E3-99E6-5D27-3384-A956700FA173}"/>
              </a:ext>
              <a:ext uri="{C183D7F6-B498-43B3-948B-1728B52AA6E4}">
                <adec:decorative xmlns:adec="http://schemas.microsoft.com/office/drawing/2017/decorative" val="1"/>
              </a:ext>
            </a:extLst>
          </p:cNvPr>
          <p:cNvSpPr txBox="1"/>
          <p:nvPr/>
        </p:nvSpPr>
        <p:spPr>
          <a:xfrm>
            <a:off x="9035217" y="5118856"/>
            <a:ext cx="1501588" cy="400110"/>
          </a:xfrm>
          <a:prstGeom prst="rect">
            <a:avLst/>
          </a:prstGeom>
          <a:noFill/>
        </p:spPr>
        <p:txBody>
          <a:bodyPr wrap="square" rtlCol="0">
            <a:spAutoFit/>
          </a:bodyPr>
          <a:lstStyle/>
          <a:p>
            <a:pPr algn="ctr" defTabSz="144000">
              <a:spcBef>
                <a:spcPts val="600"/>
              </a:spcBef>
            </a:pPr>
            <a:r>
              <a:rPr lang="en-GB" sz="1000">
                <a:effectLst/>
                <a:latin typeface="Georgia" panose="02040502050405020303" pitchFamily="18" charset="0"/>
              </a:rPr>
              <a:t>VICTOIRE OF SAXE-COBURG-SAALFELD</a:t>
            </a:r>
          </a:p>
        </p:txBody>
      </p:sp>
      <p:sp>
        <p:nvSpPr>
          <p:cNvPr id="118" name="TextBox 117">
            <a:extLst>
              <a:ext uri="{FF2B5EF4-FFF2-40B4-BE49-F238E27FC236}">
                <a16:creationId xmlns:a16="http://schemas.microsoft.com/office/drawing/2014/main" id="{1C5F9975-F93A-909F-944C-2787A095394A}"/>
              </a:ext>
              <a:ext uri="{C183D7F6-B498-43B3-948B-1728B52AA6E4}">
                <adec:decorative xmlns:adec="http://schemas.microsoft.com/office/drawing/2017/decorative" val="1"/>
              </a:ext>
            </a:extLst>
          </p:cNvPr>
          <p:cNvSpPr txBox="1"/>
          <p:nvPr/>
        </p:nvSpPr>
        <p:spPr>
          <a:xfrm>
            <a:off x="6761341" y="6235805"/>
            <a:ext cx="1501588" cy="400110"/>
          </a:xfrm>
          <a:prstGeom prst="rect">
            <a:avLst/>
          </a:prstGeom>
          <a:noFill/>
        </p:spPr>
        <p:txBody>
          <a:bodyPr wrap="square" rtlCol="0">
            <a:spAutoFit/>
          </a:bodyPr>
          <a:lstStyle/>
          <a:p>
            <a:pPr algn="ctr" defTabSz="144000">
              <a:spcBef>
                <a:spcPts val="600"/>
              </a:spcBef>
            </a:pPr>
            <a:r>
              <a:rPr lang="en-GB" sz="1000">
                <a:latin typeface="Georgia" panose="02040502050405020303" pitchFamily="18" charset="0"/>
              </a:rPr>
              <a:t>ALBERT OF SAXE-COBURG &amp; GOTHA</a:t>
            </a:r>
            <a:endParaRPr lang="en-GB" sz="1000">
              <a:effectLst/>
              <a:latin typeface="Georgia" panose="02040502050405020303" pitchFamily="18" charset="0"/>
            </a:endParaRPr>
          </a:p>
        </p:txBody>
      </p:sp>
      <p:sp>
        <p:nvSpPr>
          <p:cNvPr id="119" name="TextBox 118">
            <a:extLst>
              <a:ext uri="{FF2B5EF4-FFF2-40B4-BE49-F238E27FC236}">
                <a16:creationId xmlns:a16="http://schemas.microsoft.com/office/drawing/2014/main" id="{4453676A-71F2-E4A4-8016-C62338B0F36F}"/>
              </a:ext>
              <a:ext uri="{C183D7F6-B498-43B3-948B-1728B52AA6E4}">
                <adec:decorative xmlns:adec="http://schemas.microsoft.com/office/drawing/2017/decorative" val="1"/>
              </a:ext>
            </a:extLst>
          </p:cNvPr>
          <p:cNvSpPr txBox="1"/>
          <p:nvPr/>
        </p:nvSpPr>
        <p:spPr>
          <a:xfrm>
            <a:off x="3608911" y="5890239"/>
            <a:ext cx="1501588" cy="400110"/>
          </a:xfrm>
          <a:prstGeom prst="rect">
            <a:avLst/>
          </a:prstGeom>
          <a:noFill/>
        </p:spPr>
        <p:txBody>
          <a:bodyPr wrap="square" lIns="91440" tIns="45720" rIns="91440" bIns="45720" rtlCol="0" anchor="t">
            <a:spAutoFit/>
          </a:bodyPr>
          <a:lstStyle/>
          <a:p>
            <a:pPr algn="ctr" defTabSz="144000">
              <a:spcBef>
                <a:spcPts val="600"/>
              </a:spcBef>
            </a:pPr>
            <a:r>
              <a:rPr lang="en-GB" sz="1000">
                <a:latin typeface="Georgia"/>
              </a:rPr>
              <a:t>ADELAIDE</a:t>
            </a:r>
            <a:br>
              <a:rPr lang="en-GB" sz="1000">
                <a:latin typeface="Georgia"/>
              </a:rPr>
            </a:br>
            <a:r>
              <a:rPr lang="en-GB" sz="1000">
                <a:latin typeface="Georgia"/>
              </a:rPr>
              <a:t>OF SAXE-MENINGEN</a:t>
            </a:r>
            <a:endParaRPr lang="en-GB" sz="1000">
              <a:effectLst/>
              <a:latin typeface="Georgia"/>
            </a:endParaRPr>
          </a:p>
        </p:txBody>
      </p:sp>
      <p:sp>
        <p:nvSpPr>
          <p:cNvPr id="120" name="TextBox 119">
            <a:extLst>
              <a:ext uri="{FF2B5EF4-FFF2-40B4-BE49-F238E27FC236}">
                <a16:creationId xmlns:a16="http://schemas.microsoft.com/office/drawing/2014/main" id="{B51D39A1-1AF3-8A06-052F-9AEA6B18B41C}"/>
              </a:ext>
              <a:ext uri="{C183D7F6-B498-43B3-948B-1728B52AA6E4}">
                <adec:decorative xmlns:adec="http://schemas.microsoft.com/office/drawing/2017/decorative" val="1"/>
              </a:ext>
            </a:extLst>
          </p:cNvPr>
          <p:cNvSpPr txBox="1"/>
          <p:nvPr/>
        </p:nvSpPr>
        <p:spPr>
          <a:xfrm>
            <a:off x="1330904" y="6357910"/>
            <a:ext cx="1068577" cy="246221"/>
          </a:xfrm>
          <a:prstGeom prst="rect">
            <a:avLst/>
          </a:prstGeom>
          <a:noFill/>
        </p:spPr>
        <p:txBody>
          <a:bodyPr wrap="square" rtlCol="0">
            <a:spAutoFit/>
          </a:bodyPr>
          <a:lstStyle/>
          <a:p>
            <a:pPr algn="ctr" defTabSz="144000">
              <a:spcBef>
                <a:spcPts val="600"/>
              </a:spcBef>
            </a:pPr>
            <a:r>
              <a:rPr lang="en-GB" sz="1000">
                <a:effectLst/>
                <a:latin typeface="Georgia" panose="02040502050405020303" pitchFamily="18" charset="0"/>
              </a:rPr>
              <a:t>CHARLOTTE</a:t>
            </a:r>
          </a:p>
        </p:txBody>
      </p:sp>
      <p:cxnSp>
        <p:nvCxnSpPr>
          <p:cNvPr id="121" name="Straight Connector 120">
            <a:extLst>
              <a:ext uri="{FF2B5EF4-FFF2-40B4-BE49-F238E27FC236}">
                <a16:creationId xmlns:a16="http://schemas.microsoft.com/office/drawing/2014/main" id="{C00706FA-41B7-6736-D9E7-0298923F7AA7}"/>
              </a:ext>
              <a:ext uri="{C183D7F6-B498-43B3-948B-1728B52AA6E4}">
                <adec:decorative xmlns:adec="http://schemas.microsoft.com/office/drawing/2017/decorative" val="1"/>
              </a:ext>
            </a:extLst>
          </p:cNvPr>
          <p:cNvCxnSpPr>
            <a:cxnSpLocks/>
          </p:cNvCxnSpPr>
          <p:nvPr/>
        </p:nvCxnSpPr>
        <p:spPr>
          <a:xfrm>
            <a:off x="6084722" y="2289762"/>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2E7B70A4-0CFF-01ED-1CB9-D54A6C280A52}"/>
              </a:ext>
              <a:ext uri="{C183D7F6-B498-43B3-948B-1728B52AA6E4}">
                <adec:decorative xmlns:adec="http://schemas.microsoft.com/office/drawing/2017/decorative" val="1"/>
              </a:ext>
            </a:extLst>
          </p:cNvPr>
          <p:cNvCxnSpPr>
            <a:cxnSpLocks/>
          </p:cNvCxnSpPr>
          <p:nvPr/>
        </p:nvCxnSpPr>
        <p:spPr>
          <a:xfrm>
            <a:off x="6084722" y="2341309"/>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sp>
        <p:nvSpPr>
          <p:cNvPr id="125" name="TextBox 124">
            <a:extLst>
              <a:ext uri="{FF2B5EF4-FFF2-40B4-BE49-F238E27FC236}">
                <a16:creationId xmlns:a16="http://schemas.microsoft.com/office/drawing/2014/main" id="{C1B4E8FF-1643-0763-E8E9-371A10D5D2D2}"/>
              </a:ext>
              <a:ext uri="{C183D7F6-B498-43B3-948B-1728B52AA6E4}">
                <adec:decorative xmlns:adec="http://schemas.microsoft.com/office/drawing/2017/decorative" val="1"/>
              </a:ext>
            </a:extLst>
          </p:cNvPr>
          <p:cNvSpPr txBox="1"/>
          <p:nvPr/>
        </p:nvSpPr>
        <p:spPr>
          <a:xfrm>
            <a:off x="7114780" y="6543536"/>
            <a:ext cx="751135" cy="230826"/>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1819-61</a:t>
            </a:r>
          </a:p>
        </p:txBody>
      </p:sp>
      <p:sp>
        <p:nvSpPr>
          <p:cNvPr id="126" name="TextBox 125">
            <a:extLst>
              <a:ext uri="{FF2B5EF4-FFF2-40B4-BE49-F238E27FC236}">
                <a16:creationId xmlns:a16="http://schemas.microsoft.com/office/drawing/2014/main" id="{7D1201BC-832A-1E80-70BC-8BD6A50264D4}"/>
              </a:ext>
              <a:ext uri="{C183D7F6-B498-43B3-948B-1728B52AA6E4}">
                <adec:decorative xmlns:adec="http://schemas.microsoft.com/office/drawing/2017/decorative" val="1"/>
              </a:ext>
            </a:extLst>
          </p:cNvPr>
          <p:cNvSpPr txBox="1"/>
          <p:nvPr/>
        </p:nvSpPr>
        <p:spPr>
          <a:xfrm>
            <a:off x="1476972" y="6513482"/>
            <a:ext cx="751134" cy="230832"/>
          </a:xfrm>
          <a:prstGeom prst="rect">
            <a:avLst/>
          </a:prstGeom>
          <a:noFill/>
        </p:spPr>
        <p:txBody>
          <a:bodyPr wrap="square" rtlCol="0">
            <a:spAutoFit/>
          </a:bodyPr>
          <a:lstStyle/>
          <a:p>
            <a:pPr algn="ctr" defTabSz="144000">
              <a:spcBef>
                <a:spcPts val="600"/>
              </a:spcBef>
            </a:pPr>
            <a:r>
              <a:rPr lang="en-GB" sz="900">
                <a:latin typeface="Georgia" panose="02040502050405020303" pitchFamily="18" charset="0"/>
              </a:rPr>
              <a:t>1796-1817</a:t>
            </a:r>
            <a:endParaRPr lang="en-GB" sz="900">
              <a:effectLst/>
              <a:latin typeface="Georgia" panose="02040502050405020303" pitchFamily="18" charset="0"/>
            </a:endParaRPr>
          </a:p>
        </p:txBody>
      </p:sp>
      <p:cxnSp>
        <p:nvCxnSpPr>
          <p:cNvPr id="136" name="Straight Connector 135">
            <a:extLst>
              <a:ext uri="{FF2B5EF4-FFF2-40B4-BE49-F238E27FC236}">
                <a16:creationId xmlns:a16="http://schemas.microsoft.com/office/drawing/2014/main" id="{D640F288-7EBB-F747-C6D2-12C514C77E4A}"/>
              </a:ext>
              <a:ext uri="{C183D7F6-B498-43B3-948B-1728B52AA6E4}">
                <adec:decorative xmlns:adec="http://schemas.microsoft.com/office/drawing/2017/decorative" val="1"/>
              </a:ext>
            </a:extLst>
          </p:cNvPr>
          <p:cNvCxnSpPr>
            <a:cxnSpLocks/>
          </p:cNvCxnSpPr>
          <p:nvPr/>
        </p:nvCxnSpPr>
        <p:spPr>
          <a:xfrm>
            <a:off x="8735118" y="5262408"/>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37" name="Straight Connector 136">
            <a:extLst>
              <a:ext uri="{FF2B5EF4-FFF2-40B4-BE49-F238E27FC236}">
                <a16:creationId xmlns:a16="http://schemas.microsoft.com/office/drawing/2014/main" id="{6BE2B450-BC54-9655-E5ED-A6CE13F159C4}"/>
              </a:ext>
              <a:ext uri="{C183D7F6-B498-43B3-948B-1728B52AA6E4}">
                <adec:decorative xmlns:adec="http://schemas.microsoft.com/office/drawing/2017/decorative" val="1"/>
              </a:ext>
            </a:extLst>
          </p:cNvPr>
          <p:cNvCxnSpPr>
            <a:cxnSpLocks/>
          </p:cNvCxnSpPr>
          <p:nvPr/>
        </p:nvCxnSpPr>
        <p:spPr>
          <a:xfrm>
            <a:off x="8735118" y="5313955"/>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a:extLst>
              <a:ext uri="{FF2B5EF4-FFF2-40B4-BE49-F238E27FC236}">
                <a16:creationId xmlns:a16="http://schemas.microsoft.com/office/drawing/2014/main" id="{7797A105-B9E9-1995-56B5-99197E66F5D5}"/>
              </a:ext>
              <a:ext uri="{C183D7F6-B498-43B3-948B-1728B52AA6E4}">
                <adec:decorative xmlns:adec="http://schemas.microsoft.com/office/drawing/2017/decorative" val="1"/>
              </a:ext>
            </a:extLst>
          </p:cNvPr>
          <p:cNvCxnSpPr>
            <a:cxnSpLocks/>
          </p:cNvCxnSpPr>
          <p:nvPr/>
        </p:nvCxnSpPr>
        <p:spPr>
          <a:xfrm>
            <a:off x="8200872" y="6384313"/>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a:extLst>
              <a:ext uri="{FF2B5EF4-FFF2-40B4-BE49-F238E27FC236}">
                <a16:creationId xmlns:a16="http://schemas.microsoft.com/office/drawing/2014/main" id="{FC34BCF3-878D-ADC9-2AD5-6FEB1D4A491A}"/>
              </a:ext>
              <a:ext uri="{C183D7F6-B498-43B3-948B-1728B52AA6E4}">
                <adec:decorative xmlns:adec="http://schemas.microsoft.com/office/drawing/2017/decorative" val="1"/>
              </a:ext>
            </a:extLst>
          </p:cNvPr>
          <p:cNvCxnSpPr>
            <a:cxnSpLocks/>
          </p:cNvCxnSpPr>
          <p:nvPr/>
        </p:nvCxnSpPr>
        <p:spPr>
          <a:xfrm>
            <a:off x="8200872" y="6435860"/>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a:extLst>
              <a:ext uri="{FF2B5EF4-FFF2-40B4-BE49-F238E27FC236}">
                <a16:creationId xmlns:a16="http://schemas.microsoft.com/office/drawing/2014/main" id="{89BBDB9D-42E5-6909-31E9-801355C5029E}"/>
              </a:ext>
              <a:ext uri="{C183D7F6-B498-43B3-948B-1728B52AA6E4}">
                <adec:decorative xmlns:adec="http://schemas.microsoft.com/office/drawing/2017/decorative" val="1"/>
              </a:ext>
            </a:extLst>
          </p:cNvPr>
          <p:cNvCxnSpPr>
            <a:cxnSpLocks/>
          </p:cNvCxnSpPr>
          <p:nvPr/>
        </p:nvCxnSpPr>
        <p:spPr>
          <a:xfrm>
            <a:off x="8040718" y="5036760"/>
            <a:ext cx="1" cy="70610"/>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a:extLst>
              <a:ext uri="{FF2B5EF4-FFF2-40B4-BE49-F238E27FC236}">
                <a16:creationId xmlns:a16="http://schemas.microsoft.com/office/drawing/2014/main" id="{EB3A26F2-861B-4BBA-0636-31AA4ED99E48}"/>
              </a:ext>
              <a:ext uri="{C183D7F6-B498-43B3-948B-1728B52AA6E4}">
                <adec:decorative xmlns:adec="http://schemas.microsoft.com/office/drawing/2017/decorative" val="1"/>
              </a:ext>
            </a:extLst>
          </p:cNvPr>
          <p:cNvCxnSpPr>
            <a:cxnSpLocks/>
          </p:cNvCxnSpPr>
          <p:nvPr/>
        </p:nvCxnSpPr>
        <p:spPr>
          <a:xfrm>
            <a:off x="6145302" y="2387515"/>
            <a:ext cx="0" cy="69130"/>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a:extLst>
              <a:ext uri="{FF2B5EF4-FFF2-40B4-BE49-F238E27FC236}">
                <a16:creationId xmlns:a16="http://schemas.microsoft.com/office/drawing/2014/main" id="{DE6A6F0C-0B92-6BD7-16E3-3B8C732B38C0}"/>
              </a:ext>
              <a:ext uri="{C183D7F6-B498-43B3-948B-1728B52AA6E4}">
                <adec:decorative xmlns:adec="http://schemas.microsoft.com/office/drawing/2017/decorative" val="1"/>
              </a:ext>
            </a:extLst>
          </p:cNvPr>
          <p:cNvCxnSpPr>
            <a:cxnSpLocks/>
          </p:cNvCxnSpPr>
          <p:nvPr/>
        </p:nvCxnSpPr>
        <p:spPr>
          <a:xfrm>
            <a:off x="6897491" y="3604568"/>
            <a:ext cx="0" cy="69130"/>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a:extLst>
              <a:ext uri="{FF2B5EF4-FFF2-40B4-BE49-F238E27FC236}">
                <a16:creationId xmlns:a16="http://schemas.microsoft.com/office/drawing/2014/main" id="{EB3C0F90-0A8E-56E9-D20A-41C4F6BFB913}"/>
              </a:ext>
              <a:ext uri="{C183D7F6-B498-43B3-948B-1728B52AA6E4}">
                <adec:decorative xmlns:adec="http://schemas.microsoft.com/office/drawing/2017/decorative" val="1"/>
              </a:ext>
            </a:extLst>
          </p:cNvPr>
          <p:cNvCxnSpPr>
            <a:cxnSpLocks/>
          </p:cNvCxnSpPr>
          <p:nvPr/>
        </p:nvCxnSpPr>
        <p:spPr>
          <a:xfrm>
            <a:off x="8796293" y="5347228"/>
            <a:ext cx="0" cy="69130"/>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47" name="Straight Connector 146">
            <a:extLst>
              <a:ext uri="{FF2B5EF4-FFF2-40B4-BE49-F238E27FC236}">
                <a16:creationId xmlns:a16="http://schemas.microsoft.com/office/drawing/2014/main" id="{8DBD7C82-B185-8DBA-A81A-2B7B7448DEA9}"/>
              </a:ext>
              <a:ext uri="{C183D7F6-B498-43B3-948B-1728B52AA6E4}">
                <adec:decorative xmlns:adec="http://schemas.microsoft.com/office/drawing/2017/decorative" val="1"/>
              </a:ext>
            </a:extLst>
          </p:cNvPr>
          <p:cNvCxnSpPr>
            <a:cxnSpLocks/>
          </p:cNvCxnSpPr>
          <p:nvPr/>
        </p:nvCxnSpPr>
        <p:spPr>
          <a:xfrm>
            <a:off x="5757617" y="5036760"/>
            <a:ext cx="0" cy="60561"/>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51" name="Straight Connector 150">
            <a:extLst>
              <a:ext uri="{FF2B5EF4-FFF2-40B4-BE49-F238E27FC236}">
                <a16:creationId xmlns:a16="http://schemas.microsoft.com/office/drawing/2014/main" id="{4D4D02DA-6D9A-949C-090E-186C6F10CD4B}"/>
              </a:ext>
              <a:ext uri="{C183D7F6-B498-43B3-948B-1728B52AA6E4}">
                <adec:decorative xmlns:adec="http://schemas.microsoft.com/office/drawing/2017/decorative" val="1"/>
              </a:ext>
            </a:extLst>
          </p:cNvPr>
          <p:cNvCxnSpPr>
            <a:cxnSpLocks/>
          </p:cNvCxnSpPr>
          <p:nvPr/>
        </p:nvCxnSpPr>
        <p:spPr>
          <a:xfrm>
            <a:off x="2500444" y="5036760"/>
            <a:ext cx="2156" cy="57621"/>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52" name="Straight Connector 151">
            <a:extLst>
              <a:ext uri="{FF2B5EF4-FFF2-40B4-BE49-F238E27FC236}">
                <a16:creationId xmlns:a16="http://schemas.microsoft.com/office/drawing/2014/main" id="{CF2691C8-E6EF-18FE-98AF-FE208461BAA0}"/>
              </a:ext>
              <a:ext uri="{C183D7F6-B498-43B3-948B-1728B52AA6E4}">
                <adec:decorative xmlns:adec="http://schemas.microsoft.com/office/drawing/2017/decorative" val="1"/>
              </a:ext>
            </a:extLst>
          </p:cNvPr>
          <p:cNvCxnSpPr>
            <a:cxnSpLocks/>
          </p:cNvCxnSpPr>
          <p:nvPr/>
        </p:nvCxnSpPr>
        <p:spPr>
          <a:xfrm>
            <a:off x="1786807" y="6033508"/>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53" name="Straight Connector 152">
            <a:extLst>
              <a:ext uri="{FF2B5EF4-FFF2-40B4-BE49-F238E27FC236}">
                <a16:creationId xmlns:a16="http://schemas.microsoft.com/office/drawing/2014/main" id="{72767836-C429-D6F3-6720-C50B523C8539}"/>
              </a:ext>
              <a:ext uri="{C183D7F6-B498-43B3-948B-1728B52AA6E4}">
                <adec:decorative xmlns:adec="http://schemas.microsoft.com/office/drawing/2017/decorative" val="1"/>
              </a:ext>
            </a:extLst>
          </p:cNvPr>
          <p:cNvCxnSpPr>
            <a:cxnSpLocks/>
          </p:cNvCxnSpPr>
          <p:nvPr/>
        </p:nvCxnSpPr>
        <p:spPr>
          <a:xfrm>
            <a:off x="1786807" y="6085055"/>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54" name="Straight Connector 153">
            <a:extLst>
              <a:ext uri="{FF2B5EF4-FFF2-40B4-BE49-F238E27FC236}">
                <a16:creationId xmlns:a16="http://schemas.microsoft.com/office/drawing/2014/main" id="{22A50C0E-2F42-D07C-7466-423D9D239002}"/>
              </a:ext>
              <a:ext uri="{C183D7F6-B498-43B3-948B-1728B52AA6E4}">
                <adec:decorative xmlns:adec="http://schemas.microsoft.com/office/drawing/2017/decorative" val="1"/>
              </a:ext>
            </a:extLst>
          </p:cNvPr>
          <p:cNvCxnSpPr>
            <a:cxnSpLocks/>
          </p:cNvCxnSpPr>
          <p:nvPr/>
        </p:nvCxnSpPr>
        <p:spPr>
          <a:xfrm>
            <a:off x="1858555" y="6187685"/>
            <a:ext cx="0" cy="137043"/>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pic>
        <p:nvPicPr>
          <p:cNvPr id="160" name="Picture 159">
            <a:extLst>
              <a:ext uri="{FF2B5EF4-FFF2-40B4-BE49-F238E27FC236}">
                <a16:creationId xmlns:a16="http://schemas.microsoft.com/office/drawing/2014/main" id="{FEB1F51A-06D0-0189-DFE0-02A431C5BAD0}"/>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2907686" y="5777726"/>
            <a:ext cx="408100" cy="408100"/>
          </a:xfrm>
          <a:prstGeom prst="rect">
            <a:avLst/>
          </a:prstGeom>
        </p:spPr>
      </p:pic>
      <p:sp>
        <p:nvSpPr>
          <p:cNvPr id="19" name="TextBox 18">
            <a:extLst>
              <a:ext uri="{FF2B5EF4-FFF2-40B4-BE49-F238E27FC236}">
                <a16:creationId xmlns:a16="http://schemas.microsoft.com/office/drawing/2014/main" id="{32EC8807-B35A-6757-BB94-1C721494B1B1}"/>
              </a:ext>
              <a:ext uri="{C183D7F6-B498-43B3-948B-1728B52AA6E4}">
                <adec:decorative xmlns:adec="http://schemas.microsoft.com/office/drawing/2017/decorative" val="1"/>
              </a:ext>
            </a:extLst>
          </p:cNvPr>
          <p:cNvSpPr txBox="1"/>
          <p:nvPr/>
        </p:nvSpPr>
        <p:spPr>
          <a:xfrm>
            <a:off x="3824895" y="6187128"/>
            <a:ext cx="1020669" cy="230832"/>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1792-1849</a:t>
            </a:r>
            <a:endParaRPr lang="en-GB" sz="900" i="1">
              <a:effectLst/>
              <a:latin typeface="Georgia" panose="02040502050405020303" pitchFamily="18" charset="0"/>
            </a:endParaRPr>
          </a:p>
        </p:txBody>
      </p:sp>
      <p:sp>
        <p:nvSpPr>
          <p:cNvPr id="20" name="TextBox 19">
            <a:extLst>
              <a:ext uri="{FF2B5EF4-FFF2-40B4-BE49-F238E27FC236}">
                <a16:creationId xmlns:a16="http://schemas.microsoft.com/office/drawing/2014/main" id="{A9D0023A-CBA8-22A1-D1EB-05EF99C6E204}"/>
              </a:ext>
              <a:ext uri="{C183D7F6-B498-43B3-948B-1728B52AA6E4}">
                <adec:decorative xmlns:adec="http://schemas.microsoft.com/office/drawing/2017/decorative" val="1"/>
              </a:ext>
            </a:extLst>
          </p:cNvPr>
          <p:cNvSpPr txBox="1"/>
          <p:nvPr/>
        </p:nvSpPr>
        <p:spPr>
          <a:xfrm>
            <a:off x="7260357" y="5415075"/>
            <a:ext cx="1501588" cy="230832"/>
          </a:xfrm>
          <a:prstGeom prst="rect">
            <a:avLst/>
          </a:prstGeom>
          <a:noFill/>
        </p:spPr>
        <p:txBody>
          <a:bodyPr wrap="square" rtlCol="0">
            <a:spAutoFit/>
          </a:bodyPr>
          <a:lstStyle/>
          <a:p>
            <a:pPr algn="ctr" defTabSz="144000">
              <a:spcBef>
                <a:spcPts val="600"/>
              </a:spcBef>
            </a:pPr>
            <a:r>
              <a:rPr lang="en-GB" sz="900">
                <a:latin typeface="Georgia" panose="02040502050405020303" pitchFamily="18" charset="0"/>
              </a:rPr>
              <a:t>1767-1820</a:t>
            </a:r>
            <a:endParaRPr lang="en-GB" sz="900">
              <a:effectLst/>
              <a:latin typeface="Georgia" panose="02040502050405020303" pitchFamily="18" charset="0"/>
            </a:endParaRPr>
          </a:p>
        </p:txBody>
      </p:sp>
      <p:sp>
        <p:nvSpPr>
          <p:cNvPr id="21" name="TextBox 20">
            <a:extLst>
              <a:ext uri="{FF2B5EF4-FFF2-40B4-BE49-F238E27FC236}">
                <a16:creationId xmlns:a16="http://schemas.microsoft.com/office/drawing/2014/main" id="{2C344F2F-2EA3-2DC2-CAE9-AC13C8A47F1B}"/>
              </a:ext>
              <a:ext uri="{C183D7F6-B498-43B3-948B-1728B52AA6E4}">
                <adec:decorative xmlns:adec="http://schemas.microsoft.com/office/drawing/2017/decorative" val="1"/>
              </a:ext>
            </a:extLst>
          </p:cNvPr>
          <p:cNvSpPr txBox="1"/>
          <p:nvPr/>
        </p:nvSpPr>
        <p:spPr>
          <a:xfrm>
            <a:off x="9305152" y="5420848"/>
            <a:ext cx="833833" cy="230832"/>
          </a:xfrm>
          <a:prstGeom prst="rect">
            <a:avLst/>
          </a:prstGeom>
          <a:noFill/>
        </p:spPr>
        <p:txBody>
          <a:bodyPr wrap="square" rtlCol="0">
            <a:spAutoFit/>
          </a:bodyPr>
          <a:lstStyle/>
          <a:p>
            <a:pPr algn="ctr" defTabSz="144000">
              <a:spcBef>
                <a:spcPts val="600"/>
              </a:spcBef>
            </a:pPr>
            <a:r>
              <a:rPr lang="en-GB" sz="900">
                <a:latin typeface="Georgia" panose="02040502050405020303" pitchFamily="18" charset="0"/>
              </a:rPr>
              <a:t>1786-1861</a:t>
            </a:r>
            <a:endParaRPr lang="en-GB" sz="900">
              <a:effectLst/>
              <a:latin typeface="Georgia" panose="02040502050405020303" pitchFamily="18" charset="0"/>
            </a:endParaRPr>
          </a:p>
        </p:txBody>
      </p:sp>
      <p:sp>
        <p:nvSpPr>
          <p:cNvPr id="2" name="Title 3">
            <a:extLst>
              <a:ext uri="{FF2B5EF4-FFF2-40B4-BE49-F238E27FC236}">
                <a16:creationId xmlns:a16="http://schemas.microsoft.com/office/drawing/2014/main" id="{E2912776-555A-812F-7211-11AFA3B46162}"/>
              </a:ext>
            </a:extLst>
          </p:cNvPr>
          <p:cNvSpPr>
            <a:spLocks noGrp="1"/>
          </p:cNvSpPr>
          <p:nvPr>
            <p:ph type="title"/>
          </p:nvPr>
        </p:nvSpPr>
        <p:spPr>
          <a:xfrm>
            <a:off x="961834" y="-4290112"/>
            <a:ext cx="10515600" cy="1325563"/>
          </a:xfrm>
        </p:spPr>
        <p:txBody>
          <a:bodyPr/>
          <a:lstStyle/>
          <a:p>
            <a:r>
              <a:rPr lang="en-GB">
                <a:solidFill>
                  <a:srgbClr val="E6E6E6"/>
                </a:solidFill>
              </a:rPr>
              <a:t>FAMILY</a:t>
            </a:r>
            <a:r>
              <a:rPr lang="en-GB" baseline="0">
                <a:solidFill>
                  <a:srgbClr val="E6E6E6"/>
                </a:solidFill>
              </a:rPr>
              <a:t> TREE PART </a:t>
            </a:r>
            <a:r>
              <a:rPr lang="en-GB">
                <a:solidFill>
                  <a:srgbClr val="E6E6E6"/>
                </a:solidFill>
              </a:rPr>
              <a:t>4</a:t>
            </a:r>
          </a:p>
        </p:txBody>
      </p:sp>
    </p:spTree>
    <p:extLst>
      <p:ext uri="{BB962C8B-B14F-4D97-AF65-F5344CB8AC3E}">
        <p14:creationId xmlns:p14="http://schemas.microsoft.com/office/powerpoint/2010/main" val="41898137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B0308D7-206C-BBEA-4C21-73C60080CC92}"/>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0"/>
            <a:ext cx="12200693" cy="6885958"/>
          </a:xfrm>
          <a:prstGeom prst="rect">
            <a:avLst/>
          </a:prstGeom>
        </p:spPr>
      </p:pic>
      <p:sp>
        <p:nvSpPr>
          <p:cNvPr id="5" name="TextBox 4">
            <a:extLst>
              <a:ext uri="{FF2B5EF4-FFF2-40B4-BE49-F238E27FC236}">
                <a16:creationId xmlns:a16="http://schemas.microsoft.com/office/drawing/2014/main" id="{1CE5089A-001C-93A7-F4FA-944688EF4F24}"/>
              </a:ext>
              <a:ext uri="{C183D7F6-B498-43B3-948B-1728B52AA6E4}">
                <adec:decorative xmlns:adec="http://schemas.microsoft.com/office/drawing/2017/decorative" val="1"/>
              </a:ext>
            </a:extLst>
          </p:cNvPr>
          <p:cNvSpPr txBox="1"/>
          <p:nvPr/>
        </p:nvSpPr>
        <p:spPr>
          <a:xfrm>
            <a:off x="380553" y="393230"/>
            <a:ext cx="3365880" cy="2072400"/>
          </a:xfrm>
          <a:prstGeom prst="rect">
            <a:avLst/>
          </a:prstGeom>
          <a:noFill/>
        </p:spPr>
        <p:txBody>
          <a:bodyPr wrap="square" lIns="91440" tIns="45720" rIns="91440" bIns="45720" rtlCol="0" anchor="t">
            <a:spAutoFit/>
          </a:bodyPr>
          <a:lstStyle/>
          <a:p>
            <a:r>
              <a:rPr lang="en-GB" sz="3200" b="1" spc="100">
                <a:solidFill>
                  <a:srgbClr val="45235E"/>
                </a:solidFill>
                <a:latin typeface="Open Sans Condensed"/>
                <a:ea typeface="Open Sans Condensed" panose="020B0606030504020204" pitchFamily="34" charset="0"/>
                <a:cs typeface="Open Sans Condensed" panose="020B0606030504020204" pitchFamily="34" charset="0"/>
              </a:rPr>
              <a:t>GEORGIAN TO VICTORIAN </a:t>
            </a:r>
          </a:p>
          <a:p>
            <a:r>
              <a:rPr lang="en-GB" sz="3200" b="1" spc="100">
                <a:solidFill>
                  <a:srgbClr val="45235E"/>
                </a:solidFill>
                <a:latin typeface="Open Sans Condensed" panose="020B0606030504020204" pitchFamily="34" charset="0"/>
                <a:ea typeface="Open Sans Condensed" panose="020B0606030504020204" pitchFamily="34" charset="0"/>
                <a:cs typeface="Open Sans Condensed" panose="020B0606030504020204" pitchFamily="34" charset="0"/>
              </a:rPr>
              <a:t>FAMILY </a:t>
            </a:r>
          </a:p>
          <a:p>
            <a:r>
              <a:rPr lang="en-GB" sz="3200" b="1" spc="100">
                <a:solidFill>
                  <a:srgbClr val="45235E"/>
                </a:solidFill>
                <a:latin typeface="Open Sans Condensed" panose="020B0606030504020204" pitchFamily="34" charset="0"/>
                <a:ea typeface="Open Sans Condensed" panose="020B0606030504020204" pitchFamily="34" charset="0"/>
                <a:cs typeface="Open Sans Condensed" panose="020B0606030504020204" pitchFamily="34" charset="0"/>
              </a:rPr>
              <a:t>TREE</a:t>
            </a:r>
            <a:endParaRPr lang="en-GB" sz="3200" b="1" spc="100">
              <a:solidFill>
                <a:srgbClr val="45235E"/>
              </a:solidFill>
              <a:effectLst/>
              <a:latin typeface="Open Sans Condensed" panose="020B0606030504020204" pitchFamily="34" charset="0"/>
              <a:ea typeface="Open Sans Condensed" panose="020B0606030504020204" pitchFamily="34" charset="0"/>
              <a:cs typeface="Open Sans Condensed" panose="020B0606030504020204" pitchFamily="34" charset="0"/>
            </a:endParaRPr>
          </a:p>
        </p:txBody>
      </p:sp>
      <p:sp>
        <p:nvSpPr>
          <p:cNvPr id="7" name="Oval 6">
            <a:extLst>
              <a:ext uri="{FF2B5EF4-FFF2-40B4-BE49-F238E27FC236}">
                <a16:creationId xmlns:a16="http://schemas.microsoft.com/office/drawing/2014/main" id="{4DB99190-554E-393B-A567-DAEA6D9D72D3}"/>
              </a:ext>
              <a:ext uri="{C183D7F6-B498-43B3-948B-1728B52AA6E4}">
                <adec:decorative xmlns:adec="http://schemas.microsoft.com/office/drawing/2017/decorative" val="1"/>
              </a:ext>
            </a:extLst>
          </p:cNvPr>
          <p:cNvSpPr/>
          <p:nvPr/>
        </p:nvSpPr>
        <p:spPr>
          <a:xfrm>
            <a:off x="4168076" y="155864"/>
            <a:ext cx="588935" cy="751667"/>
          </a:xfrm>
          <a:prstGeom prst="ellipse">
            <a:avLst/>
          </a:prstGeom>
          <a:blipFill dpi="0" rotWithShape="1">
            <a:blip r:embed="rId4"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E32E13BB-9120-1FE0-1F89-3A19F21C1AB3}"/>
              </a:ext>
              <a:ext uri="{C183D7F6-B498-43B3-948B-1728B52AA6E4}">
                <adec:decorative xmlns:adec="http://schemas.microsoft.com/office/drawing/2017/decorative" val="1"/>
              </a:ext>
            </a:extLst>
          </p:cNvPr>
          <p:cNvSpPr txBox="1"/>
          <p:nvPr/>
        </p:nvSpPr>
        <p:spPr>
          <a:xfrm>
            <a:off x="4022591" y="952571"/>
            <a:ext cx="909082" cy="246221"/>
          </a:xfrm>
          <a:prstGeom prst="rect">
            <a:avLst/>
          </a:prstGeom>
          <a:noFill/>
        </p:spPr>
        <p:txBody>
          <a:bodyPr wrap="square" rtlCol="0">
            <a:spAutoFit/>
          </a:bodyPr>
          <a:lstStyle/>
          <a:p>
            <a:pPr algn="ctr" defTabSz="144000">
              <a:spcBef>
                <a:spcPts val="600"/>
              </a:spcBef>
            </a:pPr>
            <a:r>
              <a:rPr lang="en-GB" sz="1000">
                <a:solidFill>
                  <a:srgbClr val="9D691F"/>
                </a:solidFill>
                <a:latin typeface="Georgia" panose="02040502050405020303" pitchFamily="18" charset="0"/>
              </a:rPr>
              <a:t>GEORGE</a:t>
            </a:r>
            <a:r>
              <a:rPr lang="en-GB" sz="1000">
                <a:solidFill>
                  <a:srgbClr val="9D691F"/>
                </a:solidFill>
                <a:effectLst/>
                <a:latin typeface="Georgia" panose="02040502050405020303" pitchFamily="18" charset="0"/>
              </a:rPr>
              <a:t> I</a:t>
            </a:r>
          </a:p>
        </p:txBody>
      </p:sp>
      <p:pic>
        <p:nvPicPr>
          <p:cNvPr id="11" name="Picture 10">
            <a:extLst>
              <a:ext uri="{FF2B5EF4-FFF2-40B4-BE49-F238E27FC236}">
                <a16:creationId xmlns:a16="http://schemas.microsoft.com/office/drawing/2014/main" id="{7454823A-58BB-3805-6134-5D42033CE6E2}"/>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803175" y="840084"/>
            <a:ext cx="408100" cy="408100"/>
          </a:xfrm>
          <a:prstGeom prst="rect">
            <a:avLst/>
          </a:prstGeom>
        </p:spPr>
      </p:pic>
      <p:sp>
        <p:nvSpPr>
          <p:cNvPr id="12" name="TextBox 11">
            <a:extLst>
              <a:ext uri="{FF2B5EF4-FFF2-40B4-BE49-F238E27FC236}">
                <a16:creationId xmlns:a16="http://schemas.microsoft.com/office/drawing/2014/main" id="{D81FAA7C-9EDC-B536-583D-C06FDF8AD3E1}"/>
              </a:ext>
              <a:ext uri="{C183D7F6-B498-43B3-948B-1728B52AA6E4}">
                <adec:decorative xmlns:adec="http://schemas.microsoft.com/office/drawing/2017/decorative" val="1"/>
              </a:ext>
            </a:extLst>
          </p:cNvPr>
          <p:cNvSpPr txBox="1"/>
          <p:nvPr/>
        </p:nvSpPr>
        <p:spPr>
          <a:xfrm>
            <a:off x="4021052" y="1111561"/>
            <a:ext cx="909082" cy="369332"/>
          </a:xfrm>
          <a:prstGeom prst="rect">
            <a:avLst/>
          </a:prstGeom>
          <a:noFill/>
        </p:spPr>
        <p:txBody>
          <a:bodyPr wrap="square" lIns="91440" tIns="45720" rIns="91440" bIns="45720" rtlCol="0" anchor="t">
            <a:spAutoFit/>
          </a:bodyPr>
          <a:lstStyle/>
          <a:p>
            <a:pPr algn="ctr" defTabSz="144000">
              <a:spcBef>
                <a:spcPts val="600"/>
              </a:spcBef>
            </a:pPr>
            <a:r>
              <a:rPr lang="en-GB" sz="900">
                <a:effectLst/>
                <a:latin typeface="Georgia"/>
              </a:rPr>
              <a:t>1660-1727</a:t>
            </a:r>
            <a:br>
              <a:rPr lang="en-GB" sz="900">
                <a:latin typeface="Georgia"/>
              </a:rPr>
            </a:br>
            <a:r>
              <a:rPr lang="en-GB" sz="900" i="1">
                <a:effectLst/>
                <a:latin typeface="Georgia"/>
              </a:rPr>
              <a:t>(</a:t>
            </a:r>
            <a:r>
              <a:rPr lang="en-GB" sz="900" i="1">
                <a:latin typeface="Georgia"/>
              </a:rPr>
              <a:t>r</a:t>
            </a:r>
            <a:r>
              <a:rPr lang="en-GB" sz="900" i="1">
                <a:effectLst/>
                <a:latin typeface="Georgia"/>
              </a:rPr>
              <a:t>. 1714-27)</a:t>
            </a:r>
          </a:p>
        </p:txBody>
      </p:sp>
      <p:cxnSp>
        <p:nvCxnSpPr>
          <p:cNvPr id="14" name="Straight Connector 13">
            <a:extLst>
              <a:ext uri="{FF2B5EF4-FFF2-40B4-BE49-F238E27FC236}">
                <a16:creationId xmlns:a16="http://schemas.microsoft.com/office/drawing/2014/main" id="{0B573027-6EDE-7767-2E9C-0077AE3B8C09}"/>
              </a:ext>
              <a:ext uri="{C183D7F6-B498-43B3-948B-1728B52AA6E4}">
                <adec:decorative xmlns:adec="http://schemas.microsoft.com/office/drawing/2017/decorative" val="1"/>
              </a:ext>
            </a:extLst>
          </p:cNvPr>
          <p:cNvCxnSpPr>
            <a:cxnSpLocks/>
          </p:cNvCxnSpPr>
          <p:nvPr/>
        </p:nvCxnSpPr>
        <p:spPr>
          <a:xfrm>
            <a:off x="5248365" y="1106760"/>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D3FCA1C3-56C0-DE4F-8DD2-3E87B0938080}"/>
              </a:ext>
              <a:ext uri="{C183D7F6-B498-43B3-948B-1728B52AA6E4}">
                <adec:decorative xmlns:adec="http://schemas.microsoft.com/office/drawing/2017/decorative" val="1"/>
              </a:ext>
            </a:extLst>
          </p:cNvPr>
          <p:cNvCxnSpPr>
            <a:cxnSpLocks/>
          </p:cNvCxnSpPr>
          <p:nvPr/>
        </p:nvCxnSpPr>
        <p:spPr>
          <a:xfrm>
            <a:off x="5248365" y="1158307"/>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E8144B1-6CA1-586D-7B6B-FD19D0D54E01}"/>
              </a:ext>
              <a:ext uri="{C183D7F6-B498-43B3-948B-1728B52AA6E4}">
                <adec:decorative xmlns:adec="http://schemas.microsoft.com/office/drawing/2017/decorative" val="1"/>
              </a:ext>
            </a:extLst>
          </p:cNvPr>
          <p:cNvCxnSpPr>
            <a:cxnSpLocks/>
          </p:cNvCxnSpPr>
          <p:nvPr/>
        </p:nvCxnSpPr>
        <p:spPr>
          <a:xfrm>
            <a:off x="5308183" y="1208104"/>
            <a:ext cx="0" cy="69130"/>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3B0BB27F-3FA6-928D-2129-9DDC343B73EF}"/>
              </a:ext>
              <a:ext uri="{C183D7F6-B498-43B3-948B-1728B52AA6E4}">
                <adec:decorative xmlns:adec="http://schemas.microsoft.com/office/drawing/2017/decorative" val="1"/>
              </a:ext>
            </a:extLst>
          </p:cNvPr>
          <p:cNvSpPr txBox="1"/>
          <p:nvPr/>
        </p:nvSpPr>
        <p:spPr>
          <a:xfrm>
            <a:off x="4575932" y="2134981"/>
            <a:ext cx="1501588" cy="246221"/>
          </a:xfrm>
          <a:prstGeom prst="rect">
            <a:avLst/>
          </a:prstGeom>
          <a:noFill/>
        </p:spPr>
        <p:txBody>
          <a:bodyPr wrap="square" rtlCol="0">
            <a:spAutoFit/>
          </a:bodyPr>
          <a:lstStyle/>
          <a:p>
            <a:pPr algn="ctr" defTabSz="144000">
              <a:spcBef>
                <a:spcPts val="600"/>
              </a:spcBef>
            </a:pPr>
            <a:r>
              <a:rPr lang="en-GB" sz="1000">
                <a:solidFill>
                  <a:srgbClr val="9D691F"/>
                </a:solidFill>
                <a:latin typeface="Georgia" panose="02040502050405020303" pitchFamily="18" charset="0"/>
              </a:rPr>
              <a:t>GEORGE</a:t>
            </a:r>
            <a:r>
              <a:rPr lang="en-GB" sz="1000">
                <a:solidFill>
                  <a:srgbClr val="9D691F"/>
                </a:solidFill>
                <a:effectLst/>
                <a:latin typeface="Georgia" panose="02040502050405020303" pitchFamily="18" charset="0"/>
              </a:rPr>
              <a:t> II</a:t>
            </a:r>
          </a:p>
        </p:txBody>
      </p:sp>
      <p:sp>
        <p:nvSpPr>
          <p:cNvPr id="29" name="TextBox 28">
            <a:extLst>
              <a:ext uri="{FF2B5EF4-FFF2-40B4-BE49-F238E27FC236}">
                <a16:creationId xmlns:a16="http://schemas.microsoft.com/office/drawing/2014/main" id="{507C45B3-AA51-AD12-F9A9-12688912F3C5}"/>
              </a:ext>
              <a:ext uri="{C183D7F6-B498-43B3-948B-1728B52AA6E4}">
                <adec:decorative xmlns:adec="http://schemas.microsoft.com/office/drawing/2017/decorative" val="1"/>
              </a:ext>
            </a:extLst>
          </p:cNvPr>
          <p:cNvSpPr txBox="1"/>
          <p:nvPr/>
        </p:nvSpPr>
        <p:spPr>
          <a:xfrm>
            <a:off x="6277881" y="2138854"/>
            <a:ext cx="1079626" cy="400110"/>
          </a:xfrm>
          <a:prstGeom prst="rect">
            <a:avLst/>
          </a:prstGeom>
          <a:noFill/>
        </p:spPr>
        <p:txBody>
          <a:bodyPr wrap="square" lIns="91440" tIns="45720" rIns="91440" bIns="45720" rtlCol="0" anchor="t">
            <a:spAutoFit/>
          </a:bodyPr>
          <a:lstStyle/>
          <a:p>
            <a:pPr algn="ctr" defTabSz="144000">
              <a:spcBef>
                <a:spcPts val="600"/>
              </a:spcBef>
            </a:pPr>
            <a:r>
              <a:rPr lang="en-GB" sz="1000">
                <a:latin typeface="Georgia"/>
              </a:rPr>
              <a:t>CAROLINE</a:t>
            </a:r>
            <a:br>
              <a:rPr lang="en-GB" sz="1000">
                <a:latin typeface="Georgia"/>
              </a:rPr>
            </a:br>
            <a:r>
              <a:rPr lang="en-GB" sz="1000">
                <a:latin typeface="Georgia"/>
              </a:rPr>
              <a:t>OF</a:t>
            </a:r>
            <a:r>
              <a:rPr lang="en-GB" sz="1000">
                <a:effectLst/>
                <a:latin typeface="Georgia"/>
              </a:rPr>
              <a:t> ANS</a:t>
            </a:r>
            <a:r>
              <a:rPr lang="en-GB" sz="1000">
                <a:latin typeface="Georgia"/>
              </a:rPr>
              <a:t>BACH</a:t>
            </a:r>
            <a:endParaRPr lang="en-GB" sz="1000">
              <a:effectLst/>
              <a:latin typeface="Georgia"/>
            </a:endParaRPr>
          </a:p>
        </p:txBody>
      </p:sp>
      <p:pic>
        <p:nvPicPr>
          <p:cNvPr id="30" name="Picture 29">
            <a:extLst>
              <a:ext uri="{FF2B5EF4-FFF2-40B4-BE49-F238E27FC236}">
                <a16:creationId xmlns:a16="http://schemas.microsoft.com/office/drawing/2014/main" id="{01B1B81F-3981-3F12-2009-9173921FEF19}"/>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626519" y="2027407"/>
            <a:ext cx="408100" cy="408100"/>
          </a:xfrm>
          <a:prstGeom prst="rect">
            <a:avLst/>
          </a:prstGeom>
        </p:spPr>
      </p:pic>
      <p:sp>
        <p:nvSpPr>
          <p:cNvPr id="31" name="TextBox 30">
            <a:extLst>
              <a:ext uri="{FF2B5EF4-FFF2-40B4-BE49-F238E27FC236}">
                <a16:creationId xmlns:a16="http://schemas.microsoft.com/office/drawing/2014/main" id="{EF1BD993-6C60-F0B9-4159-D8AA80BCD3A4}"/>
              </a:ext>
              <a:ext uri="{C183D7F6-B498-43B3-948B-1728B52AA6E4}">
                <adec:decorative xmlns:adec="http://schemas.microsoft.com/office/drawing/2017/decorative" val="1"/>
              </a:ext>
            </a:extLst>
          </p:cNvPr>
          <p:cNvSpPr txBox="1"/>
          <p:nvPr/>
        </p:nvSpPr>
        <p:spPr>
          <a:xfrm>
            <a:off x="4833964" y="2287297"/>
            <a:ext cx="1021334" cy="369332"/>
          </a:xfrm>
          <a:prstGeom prst="rect">
            <a:avLst/>
          </a:prstGeom>
          <a:noFill/>
        </p:spPr>
        <p:txBody>
          <a:bodyPr wrap="square" lIns="91440" tIns="45720" rIns="91440" bIns="45720" rtlCol="0" anchor="t">
            <a:spAutoFit/>
          </a:bodyPr>
          <a:lstStyle/>
          <a:p>
            <a:pPr algn="ctr" defTabSz="144000">
              <a:spcBef>
                <a:spcPts val="600"/>
              </a:spcBef>
            </a:pPr>
            <a:r>
              <a:rPr lang="en-GB" sz="900">
                <a:effectLst/>
                <a:latin typeface="Georgia"/>
              </a:rPr>
              <a:t>1683-1760</a:t>
            </a:r>
            <a:br>
              <a:rPr lang="en-GB" sz="900">
                <a:latin typeface="Georgia"/>
              </a:rPr>
            </a:br>
            <a:r>
              <a:rPr lang="en-GB" sz="900" i="1">
                <a:effectLst/>
                <a:latin typeface="Georgia"/>
              </a:rPr>
              <a:t>(</a:t>
            </a:r>
            <a:r>
              <a:rPr lang="en-GB" sz="900" i="1">
                <a:latin typeface="Georgia"/>
              </a:rPr>
              <a:t>r</a:t>
            </a:r>
            <a:r>
              <a:rPr lang="en-GB" sz="900" i="1">
                <a:effectLst/>
                <a:latin typeface="Georgia"/>
              </a:rPr>
              <a:t>. 1727-60)</a:t>
            </a:r>
          </a:p>
        </p:txBody>
      </p:sp>
      <p:sp>
        <p:nvSpPr>
          <p:cNvPr id="39" name="Oval 38">
            <a:extLst>
              <a:ext uri="{FF2B5EF4-FFF2-40B4-BE49-F238E27FC236}">
                <a16:creationId xmlns:a16="http://schemas.microsoft.com/office/drawing/2014/main" id="{28FE83A6-EC04-8B66-B6E7-554DE0D5F0AD}"/>
              </a:ext>
              <a:ext uri="{C183D7F6-B498-43B3-948B-1728B52AA6E4}">
                <adec:decorative xmlns:adec="http://schemas.microsoft.com/office/drawing/2017/decorative" val="1"/>
              </a:ext>
            </a:extLst>
          </p:cNvPr>
          <p:cNvSpPr/>
          <p:nvPr/>
        </p:nvSpPr>
        <p:spPr>
          <a:xfrm>
            <a:off x="5863910" y="2506762"/>
            <a:ext cx="588935" cy="751667"/>
          </a:xfrm>
          <a:prstGeom prst="ellipse">
            <a:avLst/>
          </a:prstGeom>
          <a:blipFill dpi="0" rotWithShape="1">
            <a:blip r:embed="rId6"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A537FF06-89D9-E1B1-489A-8DD977650BBD}"/>
              </a:ext>
              <a:ext uri="{C183D7F6-B498-43B3-948B-1728B52AA6E4}">
                <adec:decorative xmlns:adec="http://schemas.microsoft.com/office/drawing/2017/decorative" val="1"/>
              </a:ext>
            </a:extLst>
          </p:cNvPr>
          <p:cNvSpPr txBox="1"/>
          <p:nvPr/>
        </p:nvSpPr>
        <p:spPr>
          <a:xfrm>
            <a:off x="5488852" y="3267571"/>
            <a:ext cx="1350216" cy="400110"/>
          </a:xfrm>
          <a:prstGeom prst="rect">
            <a:avLst/>
          </a:prstGeom>
          <a:noFill/>
        </p:spPr>
        <p:txBody>
          <a:bodyPr wrap="square" lIns="91440" tIns="45720" rIns="91440" bIns="45720" rtlCol="0" anchor="t">
            <a:spAutoFit/>
          </a:bodyPr>
          <a:lstStyle/>
          <a:p>
            <a:pPr algn="ctr" defTabSz="144000">
              <a:spcBef>
                <a:spcPts val="600"/>
              </a:spcBef>
            </a:pPr>
            <a:r>
              <a:rPr lang="en-GB" sz="1000">
                <a:latin typeface="Georgia"/>
              </a:rPr>
              <a:t>FREDERICK </a:t>
            </a:r>
            <a:br>
              <a:rPr lang="en-GB" sz="1000">
                <a:latin typeface="Georgia"/>
              </a:rPr>
            </a:br>
            <a:r>
              <a:rPr lang="en-GB" sz="1000">
                <a:latin typeface="Georgia"/>
              </a:rPr>
              <a:t>PRINCE OF WALES</a:t>
            </a:r>
            <a:endParaRPr lang="en-GB" sz="1000">
              <a:effectLst/>
              <a:latin typeface="Georgia"/>
            </a:endParaRPr>
          </a:p>
        </p:txBody>
      </p:sp>
      <p:sp>
        <p:nvSpPr>
          <p:cNvPr id="41" name="TextBox 40">
            <a:extLst>
              <a:ext uri="{FF2B5EF4-FFF2-40B4-BE49-F238E27FC236}">
                <a16:creationId xmlns:a16="http://schemas.microsoft.com/office/drawing/2014/main" id="{835A2218-BDF2-CABE-3C20-BAE25AFE7FCB}"/>
              </a:ext>
              <a:ext uri="{C183D7F6-B498-43B3-948B-1728B52AA6E4}">
                <adec:decorative xmlns:adec="http://schemas.microsoft.com/office/drawing/2017/decorative" val="1"/>
              </a:ext>
            </a:extLst>
          </p:cNvPr>
          <p:cNvSpPr txBox="1"/>
          <p:nvPr/>
        </p:nvSpPr>
        <p:spPr>
          <a:xfrm>
            <a:off x="7059977" y="3268517"/>
            <a:ext cx="1264543" cy="400110"/>
          </a:xfrm>
          <a:prstGeom prst="rect">
            <a:avLst/>
          </a:prstGeom>
          <a:noFill/>
        </p:spPr>
        <p:txBody>
          <a:bodyPr wrap="square" lIns="91440" tIns="45720" rIns="91440" bIns="45720" rtlCol="0" anchor="t">
            <a:spAutoFit/>
          </a:bodyPr>
          <a:lstStyle/>
          <a:p>
            <a:pPr algn="ctr" defTabSz="144000">
              <a:spcBef>
                <a:spcPts val="600"/>
              </a:spcBef>
            </a:pPr>
            <a:r>
              <a:rPr lang="en-GB" sz="1000">
                <a:effectLst/>
                <a:latin typeface="Georgia"/>
              </a:rPr>
              <a:t>AUGUSTA</a:t>
            </a:r>
            <a:r>
              <a:rPr lang="en-GB" sz="1000">
                <a:latin typeface="Georgia"/>
              </a:rPr>
              <a:t> </a:t>
            </a:r>
            <a:br>
              <a:rPr lang="en-GB" sz="1000">
                <a:latin typeface="Georgia"/>
              </a:rPr>
            </a:br>
            <a:r>
              <a:rPr lang="en-GB" sz="1000">
                <a:effectLst/>
                <a:latin typeface="Georgia"/>
              </a:rPr>
              <a:t>OF SAXE GOTHA</a:t>
            </a:r>
          </a:p>
        </p:txBody>
      </p:sp>
      <p:sp>
        <p:nvSpPr>
          <p:cNvPr id="43" name="TextBox 42">
            <a:extLst>
              <a:ext uri="{FF2B5EF4-FFF2-40B4-BE49-F238E27FC236}">
                <a16:creationId xmlns:a16="http://schemas.microsoft.com/office/drawing/2014/main" id="{0C6D0A15-6C48-BBC2-B6C5-4EB41EFA9D37}"/>
              </a:ext>
              <a:ext uri="{C183D7F6-B498-43B3-948B-1728B52AA6E4}">
                <adec:decorative xmlns:adec="http://schemas.microsoft.com/office/drawing/2017/decorative" val="1"/>
              </a:ext>
            </a:extLst>
          </p:cNvPr>
          <p:cNvSpPr txBox="1"/>
          <p:nvPr/>
        </p:nvSpPr>
        <p:spPr>
          <a:xfrm>
            <a:off x="5778612" y="3576414"/>
            <a:ext cx="768400" cy="230832"/>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1707-51</a:t>
            </a:r>
          </a:p>
        </p:txBody>
      </p:sp>
      <p:cxnSp>
        <p:nvCxnSpPr>
          <p:cNvPr id="44" name="Straight Connector 43">
            <a:extLst>
              <a:ext uri="{FF2B5EF4-FFF2-40B4-BE49-F238E27FC236}">
                <a16:creationId xmlns:a16="http://schemas.microsoft.com/office/drawing/2014/main" id="{EB3CE8FC-39A7-BAA0-8379-011EAB4E8BAD}"/>
              </a:ext>
              <a:ext uri="{C183D7F6-B498-43B3-948B-1728B52AA6E4}">
                <adec:decorative xmlns:adec="http://schemas.microsoft.com/office/drawing/2017/decorative" val="1"/>
              </a:ext>
            </a:extLst>
          </p:cNvPr>
          <p:cNvCxnSpPr>
            <a:cxnSpLocks/>
          </p:cNvCxnSpPr>
          <p:nvPr/>
        </p:nvCxnSpPr>
        <p:spPr>
          <a:xfrm>
            <a:off x="6833780" y="3504014"/>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BB69C88D-2879-B48A-53E3-FFD90C3766AE}"/>
              </a:ext>
              <a:ext uri="{C183D7F6-B498-43B3-948B-1728B52AA6E4}">
                <adec:decorative xmlns:adec="http://schemas.microsoft.com/office/drawing/2017/decorative" val="1"/>
              </a:ext>
            </a:extLst>
          </p:cNvPr>
          <p:cNvCxnSpPr>
            <a:cxnSpLocks/>
          </p:cNvCxnSpPr>
          <p:nvPr/>
        </p:nvCxnSpPr>
        <p:spPr>
          <a:xfrm>
            <a:off x="6833780" y="3547610"/>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DDCF8F38-DA05-ED1E-0403-CF910B0EC752}"/>
              </a:ext>
              <a:ext uri="{C183D7F6-B498-43B3-948B-1728B52AA6E4}">
                <adec:decorative xmlns:adec="http://schemas.microsoft.com/office/drawing/2017/decorative" val="1"/>
              </a:ext>
            </a:extLst>
          </p:cNvPr>
          <p:cNvSpPr txBox="1"/>
          <p:nvPr/>
        </p:nvSpPr>
        <p:spPr>
          <a:xfrm>
            <a:off x="7153286" y="3575709"/>
            <a:ext cx="1047559" cy="230832"/>
          </a:xfrm>
          <a:prstGeom prst="rect">
            <a:avLst/>
          </a:prstGeom>
          <a:noFill/>
        </p:spPr>
        <p:txBody>
          <a:bodyPr wrap="square" rtlCol="0">
            <a:spAutoFit/>
          </a:bodyPr>
          <a:lstStyle/>
          <a:p>
            <a:pPr algn="ctr" defTabSz="144000">
              <a:spcBef>
                <a:spcPts val="600"/>
              </a:spcBef>
            </a:pPr>
            <a:r>
              <a:rPr lang="en-GB" sz="900">
                <a:latin typeface="Georgia" panose="02040502050405020303" pitchFamily="18" charset="0"/>
              </a:rPr>
              <a:t>1719-</a:t>
            </a:r>
            <a:r>
              <a:rPr lang="en-GB" sz="900">
                <a:effectLst/>
                <a:latin typeface="Georgia" panose="02040502050405020303" pitchFamily="18" charset="0"/>
              </a:rPr>
              <a:t>72</a:t>
            </a:r>
          </a:p>
        </p:txBody>
      </p:sp>
      <p:sp>
        <p:nvSpPr>
          <p:cNvPr id="48" name="Oval 47">
            <a:extLst>
              <a:ext uri="{FF2B5EF4-FFF2-40B4-BE49-F238E27FC236}">
                <a16:creationId xmlns:a16="http://schemas.microsoft.com/office/drawing/2014/main" id="{86E1D852-DBA0-E2E8-DE8E-9220F424D757}"/>
              </a:ext>
              <a:ext uri="{C183D7F6-B498-43B3-948B-1728B52AA6E4}">
                <adec:decorative xmlns:adec="http://schemas.microsoft.com/office/drawing/2017/decorative" val="1"/>
              </a:ext>
            </a:extLst>
          </p:cNvPr>
          <p:cNvSpPr/>
          <p:nvPr/>
        </p:nvSpPr>
        <p:spPr>
          <a:xfrm>
            <a:off x="6508213" y="1330670"/>
            <a:ext cx="588935" cy="751667"/>
          </a:xfrm>
          <a:prstGeom prst="ellipse">
            <a:avLst/>
          </a:prstGeom>
          <a:blipFill dpi="0" rotWithShape="1">
            <a:blip r:embed="rId7"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7" name="Straight Connector 56">
            <a:extLst>
              <a:ext uri="{FF2B5EF4-FFF2-40B4-BE49-F238E27FC236}">
                <a16:creationId xmlns:a16="http://schemas.microsoft.com/office/drawing/2014/main" id="{5459A637-2ADB-1137-D2DD-C0AC6D5E5F7B}"/>
              </a:ext>
              <a:ext uri="{C183D7F6-B498-43B3-948B-1728B52AA6E4}">
                <adec:decorative xmlns:adec="http://schemas.microsoft.com/office/drawing/2017/decorative" val="1"/>
              </a:ext>
            </a:extLst>
          </p:cNvPr>
          <p:cNvCxnSpPr>
            <a:cxnSpLocks/>
          </p:cNvCxnSpPr>
          <p:nvPr/>
        </p:nvCxnSpPr>
        <p:spPr>
          <a:xfrm>
            <a:off x="2500444" y="5042336"/>
            <a:ext cx="5545850" cy="0"/>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sp>
        <p:nvSpPr>
          <p:cNvPr id="65" name="Oval 64">
            <a:extLst>
              <a:ext uri="{FF2B5EF4-FFF2-40B4-BE49-F238E27FC236}">
                <a16:creationId xmlns:a16="http://schemas.microsoft.com/office/drawing/2014/main" id="{207F31D8-BA76-5491-D731-09D01F8DB84D}"/>
              </a:ext>
              <a:ext uri="{C183D7F6-B498-43B3-948B-1728B52AA6E4}">
                <adec:decorative xmlns:adec="http://schemas.microsoft.com/office/drawing/2017/decorative" val="1"/>
              </a:ext>
            </a:extLst>
          </p:cNvPr>
          <p:cNvSpPr/>
          <p:nvPr/>
        </p:nvSpPr>
        <p:spPr>
          <a:xfrm>
            <a:off x="5486420" y="5143641"/>
            <a:ext cx="588935" cy="751667"/>
          </a:xfrm>
          <a:prstGeom prst="ellipse">
            <a:avLst/>
          </a:prstGeom>
          <a:blipFill dpi="0" rotWithShape="1">
            <a:blip r:embed="rId8"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3" name="Straight Connector 72">
            <a:extLst>
              <a:ext uri="{FF2B5EF4-FFF2-40B4-BE49-F238E27FC236}">
                <a16:creationId xmlns:a16="http://schemas.microsoft.com/office/drawing/2014/main" id="{347592DA-B91A-3BD4-9F51-F022D56E631B}"/>
              </a:ext>
              <a:ext uri="{C183D7F6-B498-43B3-948B-1728B52AA6E4}">
                <adec:decorative xmlns:adec="http://schemas.microsoft.com/office/drawing/2017/decorative" val="1"/>
              </a:ext>
            </a:extLst>
          </p:cNvPr>
          <p:cNvCxnSpPr>
            <a:cxnSpLocks/>
          </p:cNvCxnSpPr>
          <p:nvPr/>
        </p:nvCxnSpPr>
        <p:spPr>
          <a:xfrm>
            <a:off x="7718087" y="4661457"/>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F94B170C-84CA-6672-0A60-115BD5C433F3}"/>
              </a:ext>
              <a:ext uri="{C183D7F6-B498-43B3-948B-1728B52AA6E4}">
                <adec:decorative xmlns:adec="http://schemas.microsoft.com/office/drawing/2017/decorative" val="1"/>
              </a:ext>
            </a:extLst>
          </p:cNvPr>
          <p:cNvCxnSpPr>
            <a:cxnSpLocks/>
          </p:cNvCxnSpPr>
          <p:nvPr/>
        </p:nvCxnSpPr>
        <p:spPr>
          <a:xfrm>
            <a:off x="7718087" y="4705053"/>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sp>
        <p:nvSpPr>
          <p:cNvPr id="96" name="Oval 95">
            <a:extLst>
              <a:ext uri="{FF2B5EF4-FFF2-40B4-BE49-F238E27FC236}">
                <a16:creationId xmlns:a16="http://schemas.microsoft.com/office/drawing/2014/main" id="{C50CEBB6-4F31-49C5-A7E3-6241A9AD235F}"/>
              </a:ext>
              <a:ext uri="{C183D7F6-B498-43B3-948B-1728B52AA6E4}">
                <adec:decorative xmlns:adec="http://schemas.microsoft.com/office/drawing/2017/decorative" val="1"/>
              </a:ext>
            </a:extLst>
          </p:cNvPr>
          <p:cNvSpPr/>
          <p:nvPr/>
        </p:nvSpPr>
        <p:spPr>
          <a:xfrm>
            <a:off x="8522680" y="5455139"/>
            <a:ext cx="588935" cy="751667"/>
          </a:xfrm>
          <a:prstGeom prst="ellipse">
            <a:avLst/>
          </a:prstGeom>
          <a:blipFill dpi="0" rotWithShape="1">
            <a:blip r:embed="rId9"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TextBox 105">
            <a:extLst>
              <a:ext uri="{FF2B5EF4-FFF2-40B4-BE49-F238E27FC236}">
                <a16:creationId xmlns:a16="http://schemas.microsoft.com/office/drawing/2014/main" id="{630092F6-0A0E-A5DD-78DC-9AF088A09C2B}"/>
              </a:ext>
              <a:ext uri="{C183D7F6-B498-43B3-948B-1728B52AA6E4}">
                <adec:decorative xmlns:adec="http://schemas.microsoft.com/office/drawing/2017/decorative" val="1"/>
              </a:ext>
            </a:extLst>
          </p:cNvPr>
          <p:cNvSpPr txBox="1"/>
          <p:nvPr/>
        </p:nvSpPr>
        <p:spPr>
          <a:xfrm>
            <a:off x="5054680" y="5892131"/>
            <a:ext cx="1501588" cy="246221"/>
          </a:xfrm>
          <a:prstGeom prst="rect">
            <a:avLst/>
          </a:prstGeom>
          <a:noFill/>
        </p:spPr>
        <p:txBody>
          <a:bodyPr wrap="square" rtlCol="0">
            <a:spAutoFit/>
          </a:bodyPr>
          <a:lstStyle/>
          <a:p>
            <a:pPr algn="ctr" defTabSz="144000">
              <a:spcBef>
                <a:spcPts val="600"/>
              </a:spcBef>
            </a:pPr>
            <a:r>
              <a:rPr lang="en-GB" sz="1000">
                <a:solidFill>
                  <a:srgbClr val="9D691F"/>
                </a:solidFill>
                <a:latin typeface="Georgia" panose="02040502050405020303" pitchFamily="18" charset="0"/>
              </a:rPr>
              <a:t>WILLIAM IV</a:t>
            </a:r>
            <a:endParaRPr lang="en-GB" sz="1000">
              <a:solidFill>
                <a:srgbClr val="9D691F"/>
              </a:solidFill>
              <a:effectLst/>
              <a:latin typeface="Georgia" panose="02040502050405020303" pitchFamily="18" charset="0"/>
            </a:endParaRPr>
          </a:p>
        </p:txBody>
      </p:sp>
      <p:pic>
        <p:nvPicPr>
          <p:cNvPr id="107" name="Picture 106">
            <a:extLst>
              <a:ext uri="{FF2B5EF4-FFF2-40B4-BE49-F238E27FC236}">
                <a16:creationId xmlns:a16="http://schemas.microsoft.com/office/drawing/2014/main" id="{2DC1573E-8A62-A9FF-1525-0F0F48FE62CC}"/>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6147066" y="5779839"/>
            <a:ext cx="408100" cy="408100"/>
          </a:xfrm>
          <a:prstGeom prst="rect">
            <a:avLst/>
          </a:prstGeom>
        </p:spPr>
      </p:pic>
      <p:sp>
        <p:nvSpPr>
          <p:cNvPr id="108" name="TextBox 107">
            <a:extLst>
              <a:ext uri="{FF2B5EF4-FFF2-40B4-BE49-F238E27FC236}">
                <a16:creationId xmlns:a16="http://schemas.microsoft.com/office/drawing/2014/main" id="{BCF30B81-E64B-D2B8-3C5B-FF05BCC6EE81}"/>
              </a:ext>
              <a:ext uri="{C183D7F6-B498-43B3-948B-1728B52AA6E4}">
                <adec:decorative xmlns:adec="http://schemas.microsoft.com/office/drawing/2017/decorative" val="1"/>
              </a:ext>
            </a:extLst>
          </p:cNvPr>
          <p:cNvSpPr txBox="1"/>
          <p:nvPr/>
        </p:nvSpPr>
        <p:spPr>
          <a:xfrm>
            <a:off x="5373176" y="6040676"/>
            <a:ext cx="853606" cy="369332"/>
          </a:xfrm>
          <a:prstGeom prst="rect">
            <a:avLst/>
          </a:prstGeom>
          <a:noFill/>
        </p:spPr>
        <p:txBody>
          <a:bodyPr wrap="square" lIns="91440" tIns="45720" rIns="91440" bIns="45720" rtlCol="0" anchor="t">
            <a:spAutoFit/>
          </a:bodyPr>
          <a:lstStyle/>
          <a:p>
            <a:pPr algn="ctr" defTabSz="144000">
              <a:spcBef>
                <a:spcPts val="600"/>
              </a:spcBef>
            </a:pPr>
            <a:r>
              <a:rPr lang="en-GB" sz="900">
                <a:effectLst/>
                <a:latin typeface="Georgia"/>
              </a:rPr>
              <a:t>1765-1837</a:t>
            </a:r>
            <a:br>
              <a:rPr lang="en-GB" sz="900">
                <a:latin typeface="Georgia"/>
              </a:rPr>
            </a:br>
            <a:r>
              <a:rPr lang="en-GB" sz="900" i="1">
                <a:latin typeface="Georgia"/>
              </a:rPr>
              <a:t> </a:t>
            </a:r>
            <a:r>
              <a:rPr lang="en-GB" sz="900" i="1">
                <a:effectLst/>
                <a:latin typeface="Georgia"/>
              </a:rPr>
              <a:t>(</a:t>
            </a:r>
            <a:r>
              <a:rPr lang="en-GB" sz="900" i="1">
                <a:latin typeface="Georgia"/>
              </a:rPr>
              <a:t>r</a:t>
            </a:r>
            <a:r>
              <a:rPr lang="en-GB" sz="900" i="1">
                <a:effectLst/>
                <a:latin typeface="Georgia"/>
              </a:rPr>
              <a:t>. 1830-7)</a:t>
            </a:r>
          </a:p>
        </p:txBody>
      </p:sp>
      <p:sp>
        <p:nvSpPr>
          <p:cNvPr id="109" name="TextBox 108">
            <a:extLst>
              <a:ext uri="{FF2B5EF4-FFF2-40B4-BE49-F238E27FC236}">
                <a16:creationId xmlns:a16="http://schemas.microsoft.com/office/drawing/2014/main" id="{E4B9701A-9564-F7F2-2325-892B233ACA32}"/>
              </a:ext>
              <a:ext uri="{C183D7F6-B498-43B3-948B-1728B52AA6E4}">
                <adec:decorative xmlns:adec="http://schemas.microsoft.com/office/drawing/2017/decorative" val="1"/>
              </a:ext>
            </a:extLst>
          </p:cNvPr>
          <p:cNvSpPr txBox="1"/>
          <p:nvPr/>
        </p:nvSpPr>
        <p:spPr>
          <a:xfrm>
            <a:off x="1781640" y="5885781"/>
            <a:ext cx="1501588" cy="246221"/>
          </a:xfrm>
          <a:prstGeom prst="rect">
            <a:avLst/>
          </a:prstGeom>
          <a:noFill/>
        </p:spPr>
        <p:txBody>
          <a:bodyPr wrap="square" rtlCol="0">
            <a:spAutoFit/>
          </a:bodyPr>
          <a:lstStyle/>
          <a:p>
            <a:pPr algn="ctr" defTabSz="144000">
              <a:spcBef>
                <a:spcPts val="600"/>
              </a:spcBef>
            </a:pPr>
            <a:r>
              <a:rPr lang="en-GB" sz="1000">
                <a:solidFill>
                  <a:srgbClr val="B07622"/>
                </a:solidFill>
                <a:effectLst/>
                <a:latin typeface="Georgia" panose="02040502050405020303" pitchFamily="18" charset="0"/>
              </a:rPr>
              <a:t>GEORGE IV</a:t>
            </a:r>
          </a:p>
        </p:txBody>
      </p:sp>
      <p:cxnSp>
        <p:nvCxnSpPr>
          <p:cNvPr id="110" name="Straight Connector 109">
            <a:extLst>
              <a:ext uri="{FF2B5EF4-FFF2-40B4-BE49-F238E27FC236}">
                <a16:creationId xmlns:a16="http://schemas.microsoft.com/office/drawing/2014/main" id="{E4C3F4F8-0D17-4EB0-7551-797AE01DF74C}"/>
              </a:ext>
              <a:ext uri="{C183D7F6-B498-43B3-948B-1728B52AA6E4}">
                <adec:decorative xmlns:adec="http://schemas.microsoft.com/office/drawing/2017/decorative" val="1"/>
              </a:ext>
            </a:extLst>
          </p:cNvPr>
          <p:cNvCxnSpPr>
            <a:cxnSpLocks/>
          </p:cNvCxnSpPr>
          <p:nvPr/>
        </p:nvCxnSpPr>
        <p:spPr>
          <a:xfrm>
            <a:off x="5124898" y="6040416"/>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966DC640-5B90-0373-AF57-B73100D61587}"/>
              </a:ext>
              <a:ext uri="{C183D7F6-B498-43B3-948B-1728B52AA6E4}">
                <adec:decorative xmlns:adec="http://schemas.microsoft.com/office/drawing/2017/decorative" val="1"/>
              </a:ext>
            </a:extLst>
          </p:cNvPr>
          <p:cNvCxnSpPr>
            <a:cxnSpLocks/>
          </p:cNvCxnSpPr>
          <p:nvPr/>
        </p:nvCxnSpPr>
        <p:spPr>
          <a:xfrm>
            <a:off x="5124898" y="6091963"/>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sp>
        <p:nvSpPr>
          <p:cNvPr id="112" name="TextBox 111">
            <a:extLst>
              <a:ext uri="{FF2B5EF4-FFF2-40B4-BE49-F238E27FC236}">
                <a16:creationId xmlns:a16="http://schemas.microsoft.com/office/drawing/2014/main" id="{B2D7A7C8-B393-633C-E399-1A58C7810B7D}"/>
              </a:ext>
              <a:ext uri="{C183D7F6-B498-43B3-948B-1728B52AA6E4}">
                <adec:decorative xmlns:adec="http://schemas.microsoft.com/office/drawing/2017/decorative" val="1"/>
              </a:ext>
            </a:extLst>
          </p:cNvPr>
          <p:cNvSpPr txBox="1"/>
          <p:nvPr/>
        </p:nvSpPr>
        <p:spPr>
          <a:xfrm>
            <a:off x="2012636" y="6045079"/>
            <a:ext cx="1020669" cy="369332"/>
          </a:xfrm>
          <a:prstGeom prst="rect">
            <a:avLst/>
          </a:prstGeom>
          <a:noFill/>
        </p:spPr>
        <p:txBody>
          <a:bodyPr wrap="square" lIns="91440" tIns="45720" rIns="91440" bIns="45720" rtlCol="0" anchor="t">
            <a:spAutoFit/>
          </a:bodyPr>
          <a:lstStyle/>
          <a:p>
            <a:pPr algn="ctr" defTabSz="144000">
              <a:spcBef>
                <a:spcPts val="600"/>
              </a:spcBef>
            </a:pPr>
            <a:r>
              <a:rPr lang="en-GB" sz="900">
                <a:effectLst/>
                <a:latin typeface="Georgia"/>
              </a:rPr>
              <a:t>1762-1830</a:t>
            </a:r>
            <a:br>
              <a:rPr lang="en-GB" sz="900">
                <a:latin typeface="Georgia"/>
              </a:rPr>
            </a:br>
            <a:r>
              <a:rPr lang="en-GB" sz="900" i="1">
                <a:effectLst/>
                <a:latin typeface="Georgia"/>
              </a:rPr>
              <a:t>(r. 1820-30)</a:t>
            </a:r>
          </a:p>
        </p:txBody>
      </p:sp>
      <p:sp>
        <p:nvSpPr>
          <p:cNvPr id="4" name="Rectangle 3">
            <a:extLst>
              <a:ext uri="{FF2B5EF4-FFF2-40B4-BE49-F238E27FC236}">
                <a16:creationId xmlns:a16="http://schemas.microsoft.com/office/drawing/2014/main" id="{1F87B01E-CA95-973B-1D73-CD9ABCB9F8F9}"/>
              </a:ext>
              <a:ext uri="{C183D7F6-B498-43B3-948B-1728B52AA6E4}">
                <adec:decorative xmlns:adec="http://schemas.microsoft.com/office/drawing/2017/decorative" val="1"/>
              </a:ext>
            </a:extLst>
          </p:cNvPr>
          <p:cNvSpPr/>
          <p:nvPr/>
        </p:nvSpPr>
        <p:spPr>
          <a:xfrm>
            <a:off x="10504157" y="522920"/>
            <a:ext cx="1129407" cy="1022102"/>
          </a:xfrm>
          <a:prstGeom prst="rect">
            <a:avLst/>
          </a:prstGeom>
          <a:noFill/>
          <a:ln w="19050">
            <a:solidFill>
              <a:srgbClr val="D0B07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9B307897-8241-EC01-F664-147BAA99A5AF}"/>
              </a:ext>
              <a:ext uri="{C183D7F6-B498-43B3-948B-1728B52AA6E4}">
                <adec:decorative xmlns:adec="http://schemas.microsoft.com/office/drawing/2017/decorative" val="1"/>
              </a:ext>
            </a:extLst>
          </p:cNvPr>
          <p:cNvSpPr txBox="1"/>
          <p:nvPr/>
        </p:nvSpPr>
        <p:spPr>
          <a:xfrm>
            <a:off x="10568717" y="807619"/>
            <a:ext cx="1064847" cy="600164"/>
          </a:xfrm>
          <a:prstGeom prst="rect">
            <a:avLst/>
          </a:prstGeom>
          <a:noFill/>
        </p:spPr>
        <p:txBody>
          <a:bodyPr wrap="square" rtlCol="0">
            <a:spAutoFit/>
          </a:bodyPr>
          <a:lstStyle/>
          <a:p>
            <a:r>
              <a:rPr lang="en-GB" sz="1100" i="1">
                <a:latin typeface="Georgia" panose="02040502050405020303" pitchFamily="18" charset="0"/>
              </a:rPr>
              <a:t>r</a:t>
            </a:r>
            <a:r>
              <a:rPr lang="en-GB" sz="1100" i="1">
                <a:effectLst/>
                <a:latin typeface="Georgia" panose="02040502050405020303" pitchFamily="18" charset="0"/>
              </a:rPr>
              <a:t>.    reigned</a:t>
            </a:r>
          </a:p>
          <a:p>
            <a:r>
              <a:rPr lang="en-GB" sz="1100" i="1">
                <a:latin typeface="Georgia" panose="02040502050405020303" pitchFamily="18" charset="0"/>
              </a:rPr>
              <a:t>       monarch</a:t>
            </a:r>
          </a:p>
          <a:p>
            <a:r>
              <a:rPr lang="en-GB" sz="1100" i="1">
                <a:latin typeface="Georgia" panose="02040502050405020303" pitchFamily="18" charset="0"/>
              </a:rPr>
              <a:t>       married </a:t>
            </a:r>
          </a:p>
        </p:txBody>
      </p:sp>
      <p:sp>
        <p:nvSpPr>
          <p:cNvPr id="8" name="TextBox 7">
            <a:extLst>
              <a:ext uri="{FF2B5EF4-FFF2-40B4-BE49-F238E27FC236}">
                <a16:creationId xmlns:a16="http://schemas.microsoft.com/office/drawing/2014/main" id="{356A3C3C-17BD-018C-B726-AB28C2B730E6}"/>
              </a:ext>
              <a:ext uri="{C183D7F6-B498-43B3-948B-1728B52AA6E4}">
                <adec:decorative xmlns:adec="http://schemas.microsoft.com/office/drawing/2017/decorative" val="1"/>
              </a:ext>
            </a:extLst>
          </p:cNvPr>
          <p:cNvSpPr txBox="1"/>
          <p:nvPr/>
        </p:nvSpPr>
        <p:spPr>
          <a:xfrm>
            <a:off x="10568717" y="627213"/>
            <a:ext cx="528129" cy="253916"/>
          </a:xfrm>
          <a:prstGeom prst="rect">
            <a:avLst/>
          </a:prstGeom>
          <a:noFill/>
        </p:spPr>
        <p:txBody>
          <a:bodyPr wrap="square" rtlCol="0">
            <a:spAutoFit/>
          </a:bodyPr>
          <a:lstStyle/>
          <a:p>
            <a:r>
              <a:rPr lang="en-GB" sz="1050" b="1" spc="30">
                <a:effectLst/>
                <a:latin typeface="Open Sans Condensed" panose="020B0606030504020204" pitchFamily="34" charset="0"/>
                <a:ea typeface="Open Sans Condensed" panose="020B0606030504020204" pitchFamily="34" charset="0"/>
                <a:cs typeface="Open Sans Condensed" panose="020B0606030504020204" pitchFamily="34" charset="0"/>
              </a:rPr>
              <a:t>KEY</a:t>
            </a:r>
            <a:endParaRPr lang="en-GB" sz="1050" spc="30">
              <a:effectLst/>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pic>
        <p:nvPicPr>
          <p:cNvPr id="13" name="Picture 12">
            <a:extLst>
              <a:ext uri="{FF2B5EF4-FFF2-40B4-BE49-F238E27FC236}">
                <a16:creationId xmlns:a16="http://schemas.microsoft.com/office/drawing/2014/main" id="{876972A3-82CD-8374-4887-93A8FEA72B67}"/>
              </a:ext>
              <a:ext uri="{C183D7F6-B498-43B3-948B-1728B52AA6E4}">
                <adec:decorative xmlns:adec="http://schemas.microsoft.com/office/drawing/2017/decorative" val="1"/>
              </a:ext>
            </a:extLst>
          </p:cNvPr>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a:off x="10540653" y="920836"/>
            <a:ext cx="353153" cy="353153"/>
          </a:xfrm>
          <a:prstGeom prst="rect">
            <a:avLst/>
          </a:prstGeom>
        </p:spPr>
      </p:pic>
      <p:cxnSp>
        <p:nvCxnSpPr>
          <p:cNvPr id="15" name="Straight Connector 14">
            <a:extLst>
              <a:ext uri="{FF2B5EF4-FFF2-40B4-BE49-F238E27FC236}">
                <a16:creationId xmlns:a16="http://schemas.microsoft.com/office/drawing/2014/main" id="{099D2B55-5D68-63D0-4E12-970ADC08D7DE}"/>
              </a:ext>
              <a:ext uri="{C183D7F6-B498-43B3-948B-1728B52AA6E4}">
                <adec:decorative xmlns:adec="http://schemas.microsoft.com/office/drawing/2017/decorative" val="1"/>
              </a:ext>
            </a:extLst>
          </p:cNvPr>
          <p:cNvCxnSpPr>
            <a:cxnSpLocks/>
          </p:cNvCxnSpPr>
          <p:nvPr/>
        </p:nvCxnSpPr>
        <p:spPr>
          <a:xfrm>
            <a:off x="10646514" y="1265306"/>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83E2B65A-A718-E953-3C1F-4C1107CFF023}"/>
              </a:ext>
              <a:ext uri="{C183D7F6-B498-43B3-948B-1728B52AA6E4}">
                <adec:decorative xmlns:adec="http://schemas.microsoft.com/office/drawing/2017/decorative" val="1"/>
              </a:ext>
            </a:extLst>
          </p:cNvPr>
          <p:cNvCxnSpPr>
            <a:cxnSpLocks/>
          </p:cNvCxnSpPr>
          <p:nvPr/>
        </p:nvCxnSpPr>
        <p:spPr>
          <a:xfrm>
            <a:off x="10646514" y="1316853"/>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59C9D3FB-D111-6F29-14C6-A926B9445003}"/>
              </a:ext>
              <a:ext uri="{C183D7F6-B498-43B3-948B-1728B52AA6E4}">
                <adec:decorative xmlns:adec="http://schemas.microsoft.com/office/drawing/2017/decorative" val="1"/>
              </a:ext>
            </a:extLst>
          </p:cNvPr>
          <p:cNvSpPr txBox="1"/>
          <p:nvPr/>
        </p:nvSpPr>
        <p:spPr>
          <a:xfrm>
            <a:off x="5426896" y="948897"/>
            <a:ext cx="1499103" cy="246221"/>
          </a:xfrm>
          <a:prstGeom prst="rect">
            <a:avLst/>
          </a:prstGeom>
          <a:noFill/>
        </p:spPr>
        <p:txBody>
          <a:bodyPr wrap="square" rtlCol="0">
            <a:spAutoFit/>
          </a:bodyPr>
          <a:lstStyle/>
          <a:p>
            <a:pPr algn="ctr" defTabSz="144000">
              <a:spcBef>
                <a:spcPts val="600"/>
              </a:spcBef>
            </a:pPr>
            <a:r>
              <a:rPr lang="en-GB" sz="1000">
                <a:effectLst/>
                <a:latin typeface="Georgia" panose="02040502050405020303" pitchFamily="18" charset="0"/>
              </a:rPr>
              <a:t>SOPHIA DORETHEA</a:t>
            </a:r>
          </a:p>
        </p:txBody>
      </p:sp>
      <p:sp>
        <p:nvSpPr>
          <p:cNvPr id="77" name="TextBox 76">
            <a:extLst>
              <a:ext uri="{FF2B5EF4-FFF2-40B4-BE49-F238E27FC236}">
                <a16:creationId xmlns:a16="http://schemas.microsoft.com/office/drawing/2014/main" id="{424CAC58-6967-8760-8F1C-B921EDFEF357}"/>
              </a:ext>
              <a:ext uri="{C183D7F6-B498-43B3-948B-1728B52AA6E4}">
                <adec:decorative xmlns:adec="http://schemas.microsoft.com/office/drawing/2017/decorative" val="1"/>
              </a:ext>
            </a:extLst>
          </p:cNvPr>
          <p:cNvSpPr txBox="1"/>
          <p:nvPr/>
        </p:nvSpPr>
        <p:spPr>
          <a:xfrm>
            <a:off x="473935" y="5885000"/>
            <a:ext cx="1257669" cy="400110"/>
          </a:xfrm>
          <a:prstGeom prst="rect">
            <a:avLst/>
          </a:prstGeom>
          <a:noFill/>
        </p:spPr>
        <p:txBody>
          <a:bodyPr wrap="square" lIns="91440" tIns="45720" rIns="91440" bIns="45720" rtlCol="0" anchor="t">
            <a:spAutoFit/>
          </a:bodyPr>
          <a:lstStyle/>
          <a:p>
            <a:pPr algn="ctr" defTabSz="144000">
              <a:spcBef>
                <a:spcPts val="600"/>
              </a:spcBef>
            </a:pPr>
            <a:r>
              <a:rPr lang="en-GB" sz="1000">
                <a:latin typeface="Georgia"/>
              </a:rPr>
              <a:t>CAROLINE </a:t>
            </a:r>
            <a:br>
              <a:rPr lang="en-GB" sz="1000">
                <a:latin typeface="Georgia"/>
              </a:rPr>
            </a:br>
            <a:r>
              <a:rPr lang="en-GB" sz="1000">
                <a:latin typeface="Georgia"/>
              </a:rPr>
              <a:t>OF BRUNSWICK</a:t>
            </a:r>
            <a:endParaRPr lang="en-GB" sz="1000">
              <a:effectLst/>
              <a:latin typeface="Georgia"/>
            </a:endParaRPr>
          </a:p>
        </p:txBody>
      </p:sp>
      <p:pic>
        <p:nvPicPr>
          <p:cNvPr id="79" name="Picture 78">
            <a:extLst>
              <a:ext uri="{FF2B5EF4-FFF2-40B4-BE49-F238E27FC236}">
                <a16:creationId xmlns:a16="http://schemas.microsoft.com/office/drawing/2014/main" id="{8C97FEB6-6BA0-A241-4AEE-CA1142BFD69D}"/>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9125263" y="6134129"/>
            <a:ext cx="408100" cy="408100"/>
          </a:xfrm>
          <a:prstGeom prst="rect">
            <a:avLst/>
          </a:prstGeom>
        </p:spPr>
      </p:pic>
      <p:sp>
        <p:nvSpPr>
          <p:cNvPr id="80" name="TextBox 79">
            <a:extLst>
              <a:ext uri="{FF2B5EF4-FFF2-40B4-BE49-F238E27FC236}">
                <a16:creationId xmlns:a16="http://schemas.microsoft.com/office/drawing/2014/main" id="{AE0979D1-DBB6-5FC4-047C-33B19D7C04B6}"/>
              </a:ext>
              <a:ext uri="{C183D7F6-B498-43B3-948B-1728B52AA6E4}">
                <adec:decorative xmlns:adec="http://schemas.microsoft.com/office/drawing/2017/decorative" val="1"/>
              </a:ext>
            </a:extLst>
          </p:cNvPr>
          <p:cNvSpPr txBox="1"/>
          <p:nvPr/>
        </p:nvSpPr>
        <p:spPr>
          <a:xfrm>
            <a:off x="8399167" y="6392990"/>
            <a:ext cx="905228" cy="369332"/>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1819-1901</a:t>
            </a:r>
            <a:r>
              <a:rPr lang="en-GB" sz="900" i="1">
                <a:effectLst/>
                <a:latin typeface="Georgia" panose="02040502050405020303" pitchFamily="18" charset="0"/>
              </a:rPr>
              <a:t>    (</a:t>
            </a:r>
            <a:r>
              <a:rPr lang="en-GB" sz="900" i="1">
                <a:latin typeface="Georgia" panose="02040502050405020303" pitchFamily="18" charset="0"/>
              </a:rPr>
              <a:t>r</a:t>
            </a:r>
            <a:r>
              <a:rPr lang="en-GB" sz="900" i="1">
                <a:effectLst/>
                <a:latin typeface="Georgia" panose="02040502050405020303" pitchFamily="18" charset="0"/>
              </a:rPr>
              <a:t>. 1837-1901)</a:t>
            </a:r>
          </a:p>
        </p:txBody>
      </p:sp>
      <p:sp>
        <p:nvSpPr>
          <p:cNvPr id="81" name="TextBox 80">
            <a:extLst>
              <a:ext uri="{FF2B5EF4-FFF2-40B4-BE49-F238E27FC236}">
                <a16:creationId xmlns:a16="http://schemas.microsoft.com/office/drawing/2014/main" id="{23881318-0471-548F-4C02-98AC9F3CC02D}"/>
              </a:ext>
              <a:ext uri="{C183D7F6-B498-43B3-948B-1728B52AA6E4}">
                <adec:decorative xmlns:adec="http://schemas.microsoft.com/office/drawing/2017/decorative" val="1"/>
              </a:ext>
            </a:extLst>
          </p:cNvPr>
          <p:cNvSpPr txBox="1"/>
          <p:nvPr/>
        </p:nvSpPr>
        <p:spPr>
          <a:xfrm>
            <a:off x="648821" y="6201759"/>
            <a:ext cx="885199" cy="230832"/>
          </a:xfrm>
          <a:prstGeom prst="rect">
            <a:avLst/>
          </a:prstGeom>
          <a:noFill/>
        </p:spPr>
        <p:txBody>
          <a:bodyPr wrap="square" rtlCol="0">
            <a:spAutoFit/>
          </a:bodyPr>
          <a:lstStyle/>
          <a:p>
            <a:pPr algn="ctr" defTabSz="144000">
              <a:spcBef>
                <a:spcPts val="600"/>
              </a:spcBef>
            </a:pPr>
            <a:r>
              <a:rPr lang="en-GB" sz="900">
                <a:latin typeface="Georgia" panose="02040502050405020303" pitchFamily="18" charset="0"/>
              </a:rPr>
              <a:t>1768-</a:t>
            </a:r>
            <a:r>
              <a:rPr lang="en-GB" sz="900">
                <a:effectLst/>
                <a:latin typeface="Georgia" panose="02040502050405020303" pitchFamily="18" charset="0"/>
              </a:rPr>
              <a:t>1821</a:t>
            </a:r>
          </a:p>
        </p:txBody>
      </p:sp>
      <p:sp>
        <p:nvSpPr>
          <p:cNvPr id="84" name="TextBox 83">
            <a:extLst>
              <a:ext uri="{FF2B5EF4-FFF2-40B4-BE49-F238E27FC236}">
                <a16:creationId xmlns:a16="http://schemas.microsoft.com/office/drawing/2014/main" id="{F78EB79F-89AC-07E2-7929-B608F0874A9B}"/>
              </a:ext>
              <a:ext uri="{C183D7F6-B498-43B3-948B-1728B52AA6E4}">
                <adec:decorative xmlns:adec="http://schemas.microsoft.com/office/drawing/2017/decorative" val="1"/>
              </a:ext>
            </a:extLst>
          </p:cNvPr>
          <p:cNvSpPr txBox="1"/>
          <p:nvPr/>
        </p:nvSpPr>
        <p:spPr>
          <a:xfrm>
            <a:off x="6418818" y="2445691"/>
            <a:ext cx="786235" cy="230832"/>
          </a:xfrm>
          <a:prstGeom prst="rect">
            <a:avLst/>
          </a:prstGeom>
          <a:noFill/>
        </p:spPr>
        <p:txBody>
          <a:bodyPr wrap="square" rtlCol="0">
            <a:spAutoFit/>
          </a:bodyPr>
          <a:lstStyle/>
          <a:p>
            <a:pPr algn="ctr" defTabSz="144000">
              <a:spcBef>
                <a:spcPts val="600"/>
              </a:spcBef>
            </a:pPr>
            <a:r>
              <a:rPr lang="en-GB" sz="900">
                <a:latin typeface="Georgia" panose="02040502050405020303" pitchFamily="18" charset="0"/>
              </a:rPr>
              <a:t>1683-1737</a:t>
            </a:r>
            <a:endParaRPr lang="en-GB" sz="900">
              <a:effectLst/>
              <a:latin typeface="Georgia" panose="02040502050405020303" pitchFamily="18" charset="0"/>
            </a:endParaRPr>
          </a:p>
        </p:txBody>
      </p:sp>
      <p:sp>
        <p:nvSpPr>
          <p:cNvPr id="88" name="TextBox 87">
            <a:extLst>
              <a:ext uri="{FF2B5EF4-FFF2-40B4-BE49-F238E27FC236}">
                <a16:creationId xmlns:a16="http://schemas.microsoft.com/office/drawing/2014/main" id="{43294265-FE92-6B89-73E6-990F952E2ACA}"/>
              </a:ext>
              <a:ext uri="{C183D7F6-B498-43B3-948B-1728B52AA6E4}">
                <adec:decorative xmlns:adec="http://schemas.microsoft.com/office/drawing/2017/decorative" val="1"/>
              </a:ext>
            </a:extLst>
          </p:cNvPr>
          <p:cNvSpPr txBox="1"/>
          <p:nvPr/>
        </p:nvSpPr>
        <p:spPr>
          <a:xfrm>
            <a:off x="5564944" y="1114130"/>
            <a:ext cx="1185885" cy="230832"/>
          </a:xfrm>
          <a:prstGeom prst="rect">
            <a:avLst/>
          </a:prstGeom>
          <a:noFill/>
        </p:spPr>
        <p:txBody>
          <a:bodyPr wrap="square" rtlCol="0">
            <a:spAutoFit/>
          </a:bodyPr>
          <a:lstStyle/>
          <a:p>
            <a:pPr algn="ctr" defTabSz="144000">
              <a:spcBef>
                <a:spcPts val="600"/>
              </a:spcBef>
            </a:pPr>
            <a:r>
              <a:rPr lang="en-GB" sz="900">
                <a:latin typeface="Georgia" panose="02040502050405020303" pitchFamily="18" charset="0"/>
              </a:rPr>
              <a:t>1666-1726</a:t>
            </a:r>
            <a:endParaRPr lang="en-GB" sz="900">
              <a:effectLst/>
              <a:latin typeface="Georgia" panose="02040502050405020303" pitchFamily="18" charset="0"/>
            </a:endParaRPr>
          </a:p>
        </p:txBody>
      </p:sp>
      <p:sp>
        <p:nvSpPr>
          <p:cNvPr id="10" name="Oval 9">
            <a:extLst>
              <a:ext uri="{FF2B5EF4-FFF2-40B4-BE49-F238E27FC236}">
                <a16:creationId xmlns:a16="http://schemas.microsoft.com/office/drawing/2014/main" id="{9F8DE41E-D3E3-689B-72A9-CE68BF20B4DB}"/>
              </a:ext>
              <a:ext uri="{C183D7F6-B498-43B3-948B-1728B52AA6E4}">
                <adec:decorative xmlns:adec="http://schemas.microsoft.com/office/drawing/2017/decorative" val="1"/>
              </a:ext>
            </a:extLst>
          </p:cNvPr>
          <p:cNvSpPr/>
          <p:nvPr/>
        </p:nvSpPr>
        <p:spPr>
          <a:xfrm>
            <a:off x="5026416" y="1341849"/>
            <a:ext cx="588935" cy="751667"/>
          </a:xfrm>
          <a:prstGeom prst="ellipse">
            <a:avLst/>
          </a:prstGeom>
          <a:blipFill dpi="0" rotWithShape="1">
            <a:blip r:embed="rId11"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a:extLst>
              <a:ext uri="{FF2B5EF4-FFF2-40B4-BE49-F238E27FC236}">
                <a16:creationId xmlns:a16="http://schemas.microsoft.com/office/drawing/2014/main" id="{A2E0450A-1329-9976-ABC4-D571882CD508}"/>
              </a:ext>
              <a:ext uri="{C183D7F6-B498-43B3-948B-1728B52AA6E4}">
                <adec:decorative xmlns:adec="http://schemas.microsoft.com/office/drawing/2017/decorative" val="1"/>
              </a:ext>
            </a:extLst>
          </p:cNvPr>
          <p:cNvSpPr/>
          <p:nvPr/>
        </p:nvSpPr>
        <p:spPr>
          <a:xfrm>
            <a:off x="6616118" y="3730903"/>
            <a:ext cx="588935" cy="751667"/>
          </a:xfrm>
          <a:prstGeom prst="ellipse">
            <a:avLst/>
          </a:prstGeom>
          <a:blipFill dpi="0" rotWithShape="1">
            <a:blip r:embed="rId12"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Box 63">
            <a:extLst>
              <a:ext uri="{FF2B5EF4-FFF2-40B4-BE49-F238E27FC236}">
                <a16:creationId xmlns:a16="http://schemas.microsoft.com/office/drawing/2014/main" id="{2572F2BF-C6D0-5F3E-EA0C-C8CBE7CE4CF7}"/>
              </a:ext>
              <a:ext uri="{C183D7F6-B498-43B3-948B-1728B52AA6E4}">
                <adec:decorative xmlns:adec="http://schemas.microsoft.com/office/drawing/2017/decorative" val="1"/>
              </a:ext>
            </a:extLst>
          </p:cNvPr>
          <p:cNvSpPr txBox="1"/>
          <p:nvPr/>
        </p:nvSpPr>
        <p:spPr>
          <a:xfrm>
            <a:off x="6159792" y="4499745"/>
            <a:ext cx="1501588" cy="246221"/>
          </a:xfrm>
          <a:prstGeom prst="rect">
            <a:avLst/>
          </a:prstGeom>
          <a:noFill/>
        </p:spPr>
        <p:txBody>
          <a:bodyPr wrap="square" rtlCol="0">
            <a:spAutoFit/>
          </a:bodyPr>
          <a:lstStyle/>
          <a:p>
            <a:pPr algn="ctr" defTabSz="144000">
              <a:spcBef>
                <a:spcPts val="600"/>
              </a:spcBef>
            </a:pPr>
            <a:r>
              <a:rPr lang="en-GB" sz="1000">
                <a:solidFill>
                  <a:srgbClr val="9D691F"/>
                </a:solidFill>
                <a:latin typeface="Georgia" panose="02040502050405020303" pitchFamily="18" charset="0"/>
              </a:rPr>
              <a:t>GEORGE</a:t>
            </a:r>
            <a:r>
              <a:rPr lang="en-GB" sz="1000">
                <a:solidFill>
                  <a:srgbClr val="9D691F"/>
                </a:solidFill>
                <a:effectLst/>
                <a:latin typeface="Georgia" panose="02040502050405020303" pitchFamily="18" charset="0"/>
              </a:rPr>
              <a:t> III</a:t>
            </a:r>
          </a:p>
        </p:txBody>
      </p:sp>
      <p:pic>
        <p:nvPicPr>
          <p:cNvPr id="90" name="Picture 89">
            <a:extLst>
              <a:ext uri="{FF2B5EF4-FFF2-40B4-BE49-F238E27FC236}">
                <a16:creationId xmlns:a16="http://schemas.microsoft.com/office/drawing/2014/main" id="{40A874F8-FAE5-6F93-B8D1-4C5E89B20618}"/>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7216988" y="4388825"/>
            <a:ext cx="408100" cy="408100"/>
          </a:xfrm>
          <a:prstGeom prst="rect">
            <a:avLst/>
          </a:prstGeom>
        </p:spPr>
      </p:pic>
      <p:sp>
        <p:nvSpPr>
          <p:cNvPr id="98" name="TextBox 97">
            <a:extLst>
              <a:ext uri="{FF2B5EF4-FFF2-40B4-BE49-F238E27FC236}">
                <a16:creationId xmlns:a16="http://schemas.microsoft.com/office/drawing/2014/main" id="{7AACC2FA-3964-4087-3160-D885F49E02C9}"/>
              </a:ext>
              <a:ext uri="{C183D7F6-B498-43B3-948B-1728B52AA6E4}">
                <adec:decorative xmlns:adec="http://schemas.microsoft.com/office/drawing/2017/decorative" val="1"/>
              </a:ext>
            </a:extLst>
          </p:cNvPr>
          <p:cNvSpPr txBox="1"/>
          <p:nvPr/>
        </p:nvSpPr>
        <p:spPr>
          <a:xfrm>
            <a:off x="6172492" y="4657999"/>
            <a:ext cx="1501588" cy="369332"/>
          </a:xfrm>
          <a:prstGeom prst="rect">
            <a:avLst/>
          </a:prstGeom>
          <a:noFill/>
        </p:spPr>
        <p:txBody>
          <a:bodyPr wrap="square" lIns="91440" tIns="45720" rIns="91440" bIns="45720" rtlCol="0" anchor="t">
            <a:spAutoFit/>
          </a:bodyPr>
          <a:lstStyle/>
          <a:p>
            <a:pPr algn="ctr" defTabSz="144000">
              <a:spcBef>
                <a:spcPts val="600"/>
              </a:spcBef>
            </a:pPr>
            <a:r>
              <a:rPr lang="en-GB" sz="900">
                <a:effectLst/>
                <a:latin typeface="Georgia"/>
              </a:rPr>
              <a:t>1738-1820</a:t>
            </a:r>
            <a:br>
              <a:rPr lang="en-GB" sz="900">
                <a:latin typeface="Georgia"/>
              </a:rPr>
            </a:br>
            <a:r>
              <a:rPr lang="en-GB" sz="900" i="1">
                <a:effectLst/>
                <a:latin typeface="Georgia"/>
              </a:rPr>
              <a:t>(</a:t>
            </a:r>
            <a:r>
              <a:rPr lang="en-GB" sz="900" i="1">
                <a:latin typeface="Georgia"/>
              </a:rPr>
              <a:t>r</a:t>
            </a:r>
            <a:r>
              <a:rPr lang="en-GB" sz="900" i="1">
                <a:effectLst/>
                <a:latin typeface="Georgia"/>
              </a:rPr>
              <a:t>. </a:t>
            </a:r>
            <a:r>
              <a:rPr lang="en-GB" sz="900" i="1">
                <a:latin typeface="Georgia"/>
              </a:rPr>
              <a:t>1760</a:t>
            </a:r>
            <a:r>
              <a:rPr lang="en-GB" sz="900" i="1">
                <a:effectLst/>
                <a:latin typeface="Georgia"/>
              </a:rPr>
              <a:t>-1820)</a:t>
            </a:r>
          </a:p>
        </p:txBody>
      </p:sp>
      <p:sp>
        <p:nvSpPr>
          <p:cNvPr id="100" name="TextBox 99">
            <a:extLst>
              <a:ext uri="{FF2B5EF4-FFF2-40B4-BE49-F238E27FC236}">
                <a16:creationId xmlns:a16="http://schemas.microsoft.com/office/drawing/2014/main" id="{1C19CD5E-D214-56CC-8240-82A6ED68BDD6}"/>
              </a:ext>
              <a:ext uri="{C183D7F6-B498-43B3-948B-1728B52AA6E4}">
                <adec:decorative xmlns:adec="http://schemas.microsoft.com/office/drawing/2017/decorative" val="1"/>
              </a:ext>
            </a:extLst>
          </p:cNvPr>
          <p:cNvSpPr txBox="1"/>
          <p:nvPr/>
        </p:nvSpPr>
        <p:spPr>
          <a:xfrm>
            <a:off x="7873889" y="4492366"/>
            <a:ext cx="1421113" cy="400110"/>
          </a:xfrm>
          <a:prstGeom prst="rect">
            <a:avLst/>
          </a:prstGeom>
          <a:noFill/>
        </p:spPr>
        <p:txBody>
          <a:bodyPr wrap="square" lIns="91440" tIns="45720" rIns="91440" bIns="45720" rtlCol="0" anchor="t">
            <a:spAutoFit/>
          </a:bodyPr>
          <a:lstStyle/>
          <a:p>
            <a:pPr algn="ctr" defTabSz="144000">
              <a:spcBef>
                <a:spcPts val="600"/>
              </a:spcBef>
            </a:pPr>
            <a:r>
              <a:rPr lang="en-GB" sz="1000">
                <a:effectLst/>
                <a:latin typeface="Georgia"/>
              </a:rPr>
              <a:t>CHARLOTTE</a:t>
            </a:r>
            <a:r>
              <a:rPr lang="en-GB" sz="1000">
                <a:latin typeface="Georgia"/>
              </a:rPr>
              <a:t> </a:t>
            </a:r>
            <a:br>
              <a:rPr lang="en-GB" sz="1000">
                <a:latin typeface="Georgia"/>
              </a:rPr>
            </a:br>
            <a:r>
              <a:rPr lang="en-GB" sz="1000">
                <a:effectLst/>
                <a:latin typeface="Georgia"/>
              </a:rPr>
              <a:t>OF MECKLENBERG</a:t>
            </a:r>
          </a:p>
        </p:txBody>
      </p:sp>
      <p:sp>
        <p:nvSpPr>
          <p:cNvPr id="101" name="Oval 100">
            <a:extLst>
              <a:ext uri="{FF2B5EF4-FFF2-40B4-BE49-F238E27FC236}">
                <a16:creationId xmlns:a16="http://schemas.microsoft.com/office/drawing/2014/main" id="{1384C6A5-9476-8E13-A398-9A9F84CC2658}"/>
              </a:ext>
              <a:ext uri="{C183D7F6-B498-43B3-948B-1728B52AA6E4}">
                <adec:decorative xmlns:adec="http://schemas.microsoft.com/office/drawing/2017/decorative" val="1"/>
              </a:ext>
            </a:extLst>
          </p:cNvPr>
          <p:cNvSpPr/>
          <p:nvPr/>
        </p:nvSpPr>
        <p:spPr>
          <a:xfrm>
            <a:off x="8252382" y="3695598"/>
            <a:ext cx="588935" cy="751667"/>
          </a:xfrm>
          <a:prstGeom prst="ellipse">
            <a:avLst/>
          </a:prstGeom>
          <a:blipFill dpi="0" rotWithShape="1">
            <a:blip r:embed="rId13"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TextBox 101">
            <a:extLst>
              <a:ext uri="{FF2B5EF4-FFF2-40B4-BE49-F238E27FC236}">
                <a16:creationId xmlns:a16="http://schemas.microsoft.com/office/drawing/2014/main" id="{88EC4FBF-C737-E15A-437F-90A7A8FFD662}"/>
              </a:ext>
              <a:ext uri="{C183D7F6-B498-43B3-948B-1728B52AA6E4}">
                <adec:decorative xmlns:adec="http://schemas.microsoft.com/office/drawing/2017/decorative" val="1"/>
              </a:ext>
            </a:extLst>
          </p:cNvPr>
          <p:cNvSpPr txBox="1"/>
          <p:nvPr/>
        </p:nvSpPr>
        <p:spPr>
          <a:xfrm>
            <a:off x="8191519" y="4792441"/>
            <a:ext cx="740994" cy="230832"/>
          </a:xfrm>
          <a:prstGeom prst="rect">
            <a:avLst/>
          </a:prstGeom>
          <a:noFill/>
        </p:spPr>
        <p:txBody>
          <a:bodyPr wrap="square" rtlCol="0">
            <a:spAutoFit/>
          </a:bodyPr>
          <a:lstStyle/>
          <a:p>
            <a:pPr algn="ctr" defTabSz="144000">
              <a:spcBef>
                <a:spcPts val="600"/>
              </a:spcBef>
            </a:pPr>
            <a:r>
              <a:rPr lang="en-GB" sz="900">
                <a:latin typeface="Georgia" panose="02040502050405020303" pitchFamily="18" charset="0"/>
              </a:rPr>
              <a:t>1744-</a:t>
            </a:r>
            <a:r>
              <a:rPr lang="en-GB" sz="900">
                <a:effectLst/>
                <a:latin typeface="Georgia" panose="02040502050405020303" pitchFamily="18" charset="0"/>
              </a:rPr>
              <a:t>1818</a:t>
            </a:r>
          </a:p>
        </p:txBody>
      </p:sp>
      <p:cxnSp>
        <p:nvCxnSpPr>
          <p:cNvPr id="104" name="Straight Connector 103">
            <a:extLst>
              <a:ext uri="{FF2B5EF4-FFF2-40B4-BE49-F238E27FC236}">
                <a16:creationId xmlns:a16="http://schemas.microsoft.com/office/drawing/2014/main" id="{A3EBD336-8EA1-5264-7B50-A5868AD199BE}"/>
              </a:ext>
              <a:ext uri="{C183D7F6-B498-43B3-948B-1728B52AA6E4}">
                <adec:decorative xmlns:adec="http://schemas.microsoft.com/office/drawing/2017/decorative" val="1"/>
              </a:ext>
            </a:extLst>
          </p:cNvPr>
          <p:cNvCxnSpPr>
            <a:cxnSpLocks/>
          </p:cNvCxnSpPr>
          <p:nvPr/>
        </p:nvCxnSpPr>
        <p:spPr>
          <a:xfrm>
            <a:off x="7789749" y="4826647"/>
            <a:ext cx="0" cy="215689"/>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sp>
        <p:nvSpPr>
          <p:cNvPr id="105" name="Oval 104">
            <a:extLst>
              <a:ext uri="{FF2B5EF4-FFF2-40B4-BE49-F238E27FC236}">
                <a16:creationId xmlns:a16="http://schemas.microsoft.com/office/drawing/2014/main" id="{853396EB-6F7B-1F85-EABD-196CDFC8E083}"/>
              </a:ext>
              <a:ext uri="{C183D7F6-B498-43B3-948B-1728B52AA6E4}">
                <adec:decorative xmlns:adec="http://schemas.microsoft.com/office/drawing/2017/decorative" val="1"/>
              </a:ext>
            </a:extLst>
          </p:cNvPr>
          <p:cNvSpPr/>
          <p:nvPr/>
        </p:nvSpPr>
        <p:spPr>
          <a:xfrm>
            <a:off x="2205977" y="5127365"/>
            <a:ext cx="588935" cy="751667"/>
          </a:xfrm>
          <a:prstGeom prst="ellipse">
            <a:avLst/>
          </a:prstGeom>
          <a:blipFill dpi="0" rotWithShape="1">
            <a:blip r:embed="rId14"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TextBox 114">
            <a:extLst>
              <a:ext uri="{FF2B5EF4-FFF2-40B4-BE49-F238E27FC236}">
                <a16:creationId xmlns:a16="http://schemas.microsoft.com/office/drawing/2014/main" id="{09F6F874-300F-63FB-CC47-87BD8CF65B68}"/>
              </a:ext>
              <a:ext uri="{C183D7F6-B498-43B3-948B-1728B52AA6E4}">
                <adec:decorative xmlns:adec="http://schemas.microsoft.com/office/drawing/2017/decorative" val="1"/>
              </a:ext>
            </a:extLst>
          </p:cNvPr>
          <p:cNvSpPr txBox="1"/>
          <p:nvPr/>
        </p:nvSpPr>
        <p:spPr>
          <a:xfrm>
            <a:off x="8359675" y="6232655"/>
            <a:ext cx="954284" cy="246221"/>
          </a:xfrm>
          <a:prstGeom prst="rect">
            <a:avLst/>
          </a:prstGeom>
          <a:noFill/>
        </p:spPr>
        <p:txBody>
          <a:bodyPr wrap="square" rtlCol="0">
            <a:spAutoFit/>
          </a:bodyPr>
          <a:lstStyle/>
          <a:p>
            <a:pPr algn="ctr" defTabSz="144000">
              <a:spcBef>
                <a:spcPts val="600"/>
              </a:spcBef>
            </a:pPr>
            <a:r>
              <a:rPr lang="en-GB" sz="1000">
                <a:effectLst/>
                <a:latin typeface="Georgia" panose="02040502050405020303" pitchFamily="18" charset="0"/>
              </a:rPr>
              <a:t>VICTORIA</a:t>
            </a:r>
          </a:p>
        </p:txBody>
      </p:sp>
      <p:sp>
        <p:nvSpPr>
          <p:cNvPr id="116" name="TextBox 115">
            <a:extLst>
              <a:ext uri="{FF2B5EF4-FFF2-40B4-BE49-F238E27FC236}">
                <a16:creationId xmlns:a16="http://schemas.microsoft.com/office/drawing/2014/main" id="{784C2F95-5121-BC09-F12D-52425D0896FF}"/>
              </a:ext>
              <a:ext uri="{C183D7F6-B498-43B3-948B-1728B52AA6E4}">
                <adec:decorative xmlns:adec="http://schemas.microsoft.com/office/drawing/2017/decorative" val="1"/>
              </a:ext>
            </a:extLst>
          </p:cNvPr>
          <p:cNvSpPr txBox="1"/>
          <p:nvPr/>
        </p:nvSpPr>
        <p:spPr>
          <a:xfrm>
            <a:off x="7296572" y="5112946"/>
            <a:ext cx="1501588" cy="400110"/>
          </a:xfrm>
          <a:prstGeom prst="rect">
            <a:avLst/>
          </a:prstGeom>
          <a:noFill/>
        </p:spPr>
        <p:txBody>
          <a:bodyPr wrap="square" lIns="91440" tIns="45720" rIns="91440" bIns="45720" rtlCol="0" anchor="t">
            <a:spAutoFit/>
          </a:bodyPr>
          <a:lstStyle/>
          <a:p>
            <a:pPr algn="ctr" defTabSz="144000">
              <a:spcBef>
                <a:spcPts val="600"/>
              </a:spcBef>
            </a:pPr>
            <a:r>
              <a:rPr lang="en-GB" sz="1000">
                <a:latin typeface="Georgia"/>
              </a:rPr>
              <a:t>EDWARD</a:t>
            </a:r>
            <a:br>
              <a:rPr lang="en-GB" sz="1000">
                <a:latin typeface="Georgia"/>
              </a:rPr>
            </a:br>
            <a:r>
              <a:rPr lang="en-GB" sz="1000">
                <a:latin typeface="Georgia"/>
              </a:rPr>
              <a:t>DUKE OF KENT</a:t>
            </a:r>
            <a:endParaRPr lang="en-GB" sz="1000">
              <a:effectLst/>
              <a:latin typeface="Georgia"/>
            </a:endParaRPr>
          </a:p>
        </p:txBody>
      </p:sp>
      <p:sp>
        <p:nvSpPr>
          <p:cNvPr id="117" name="TextBox 116">
            <a:extLst>
              <a:ext uri="{FF2B5EF4-FFF2-40B4-BE49-F238E27FC236}">
                <a16:creationId xmlns:a16="http://schemas.microsoft.com/office/drawing/2014/main" id="{3FDF16E3-99E6-5D27-3384-A956700FA173}"/>
              </a:ext>
              <a:ext uri="{C183D7F6-B498-43B3-948B-1728B52AA6E4}">
                <adec:decorative xmlns:adec="http://schemas.microsoft.com/office/drawing/2017/decorative" val="1"/>
              </a:ext>
            </a:extLst>
          </p:cNvPr>
          <p:cNvSpPr txBox="1"/>
          <p:nvPr/>
        </p:nvSpPr>
        <p:spPr>
          <a:xfrm>
            <a:off x="9035217" y="5118856"/>
            <a:ext cx="1501588" cy="400110"/>
          </a:xfrm>
          <a:prstGeom prst="rect">
            <a:avLst/>
          </a:prstGeom>
          <a:noFill/>
        </p:spPr>
        <p:txBody>
          <a:bodyPr wrap="square" rtlCol="0">
            <a:spAutoFit/>
          </a:bodyPr>
          <a:lstStyle/>
          <a:p>
            <a:pPr algn="ctr" defTabSz="144000">
              <a:spcBef>
                <a:spcPts val="600"/>
              </a:spcBef>
            </a:pPr>
            <a:r>
              <a:rPr lang="en-GB" sz="1000">
                <a:effectLst/>
                <a:latin typeface="Georgia" panose="02040502050405020303" pitchFamily="18" charset="0"/>
              </a:rPr>
              <a:t>VICTOIRE OF SAXE-COBURG-SAALFELD</a:t>
            </a:r>
          </a:p>
        </p:txBody>
      </p:sp>
      <p:sp>
        <p:nvSpPr>
          <p:cNvPr id="118" name="TextBox 117">
            <a:extLst>
              <a:ext uri="{FF2B5EF4-FFF2-40B4-BE49-F238E27FC236}">
                <a16:creationId xmlns:a16="http://schemas.microsoft.com/office/drawing/2014/main" id="{1C5F9975-F93A-909F-944C-2787A095394A}"/>
              </a:ext>
              <a:ext uri="{C183D7F6-B498-43B3-948B-1728B52AA6E4}">
                <adec:decorative xmlns:adec="http://schemas.microsoft.com/office/drawing/2017/decorative" val="1"/>
              </a:ext>
            </a:extLst>
          </p:cNvPr>
          <p:cNvSpPr txBox="1"/>
          <p:nvPr/>
        </p:nvSpPr>
        <p:spPr>
          <a:xfrm>
            <a:off x="6761341" y="6235805"/>
            <a:ext cx="1501588" cy="400110"/>
          </a:xfrm>
          <a:prstGeom prst="rect">
            <a:avLst/>
          </a:prstGeom>
          <a:noFill/>
        </p:spPr>
        <p:txBody>
          <a:bodyPr wrap="square" rtlCol="0">
            <a:spAutoFit/>
          </a:bodyPr>
          <a:lstStyle/>
          <a:p>
            <a:pPr algn="ctr" defTabSz="144000">
              <a:spcBef>
                <a:spcPts val="600"/>
              </a:spcBef>
            </a:pPr>
            <a:r>
              <a:rPr lang="en-GB" sz="1000">
                <a:latin typeface="Georgia" panose="02040502050405020303" pitchFamily="18" charset="0"/>
              </a:rPr>
              <a:t>ALBERT OF SAXE-COBURG &amp; GOTHA</a:t>
            </a:r>
            <a:endParaRPr lang="en-GB" sz="1000">
              <a:effectLst/>
              <a:latin typeface="Georgia" panose="02040502050405020303" pitchFamily="18" charset="0"/>
            </a:endParaRPr>
          </a:p>
        </p:txBody>
      </p:sp>
      <p:sp>
        <p:nvSpPr>
          <p:cNvPr id="119" name="TextBox 118">
            <a:extLst>
              <a:ext uri="{FF2B5EF4-FFF2-40B4-BE49-F238E27FC236}">
                <a16:creationId xmlns:a16="http://schemas.microsoft.com/office/drawing/2014/main" id="{4453676A-71F2-E4A4-8016-C62338B0F36F}"/>
              </a:ext>
              <a:ext uri="{C183D7F6-B498-43B3-948B-1728B52AA6E4}">
                <adec:decorative xmlns:adec="http://schemas.microsoft.com/office/drawing/2017/decorative" val="1"/>
              </a:ext>
            </a:extLst>
          </p:cNvPr>
          <p:cNvSpPr txBox="1"/>
          <p:nvPr/>
        </p:nvSpPr>
        <p:spPr>
          <a:xfrm>
            <a:off x="3608911" y="5890239"/>
            <a:ext cx="1501588" cy="400110"/>
          </a:xfrm>
          <a:prstGeom prst="rect">
            <a:avLst/>
          </a:prstGeom>
          <a:noFill/>
        </p:spPr>
        <p:txBody>
          <a:bodyPr wrap="square" lIns="91440" tIns="45720" rIns="91440" bIns="45720" rtlCol="0" anchor="t">
            <a:spAutoFit/>
          </a:bodyPr>
          <a:lstStyle/>
          <a:p>
            <a:pPr algn="ctr" defTabSz="144000">
              <a:spcBef>
                <a:spcPts val="600"/>
              </a:spcBef>
            </a:pPr>
            <a:r>
              <a:rPr lang="en-GB" sz="1000">
                <a:latin typeface="Georgia"/>
              </a:rPr>
              <a:t>ADELAIDE</a:t>
            </a:r>
            <a:br>
              <a:rPr lang="en-GB" sz="1000">
                <a:latin typeface="Georgia"/>
              </a:rPr>
            </a:br>
            <a:r>
              <a:rPr lang="en-GB" sz="1000">
                <a:latin typeface="Georgia"/>
              </a:rPr>
              <a:t>OF SAXE-MENINGEN</a:t>
            </a:r>
            <a:endParaRPr lang="en-GB" sz="1000">
              <a:effectLst/>
              <a:latin typeface="Georgia"/>
            </a:endParaRPr>
          </a:p>
        </p:txBody>
      </p:sp>
      <p:sp>
        <p:nvSpPr>
          <p:cNvPr id="120" name="TextBox 119">
            <a:extLst>
              <a:ext uri="{FF2B5EF4-FFF2-40B4-BE49-F238E27FC236}">
                <a16:creationId xmlns:a16="http://schemas.microsoft.com/office/drawing/2014/main" id="{B51D39A1-1AF3-8A06-052F-9AEA6B18B41C}"/>
              </a:ext>
              <a:ext uri="{C183D7F6-B498-43B3-948B-1728B52AA6E4}">
                <adec:decorative xmlns:adec="http://schemas.microsoft.com/office/drawing/2017/decorative" val="1"/>
              </a:ext>
            </a:extLst>
          </p:cNvPr>
          <p:cNvSpPr txBox="1"/>
          <p:nvPr/>
        </p:nvSpPr>
        <p:spPr>
          <a:xfrm>
            <a:off x="1330904" y="6357910"/>
            <a:ext cx="1068577" cy="246221"/>
          </a:xfrm>
          <a:prstGeom prst="rect">
            <a:avLst/>
          </a:prstGeom>
          <a:noFill/>
        </p:spPr>
        <p:txBody>
          <a:bodyPr wrap="square" rtlCol="0">
            <a:spAutoFit/>
          </a:bodyPr>
          <a:lstStyle/>
          <a:p>
            <a:pPr algn="ctr" defTabSz="144000">
              <a:spcBef>
                <a:spcPts val="600"/>
              </a:spcBef>
            </a:pPr>
            <a:r>
              <a:rPr lang="en-GB" sz="1000">
                <a:effectLst/>
                <a:latin typeface="Georgia" panose="02040502050405020303" pitchFamily="18" charset="0"/>
              </a:rPr>
              <a:t>CHARLOTTE</a:t>
            </a:r>
          </a:p>
        </p:txBody>
      </p:sp>
      <p:cxnSp>
        <p:nvCxnSpPr>
          <p:cNvPr id="121" name="Straight Connector 120">
            <a:extLst>
              <a:ext uri="{FF2B5EF4-FFF2-40B4-BE49-F238E27FC236}">
                <a16:creationId xmlns:a16="http://schemas.microsoft.com/office/drawing/2014/main" id="{C00706FA-41B7-6736-D9E7-0298923F7AA7}"/>
              </a:ext>
              <a:ext uri="{C183D7F6-B498-43B3-948B-1728B52AA6E4}">
                <adec:decorative xmlns:adec="http://schemas.microsoft.com/office/drawing/2017/decorative" val="1"/>
              </a:ext>
            </a:extLst>
          </p:cNvPr>
          <p:cNvCxnSpPr>
            <a:cxnSpLocks/>
          </p:cNvCxnSpPr>
          <p:nvPr/>
        </p:nvCxnSpPr>
        <p:spPr>
          <a:xfrm>
            <a:off x="6084722" y="2289762"/>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2E7B70A4-0CFF-01ED-1CB9-D54A6C280A52}"/>
              </a:ext>
              <a:ext uri="{C183D7F6-B498-43B3-948B-1728B52AA6E4}">
                <adec:decorative xmlns:adec="http://schemas.microsoft.com/office/drawing/2017/decorative" val="1"/>
              </a:ext>
            </a:extLst>
          </p:cNvPr>
          <p:cNvCxnSpPr>
            <a:cxnSpLocks/>
          </p:cNvCxnSpPr>
          <p:nvPr/>
        </p:nvCxnSpPr>
        <p:spPr>
          <a:xfrm>
            <a:off x="6084722" y="2341309"/>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sp>
        <p:nvSpPr>
          <p:cNvPr id="125" name="TextBox 124">
            <a:extLst>
              <a:ext uri="{FF2B5EF4-FFF2-40B4-BE49-F238E27FC236}">
                <a16:creationId xmlns:a16="http://schemas.microsoft.com/office/drawing/2014/main" id="{C1B4E8FF-1643-0763-E8E9-371A10D5D2D2}"/>
              </a:ext>
              <a:ext uri="{C183D7F6-B498-43B3-948B-1728B52AA6E4}">
                <adec:decorative xmlns:adec="http://schemas.microsoft.com/office/drawing/2017/decorative" val="1"/>
              </a:ext>
            </a:extLst>
          </p:cNvPr>
          <p:cNvSpPr txBox="1"/>
          <p:nvPr/>
        </p:nvSpPr>
        <p:spPr>
          <a:xfrm>
            <a:off x="7114780" y="6543536"/>
            <a:ext cx="751135" cy="230826"/>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1819-61</a:t>
            </a:r>
          </a:p>
        </p:txBody>
      </p:sp>
      <p:sp>
        <p:nvSpPr>
          <p:cNvPr id="126" name="TextBox 125">
            <a:extLst>
              <a:ext uri="{FF2B5EF4-FFF2-40B4-BE49-F238E27FC236}">
                <a16:creationId xmlns:a16="http://schemas.microsoft.com/office/drawing/2014/main" id="{7D1201BC-832A-1E80-70BC-8BD6A50264D4}"/>
              </a:ext>
              <a:ext uri="{C183D7F6-B498-43B3-948B-1728B52AA6E4}">
                <adec:decorative xmlns:adec="http://schemas.microsoft.com/office/drawing/2017/decorative" val="1"/>
              </a:ext>
            </a:extLst>
          </p:cNvPr>
          <p:cNvSpPr txBox="1"/>
          <p:nvPr/>
        </p:nvSpPr>
        <p:spPr>
          <a:xfrm>
            <a:off x="1476972" y="6513482"/>
            <a:ext cx="751134" cy="230832"/>
          </a:xfrm>
          <a:prstGeom prst="rect">
            <a:avLst/>
          </a:prstGeom>
          <a:noFill/>
        </p:spPr>
        <p:txBody>
          <a:bodyPr wrap="square" rtlCol="0">
            <a:spAutoFit/>
          </a:bodyPr>
          <a:lstStyle/>
          <a:p>
            <a:pPr algn="ctr" defTabSz="144000">
              <a:spcBef>
                <a:spcPts val="600"/>
              </a:spcBef>
            </a:pPr>
            <a:r>
              <a:rPr lang="en-GB" sz="900">
                <a:latin typeface="Georgia" panose="02040502050405020303" pitchFamily="18" charset="0"/>
              </a:rPr>
              <a:t>1796-1817</a:t>
            </a:r>
            <a:endParaRPr lang="en-GB" sz="900">
              <a:effectLst/>
              <a:latin typeface="Georgia" panose="02040502050405020303" pitchFamily="18" charset="0"/>
            </a:endParaRPr>
          </a:p>
        </p:txBody>
      </p:sp>
      <p:cxnSp>
        <p:nvCxnSpPr>
          <p:cNvPr id="136" name="Straight Connector 135">
            <a:extLst>
              <a:ext uri="{FF2B5EF4-FFF2-40B4-BE49-F238E27FC236}">
                <a16:creationId xmlns:a16="http://schemas.microsoft.com/office/drawing/2014/main" id="{D640F288-7EBB-F747-C6D2-12C514C77E4A}"/>
              </a:ext>
              <a:ext uri="{C183D7F6-B498-43B3-948B-1728B52AA6E4}">
                <adec:decorative xmlns:adec="http://schemas.microsoft.com/office/drawing/2017/decorative" val="1"/>
              </a:ext>
            </a:extLst>
          </p:cNvPr>
          <p:cNvCxnSpPr>
            <a:cxnSpLocks/>
          </p:cNvCxnSpPr>
          <p:nvPr/>
        </p:nvCxnSpPr>
        <p:spPr>
          <a:xfrm>
            <a:off x="8735118" y="5262408"/>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37" name="Straight Connector 136">
            <a:extLst>
              <a:ext uri="{FF2B5EF4-FFF2-40B4-BE49-F238E27FC236}">
                <a16:creationId xmlns:a16="http://schemas.microsoft.com/office/drawing/2014/main" id="{6BE2B450-BC54-9655-E5ED-A6CE13F159C4}"/>
              </a:ext>
              <a:ext uri="{C183D7F6-B498-43B3-948B-1728B52AA6E4}">
                <adec:decorative xmlns:adec="http://schemas.microsoft.com/office/drawing/2017/decorative" val="1"/>
              </a:ext>
            </a:extLst>
          </p:cNvPr>
          <p:cNvCxnSpPr>
            <a:cxnSpLocks/>
          </p:cNvCxnSpPr>
          <p:nvPr/>
        </p:nvCxnSpPr>
        <p:spPr>
          <a:xfrm>
            <a:off x="8735118" y="5313955"/>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a:extLst>
              <a:ext uri="{FF2B5EF4-FFF2-40B4-BE49-F238E27FC236}">
                <a16:creationId xmlns:a16="http://schemas.microsoft.com/office/drawing/2014/main" id="{7797A105-B9E9-1995-56B5-99197E66F5D5}"/>
              </a:ext>
              <a:ext uri="{C183D7F6-B498-43B3-948B-1728B52AA6E4}">
                <adec:decorative xmlns:adec="http://schemas.microsoft.com/office/drawing/2017/decorative" val="1"/>
              </a:ext>
            </a:extLst>
          </p:cNvPr>
          <p:cNvCxnSpPr>
            <a:cxnSpLocks/>
          </p:cNvCxnSpPr>
          <p:nvPr/>
        </p:nvCxnSpPr>
        <p:spPr>
          <a:xfrm>
            <a:off x="8200872" y="6384313"/>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a:extLst>
              <a:ext uri="{FF2B5EF4-FFF2-40B4-BE49-F238E27FC236}">
                <a16:creationId xmlns:a16="http://schemas.microsoft.com/office/drawing/2014/main" id="{FC34BCF3-878D-ADC9-2AD5-6FEB1D4A491A}"/>
              </a:ext>
              <a:ext uri="{C183D7F6-B498-43B3-948B-1728B52AA6E4}">
                <adec:decorative xmlns:adec="http://schemas.microsoft.com/office/drawing/2017/decorative" val="1"/>
              </a:ext>
            </a:extLst>
          </p:cNvPr>
          <p:cNvCxnSpPr>
            <a:cxnSpLocks/>
          </p:cNvCxnSpPr>
          <p:nvPr/>
        </p:nvCxnSpPr>
        <p:spPr>
          <a:xfrm>
            <a:off x="8200872" y="6435860"/>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a:extLst>
              <a:ext uri="{FF2B5EF4-FFF2-40B4-BE49-F238E27FC236}">
                <a16:creationId xmlns:a16="http://schemas.microsoft.com/office/drawing/2014/main" id="{89BBDB9D-42E5-6909-31E9-801355C5029E}"/>
              </a:ext>
              <a:ext uri="{C183D7F6-B498-43B3-948B-1728B52AA6E4}">
                <adec:decorative xmlns:adec="http://schemas.microsoft.com/office/drawing/2017/decorative" val="1"/>
              </a:ext>
            </a:extLst>
          </p:cNvPr>
          <p:cNvCxnSpPr>
            <a:cxnSpLocks/>
          </p:cNvCxnSpPr>
          <p:nvPr/>
        </p:nvCxnSpPr>
        <p:spPr>
          <a:xfrm>
            <a:off x="8040718" y="5036760"/>
            <a:ext cx="1" cy="70610"/>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a:extLst>
              <a:ext uri="{FF2B5EF4-FFF2-40B4-BE49-F238E27FC236}">
                <a16:creationId xmlns:a16="http://schemas.microsoft.com/office/drawing/2014/main" id="{EB3A26F2-861B-4BBA-0636-31AA4ED99E48}"/>
              </a:ext>
              <a:ext uri="{C183D7F6-B498-43B3-948B-1728B52AA6E4}">
                <adec:decorative xmlns:adec="http://schemas.microsoft.com/office/drawing/2017/decorative" val="1"/>
              </a:ext>
            </a:extLst>
          </p:cNvPr>
          <p:cNvCxnSpPr>
            <a:cxnSpLocks/>
          </p:cNvCxnSpPr>
          <p:nvPr/>
        </p:nvCxnSpPr>
        <p:spPr>
          <a:xfrm>
            <a:off x="6145302" y="2387515"/>
            <a:ext cx="0" cy="69130"/>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a:extLst>
              <a:ext uri="{FF2B5EF4-FFF2-40B4-BE49-F238E27FC236}">
                <a16:creationId xmlns:a16="http://schemas.microsoft.com/office/drawing/2014/main" id="{DE6A6F0C-0B92-6BD7-16E3-3B8C732B38C0}"/>
              </a:ext>
              <a:ext uri="{C183D7F6-B498-43B3-948B-1728B52AA6E4}">
                <adec:decorative xmlns:adec="http://schemas.microsoft.com/office/drawing/2017/decorative" val="1"/>
              </a:ext>
            </a:extLst>
          </p:cNvPr>
          <p:cNvCxnSpPr>
            <a:cxnSpLocks/>
          </p:cNvCxnSpPr>
          <p:nvPr/>
        </p:nvCxnSpPr>
        <p:spPr>
          <a:xfrm>
            <a:off x="6897491" y="3604568"/>
            <a:ext cx="0" cy="69130"/>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a:extLst>
              <a:ext uri="{FF2B5EF4-FFF2-40B4-BE49-F238E27FC236}">
                <a16:creationId xmlns:a16="http://schemas.microsoft.com/office/drawing/2014/main" id="{EB3C0F90-0A8E-56E9-D20A-41C4F6BFB913}"/>
              </a:ext>
              <a:ext uri="{C183D7F6-B498-43B3-948B-1728B52AA6E4}">
                <adec:decorative xmlns:adec="http://schemas.microsoft.com/office/drawing/2017/decorative" val="1"/>
              </a:ext>
            </a:extLst>
          </p:cNvPr>
          <p:cNvCxnSpPr>
            <a:cxnSpLocks/>
          </p:cNvCxnSpPr>
          <p:nvPr/>
        </p:nvCxnSpPr>
        <p:spPr>
          <a:xfrm>
            <a:off x="8796293" y="5347228"/>
            <a:ext cx="0" cy="69130"/>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47" name="Straight Connector 146">
            <a:extLst>
              <a:ext uri="{FF2B5EF4-FFF2-40B4-BE49-F238E27FC236}">
                <a16:creationId xmlns:a16="http://schemas.microsoft.com/office/drawing/2014/main" id="{8DBD7C82-B185-8DBA-A81A-2B7B7448DEA9}"/>
              </a:ext>
              <a:ext uri="{C183D7F6-B498-43B3-948B-1728B52AA6E4}">
                <adec:decorative xmlns:adec="http://schemas.microsoft.com/office/drawing/2017/decorative" val="1"/>
              </a:ext>
            </a:extLst>
          </p:cNvPr>
          <p:cNvCxnSpPr>
            <a:cxnSpLocks/>
          </p:cNvCxnSpPr>
          <p:nvPr/>
        </p:nvCxnSpPr>
        <p:spPr>
          <a:xfrm>
            <a:off x="5757617" y="5036760"/>
            <a:ext cx="0" cy="60561"/>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51" name="Straight Connector 150">
            <a:extLst>
              <a:ext uri="{FF2B5EF4-FFF2-40B4-BE49-F238E27FC236}">
                <a16:creationId xmlns:a16="http://schemas.microsoft.com/office/drawing/2014/main" id="{4D4D02DA-6D9A-949C-090E-186C6F10CD4B}"/>
              </a:ext>
              <a:ext uri="{C183D7F6-B498-43B3-948B-1728B52AA6E4}">
                <adec:decorative xmlns:adec="http://schemas.microsoft.com/office/drawing/2017/decorative" val="1"/>
              </a:ext>
            </a:extLst>
          </p:cNvPr>
          <p:cNvCxnSpPr>
            <a:cxnSpLocks/>
          </p:cNvCxnSpPr>
          <p:nvPr/>
        </p:nvCxnSpPr>
        <p:spPr>
          <a:xfrm>
            <a:off x="2500444" y="5036760"/>
            <a:ext cx="2156" cy="57621"/>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52" name="Straight Connector 151">
            <a:extLst>
              <a:ext uri="{FF2B5EF4-FFF2-40B4-BE49-F238E27FC236}">
                <a16:creationId xmlns:a16="http://schemas.microsoft.com/office/drawing/2014/main" id="{CF2691C8-E6EF-18FE-98AF-FE208461BAA0}"/>
              </a:ext>
              <a:ext uri="{C183D7F6-B498-43B3-948B-1728B52AA6E4}">
                <adec:decorative xmlns:adec="http://schemas.microsoft.com/office/drawing/2017/decorative" val="1"/>
              </a:ext>
            </a:extLst>
          </p:cNvPr>
          <p:cNvCxnSpPr>
            <a:cxnSpLocks/>
          </p:cNvCxnSpPr>
          <p:nvPr/>
        </p:nvCxnSpPr>
        <p:spPr>
          <a:xfrm>
            <a:off x="1786807" y="6033508"/>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53" name="Straight Connector 152">
            <a:extLst>
              <a:ext uri="{FF2B5EF4-FFF2-40B4-BE49-F238E27FC236}">
                <a16:creationId xmlns:a16="http://schemas.microsoft.com/office/drawing/2014/main" id="{72767836-C429-D6F3-6720-C50B523C8539}"/>
              </a:ext>
              <a:ext uri="{C183D7F6-B498-43B3-948B-1728B52AA6E4}">
                <adec:decorative xmlns:adec="http://schemas.microsoft.com/office/drawing/2017/decorative" val="1"/>
              </a:ext>
            </a:extLst>
          </p:cNvPr>
          <p:cNvCxnSpPr>
            <a:cxnSpLocks/>
          </p:cNvCxnSpPr>
          <p:nvPr/>
        </p:nvCxnSpPr>
        <p:spPr>
          <a:xfrm>
            <a:off x="1786807" y="6085055"/>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54" name="Straight Connector 153">
            <a:extLst>
              <a:ext uri="{FF2B5EF4-FFF2-40B4-BE49-F238E27FC236}">
                <a16:creationId xmlns:a16="http://schemas.microsoft.com/office/drawing/2014/main" id="{22A50C0E-2F42-D07C-7466-423D9D239002}"/>
              </a:ext>
              <a:ext uri="{C183D7F6-B498-43B3-948B-1728B52AA6E4}">
                <adec:decorative xmlns:adec="http://schemas.microsoft.com/office/drawing/2017/decorative" val="1"/>
              </a:ext>
            </a:extLst>
          </p:cNvPr>
          <p:cNvCxnSpPr>
            <a:cxnSpLocks/>
          </p:cNvCxnSpPr>
          <p:nvPr/>
        </p:nvCxnSpPr>
        <p:spPr>
          <a:xfrm>
            <a:off x="1858555" y="6187685"/>
            <a:ext cx="0" cy="137043"/>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pic>
        <p:nvPicPr>
          <p:cNvPr id="160" name="Picture 159">
            <a:extLst>
              <a:ext uri="{FF2B5EF4-FFF2-40B4-BE49-F238E27FC236}">
                <a16:creationId xmlns:a16="http://schemas.microsoft.com/office/drawing/2014/main" id="{FEB1F51A-06D0-0189-DFE0-02A431C5BAD0}"/>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2907686" y="5777726"/>
            <a:ext cx="408100" cy="408100"/>
          </a:xfrm>
          <a:prstGeom prst="rect">
            <a:avLst/>
          </a:prstGeom>
        </p:spPr>
      </p:pic>
      <p:pic>
        <p:nvPicPr>
          <p:cNvPr id="23" name="Picture 22">
            <a:extLst>
              <a:ext uri="{FF2B5EF4-FFF2-40B4-BE49-F238E27FC236}">
                <a16:creationId xmlns:a16="http://schemas.microsoft.com/office/drawing/2014/main" id="{645E2198-DEE1-C0C0-FC15-E028FED8A457}"/>
              </a:ext>
              <a:ext uri="{C183D7F6-B498-43B3-948B-1728B52AA6E4}">
                <adec:decorative xmlns:adec="http://schemas.microsoft.com/office/drawing/2017/decorative" val="1"/>
              </a:ext>
            </a:extLst>
          </p:cNvPr>
          <p:cNvPicPr>
            <a:picLocks noChangeAspect="1"/>
          </p:cNvPicPr>
          <p:nvPr/>
        </p:nvPicPr>
        <p:blipFill rotWithShape="1">
          <a:blip r:embed="rId15" cstate="screen">
            <a:extLst>
              <a:ext uri="{28A0092B-C50C-407E-A947-70E740481C1C}">
                <a14:useLocalDpi xmlns:a14="http://schemas.microsoft.com/office/drawing/2010/main"/>
              </a:ext>
            </a:extLst>
          </a:blip>
          <a:srcRect/>
          <a:stretch/>
        </p:blipFill>
        <p:spPr>
          <a:xfrm>
            <a:off x="10031331" y="3234766"/>
            <a:ext cx="2091809" cy="1626139"/>
          </a:xfrm>
          <a:prstGeom prst="rect">
            <a:avLst/>
          </a:prstGeom>
        </p:spPr>
      </p:pic>
      <p:sp>
        <p:nvSpPr>
          <p:cNvPr id="24" name="TextBox 23">
            <a:extLst>
              <a:ext uri="{FF2B5EF4-FFF2-40B4-BE49-F238E27FC236}">
                <a16:creationId xmlns:a16="http://schemas.microsoft.com/office/drawing/2014/main" id="{1D5AD008-82B9-A7EA-F974-9C2B828DC704}"/>
              </a:ext>
              <a:ext uri="{C183D7F6-B498-43B3-948B-1728B52AA6E4}">
                <adec:decorative xmlns:adec="http://schemas.microsoft.com/office/drawing/2017/decorative" val="1"/>
              </a:ext>
            </a:extLst>
          </p:cNvPr>
          <p:cNvSpPr txBox="1"/>
          <p:nvPr/>
        </p:nvSpPr>
        <p:spPr>
          <a:xfrm>
            <a:off x="10204287" y="3344246"/>
            <a:ext cx="1730729" cy="261610"/>
          </a:xfrm>
          <a:prstGeom prst="rect">
            <a:avLst/>
          </a:prstGeom>
          <a:noFill/>
        </p:spPr>
        <p:txBody>
          <a:bodyPr wrap="square" rtlCol="0">
            <a:spAutoFit/>
          </a:bodyPr>
          <a:lstStyle/>
          <a:p>
            <a:pPr algn="ctr" defTabSz="144000">
              <a:spcBef>
                <a:spcPts val="600"/>
              </a:spcBef>
            </a:pPr>
            <a:r>
              <a:rPr lang="en-GB" sz="1100">
                <a:solidFill>
                  <a:srgbClr val="9D691F"/>
                </a:solidFill>
                <a:effectLst/>
                <a:latin typeface="Georgia" panose="02040502050405020303" pitchFamily="18" charset="0"/>
              </a:rPr>
              <a:t>What happened after?</a:t>
            </a:r>
          </a:p>
        </p:txBody>
      </p:sp>
      <p:sp>
        <p:nvSpPr>
          <p:cNvPr id="25" name="TextBox 24">
            <a:extLst>
              <a:ext uri="{FF2B5EF4-FFF2-40B4-BE49-F238E27FC236}">
                <a16:creationId xmlns:a16="http://schemas.microsoft.com/office/drawing/2014/main" id="{87AB287F-99AB-137A-F561-010B15CFED8E}"/>
              </a:ext>
              <a:ext uri="{C183D7F6-B498-43B3-948B-1728B52AA6E4}">
                <adec:decorative xmlns:adec="http://schemas.microsoft.com/office/drawing/2017/decorative" val="1"/>
              </a:ext>
            </a:extLst>
          </p:cNvPr>
          <p:cNvSpPr txBox="1"/>
          <p:nvPr/>
        </p:nvSpPr>
        <p:spPr>
          <a:xfrm>
            <a:off x="10131689" y="3755251"/>
            <a:ext cx="1889965" cy="526554"/>
          </a:xfrm>
          <a:prstGeom prst="rect">
            <a:avLst/>
          </a:prstGeom>
          <a:noFill/>
        </p:spPr>
        <p:txBody>
          <a:bodyPr wrap="square" rtlCol="0">
            <a:spAutoFit/>
          </a:bodyPr>
          <a:lstStyle/>
          <a:p>
            <a:pPr algn="ctr">
              <a:lnSpc>
                <a:spcPct val="107000"/>
              </a:lnSpc>
              <a:spcAft>
                <a:spcPts val="800"/>
              </a:spcAft>
            </a:pPr>
            <a:r>
              <a:rPr lang="en-GB" sz="900" kern="100">
                <a:latin typeface="Georgia" panose="02040502050405020303" pitchFamily="18" charset="0"/>
                <a:ea typeface="Calibri" panose="020F0502020204030204" pitchFamily="34" charset="0"/>
                <a:cs typeface="Times New Roman" panose="02020603050405020304" pitchFamily="18" charset="0"/>
              </a:rPr>
              <a:t>After Queen Victoria died, her eldest son, Albert Edward, became King Edward VII</a:t>
            </a:r>
            <a:r>
              <a:rPr lang="en-GB" sz="900" kern="100">
                <a:effectLst/>
                <a:latin typeface="Georgia" panose="02040502050405020303" pitchFamily="18" charset="0"/>
                <a:ea typeface="Calibri" panose="020F0502020204030204" pitchFamily="34" charset="0"/>
                <a:cs typeface="Times New Roman" panose="02020603050405020304" pitchFamily="18" charset="0"/>
              </a:rPr>
              <a:t>.</a:t>
            </a:r>
          </a:p>
        </p:txBody>
      </p:sp>
      <p:sp>
        <p:nvSpPr>
          <p:cNvPr id="19" name="TextBox 18">
            <a:extLst>
              <a:ext uri="{FF2B5EF4-FFF2-40B4-BE49-F238E27FC236}">
                <a16:creationId xmlns:a16="http://schemas.microsoft.com/office/drawing/2014/main" id="{32EC8807-B35A-6757-BB94-1C721494B1B1}"/>
              </a:ext>
              <a:ext uri="{C183D7F6-B498-43B3-948B-1728B52AA6E4}">
                <adec:decorative xmlns:adec="http://schemas.microsoft.com/office/drawing/2017/decorative" val="1"/>
              </a:ext>
            </a:extLst>
          </p:cNvPr>
          <p:cNvSpPr txBox="1"/>
          <p:nvPr/>
        </p:nvSpPr>
        <p:spPr>
          <a:xfrm>
            <a:off x="3824895" y="6187128"/>
            <a:ext cx="1020669" cy="230832"/>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1792-1849</a:t>
            </a:r>
            <a:endParaRPr lang="en-GB" sz="900" i="1">
              <a:effectLst/>
              <a:latin typeface="Georgia" panose="02040502050405020303" pitchFamily="18" charset="0"/>
            </a:endParaRPr>
          </a:p>
        </p:txBody>
      </p:sp>
      <p:sp>
        <p:nvSpPr>
          <p:cNvPr id="20" name="TextBox 19">
            <a:extLst>
              <a:ext uri="{FF2B5EF4-FFF2-40B4-BE49-F238E27FC236}">
                <a16:creationId xmlns:a16="http://schemas.microsoft.com/office/drawing/2014/main" id="{A9D0023A-CBA8-22A1-D1EB-05EF99C6E204}"/>
              </a:ext>
              <a:ext uri="{C183D7F6-B498-43B3-948B-1728B52AA6E4}">
                <adec:decorative xmlns:adec="http://schemas.microsoft.com/office/drawing/2017/decorative" val="1"/>
              </a:ext>
            </a:extLst>
          </p:cNvPr>
          <p:cNvSpPr txBox="1"/>
          <p:nvPr/>
        </p:nvSpPr>
        <p:spPr>
          <a:xfrm>
            <a:off x="7260357" y="5415075"/>
            <a:ext cx="1501588" cy="230832"/>
          </a:xfrm>
          <a:prstGeom prst="rect">
            <a:avLst/>
          </a:prstGeom>
          <a:noFill/>
        </p:spPr>
        <p:txBody>
          <a:bodyPr wrap="square" rtlCol="0">
            <a:spAutoFit/>
          </a:bodyPr>
          <a:lstStyle/>
          <a:p>
            <a:pPr algn="ctr" defTabSz="144000">
              <a:spcBef>
                <a:spcPts val="600"/>
              </a:spcBef>
            </a:pPr>
            <a:r>
              <a:rPr lang="en-GB" sz="900">
                <a:latin typeface="Georgia" panose="02040502050405020303" pitchFamily="18" charset="0"/>
              </a:rPr>
              <a:t>1767-1820</a:t>
            </a:r>
            <a:endParaRPr lang="en-GB" sz="900">
              <a:effectLst/>
              <a:latin typeface="Georgia" panose="02040502050405020303" pitchFamily="18" charset="0"/>
            </a:endParaRPr>
          </a:p>
        </p:txBody>
      </p:sp>
      <p:sp>
        <p:nvSpPr>
          <p:cNvPr id="21" name="TextBox 20">
            <a:extLst>
              <a:ext uri="{FF2B5EF4-FFF2-40B4-BE49-F238E27FC236}">
                <a16:creationId xmlns:a16="http://schemas.microsoft.com/office/drawing/2014/main" id="{2C344F2F-2EA3-2DC2-CAE9-AC13C8A47F1B}"/>
              </a:ext>
              <a:ext uri="{C183D7F6-B498-43B3-948B-1728B52AA6E4}">
                <adec:decorative xmlns:adec="http://schemas.microsoft.com/office/drawing/2017/decorative" val="1"/>
              </a:ext>
            </a:extLst>
          </p:cNvPr>
          <p:cNvSpPr txBox="1"/>
          <p:nvPr/>
        </p:nvSpPr>
        <p:spPr>
          <a:xfrm>
            <a:off x="9305152" y="5420848"/>
            <a:ext cx="833833" cy="230832"/>
          </a:xfrm>
          <a:prstGeom prst="rect">
            <a:avLst/>
          </a:prstGeom>
          <a:noFill/>
        </p:spPr>
        <p:txBody>
          <a:bodyPr wrap="square" rtlCol="0">
            <a:spAutoFit/>
          </a:bodyPr>
          <a:lstStyle/>
          <a:p>
            <a:pPr algn="ctr" defTabSz="144000">
              <a:spcBef>
                <a:spcPts val="600"/>
              </a:spcBef>
            </a:pPr>
            <a:r>
              <a:rPr lang="en-GB" sz="900">
                <a:latin typeface="Georgia" panose="02040502050405020303" pitchFamily="18" charset="0"/>
              </a:rPr>
              <a:t>1786-1861</a:t>
            </a:r>
            <a:endParaRPr lang="en-GB" sz="900">
              <a:effectLst/>
              <a:latin typeface="Georgia" panose="02040502050405020303" pitchFamily="18" charset="0"/>
            </a:endParaRPr>
          </a:p>
        </p:txBody>
      </p:sp>
      <p:pic>
        <p:nvPicPr>
          <p:cNvPr id="26" name="Picture 25">
            <a:extLst>
              <a:ext uri="{FF2B5EF4-FFF2-40B4-BE49-F238E27FC236}">
                <a16:creationId xmlns:a16="http://schemas.microsoft.com/office/drawing/2014/main" id="{8BE2A266-96B7-95AF-62A2-F51B8437F087}"/>
              </a:ext>
              <a:ext uri="{C183D7F6-B498-43B3-948B-1728B52AA6E4}">
                <adec:decorative xmlns:adec="http://schemas.microsoft.com/office/drawing/2017/decorative" val="1"/>
              </a:ext>
            </a:extLst>
          </p:cNvPr>
          <p:cNvPicPr>
            <a:picLocks noChangeAspect="1"/>
          </p:cNvPicPr>
          <p:nvPr/>
        </p:nvPicPr>
        <p:blipFill rotWithShape="1">
          <a:blip r:embed="rId15" cstate="screen">
            <a:extLst>
              <a:ext uri="{28A0092B-C50C-407E-A947-70E740481C1C}">
                <a14:useLocalDpi xmlns:a14="http://schemas.microsoft.com/office/drawing/2010/main"/>
              </a:ext>
            </a:extLst>
          </a:blip>
          <a:srcRect/>
          <a:stretch/>
        </p:blipFill>
        <p:spPr>
          <a:xfrm>
            <a:off x="7782955" y="155864"/>
            <a:ext cx="2091809" cy="1626139"/>
          </a:xfrm>
          <a:prstGeom prst="rect">
            <a:avLst/>
          </a:prstGeom>
        </p:spPr>
      </p:pic>
      <p:sp>
        <p:nvSpPr>
          <p:cNvPr id="27" name="TextBox 26">
            <a:extLst>
              <a:ext uri="{FF2B5EF4-FFF2-40B4-BE49-F238E27FC236}">
                <a16:creationId xmlns:a16="http://schemas.microsoft.com/office/drawing/2014/main" id="{2A790EB2-020A-F144-45A6-A521A9A8589E}"/>
              </a:ext>
              <a:ext uri="{C183D7F6-B498-43B3-948B-1728B52AA6E4}">
                <adec:decorative xmlns:adec="http://schemas.microsoft.com/office/drawing/2017/decorative" val="1"/>
              </a:ext>
            </a:extLst>
          </p:cNvPr>
          <p:cNvSpPr txBox="1"/>
          <p:nvPr/>
        </p:nvSpPr>
        <p:spPr>
          <a:xfrm>
            <a:off x="7955911" y="265344"/>
            <a:ext cx="1730729" cy="261610"/>
          </a:xfrm>
          <a:prstGeom prst="rect">
            <a:avLst/>
          </a:prstGeom>
          <a:noFill/>
        </p:spPr>
        <p:txBody>
          <a:bodyPr wrap="square" rtlCol="0">
            <a:spAutoFit/>
          </a:bodyPr>
          <a:lstStyle/>
          <a:p>
            <a:pPr algn="ctr" defTabSz="144000">
              <a:spcBef>
                <a:spcPts val="600"/>
              </a:spcBef>
            </a:pPr>
            <a:r>
              <a:rPr lang="en-GB" sz="1100">
                <a:solidFill>
                  <a:srgbClr val="9D691F"/>
                </a:solidFill>
                <a:effectLst/>
                <a:latin typeface="Georgia" panose="02040502050405020303" pitchFamily="18" charset="0"/>
              </a:rPr>
              <a:t>What happened before?</a:t>
            </a:r>
          </a:p>
        </p:txBody>
      </p:sp>
      <p:sp>
        <p:nvSpPr>
          <p:cNvPr id="32" name="TextBox 31">
            <a:extLst>
              <a:ext uri="{FF2B5EF4-FFF2-40B4-BE49-F238E27FC236}">
                <a16:creationId xmlns:a16="http://schemas.microsoft.com/office/drawing/2014/main" id="{3761CF9D-55EE-5D26-519E-9828E80CA964}"/>
              </a:ext>
              <a:ext uri="{C183D7F6-B498-43B3-948B-1728B52AA6E4}">
                <adec:decorative xmlns:adec="http://schemas.microsoft.com/office/drawing/2017/decorative" val="1"/>
              </a:ext>
            </a:extLst>
          </p:cNvPr>
          <p:cNvSpPr txBox="1"/>
          <p:nvPr/>
        </p:nvSpPr>
        <p:spPr>
          <a:xfrm>
            <a:off x="7883313" y="629694"/>
            <a:ext cx="1889965" cy="674736"/>
          </a:xfrm>
          <a:prstGeom prst="rect">
            <a:avLst/>
          </a:prstGeom>
          <a:noFill/>
        </p:spPr>
        <p:txBody>
          <a:bodyPr wrap="square" rtlCol="0">
            <a:spAutoFit/>
          </a:bodyPr>
          <a:lstStyle/>
          <a:p>
            <a:pPr algn="ctr">
              <a:lnSpc>
                <a:spcPct val="107000"/>
              </a:lnSpc>
              <a:spcAft>
                <a:spcPts val="800"/>
              </a:spcAft>
            </a:pPr>
            <a:r>
              <a:rPr lang="en-GB" sz="900" kern="100">
                <a:latin typeface="Georgia" panose="02040502050405020303" pitchFamily="18" charset="0"/>
                <a:ea typeface="Calibri" panose="020F0502020204030204" pitchFamily="34" charset="0"/>
                <a:cs typeface="Times New Roman" panose="02020603050405020304" pitchFamily="18" charset="0"/>
              </a:rPr>
              <a:t>The Stuart Queen Anne died without an </a:t>
            </a:r>
            <a:r>
              <a:rPr lang="en-GB" sz="900" b="1" kern="100">
                <a:latin typeface="Georgia" panose="02040502050405020303" pitchFamily="18" charset="0"/>
                <a:ea typeface="Calibri" panose="020F0502020204030204" pitchFamily="34" charset="0"/>
                <a:cs typeface="Times New Roman" panose="02020603050405020304" pitchFamily="18" charset="0"/>
              </a:rPr>
              <a:t>heir</a:t>
            </a:r>
            <a:r>
              <a:rPr lang="en-GB" sz="900" kern="100">
                <a:effectLst/>
                <a:latin typeface="Georgia" panose="02040502050405020303" pitchFamily="18" charset="0"/>
                <a:ea typeface="Calibri" panose="020F0502020204030204" pitchFamily="34" charset="0"/>
                <a:cs typeface="Times New Roman" panose="02020603050405020304" pitchFamily="18" charset="0"/>
              </a:rPr>
              <a:t>. George I was her second cousin and a Protestant so he became King.</a:t>
            </a:r>
          </a:p>
        </p:txBody>
      </p:sp>
      <p:sp>
        <p:nvSpPr>
          <p:cNvPr id="2" name="Title 3">
            <a:extLst>
              <a:ext uri="{FF2B5EF4-FFF2-40B4-BE49-F238E27FC236}">
                <a16:creationId xmlns:a16="http://schemas.microsoft.com/office/drawing/2014/main" id="{E2912776-555A-812F-7211-11AFA3B46162}"/>
              </a:ext>
            </a:extLst>
          </p:cNvPr>
          <p:cNvSpPr>
            <a:spLocks noGrp="1"/>
          </p:cNvSpPr>
          <p:nvPr>
            <p:ph type="title"/>
          </p:nvPr>
        </p:nvSpPr>
        <p:spPr>
          <a:xfrm>
            <a:off x="961834" y="-4290112"/>
            <a:ext cx="10515600" cy="1325563"/>
          </a:xfrm>
        </p:spPr>
        <p:txBody>
          <a:bodyPr/>
          <a:lstStyle/>
          <a:p>
            <a:r>
              <a:rPr lang="en-GB">
                <a:solidFill>
                  <a:srgbClr val="E6E6E6"/>
                </a:solidFill>
              </a:rPr>
              <a:t>FAMILY</a:t>
            </a:r>
            <a:r>
              <a:rPr lang="en-GB" baseline="0">
                <a:solidFill>
                  <a:srgbClr val="E6E6E6"/>
                </a:solidFill>
              </a:rPr>
              <a:t> TREE </a:t>
            </a:r>
            <a:r>
              <a:rPr lang="en-GB">
                <a:solidFill>
                  <a:srgbClr val="E6E6E6"/>
                </a:solidFill>
              </a:rPr>
              <a:t>EXTRA DETAILS</a:t>
            </a:r>
          </a:p>
        </p:txBody>
      </p:sp>
    </p:spTree>
    <p:extLst>
      <p:ext uri="{BB962C8B-B14F-4D97-AF65-F5344CB8AC3E}">
        <p14:creationId xmlns:p14="http://schemas.microsoft.com/office/powerpoint/2010/main" val="30253386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D913DED-FD56-500D-43A6-A75974E7D682}"/>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 y="0"/>
            <a:ext cx="12192001" cy="6853344"/>
          </a:xfrm>
          <a:prstGeom prst="rect">
            <a:avLst/>
          </a:prstGeom>
        </p:spPr>
      </p:pic>
      <p:sp>
        <p:nvSpPr>
          <p:cNvPr id="9" name="Title 8">
            <a:extLst>
              <a:ext uri="{FF2B5EF4-FFF2-40B4-BE49-F238E27FC236}">
                <a16:creationId xmlns:a16="http://schemas.microsoft.com/office/drawing/2014/main" id="{B12204E2-A0DB-3756-FC77-31F68340F65B}"/>
              </a:ext>
            </a:extLst>
          </p:cNvPr>
          <p:cNvSpPr txBox="1">
            <a:spLocks noGrp="1"/>
          </p:cNvSpPr>
          <p:nvPr>
            <p:ph type="title" idx="4294967295"/>
          </p:nvPr>
        </p:nvSpPr>
        <p:spPr>
          <a:xfrm>
            <a:off x="411947" y="386924"/>
            <a:ext cx="6404489"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100" normalizeH="0" baseline="0" noProof="0">
                <a:ln>
                  <a:noFill/>
                </a:ln>
                <a:solidFill>
                  <a:srgbClr val="45235E"/>
                </a:solidFill>
                <a:effectLst/>
                <a:uLnTx/>
                <a:uFillTx/>
                <a:latin typeface="Open Sans Condensed" panose="020B0606030504020204" pitchFamily="34" charset="0"/>
                <a:ea typeface="Open Sans Condensed" panose="020B0606030504020204" pitchFamily="34" charset="0"/>
                <a:cs typeface="Open Sans Condensed" panose="020B0606030504020204" pitchFamily="34" charset="0"/>
              </a:rPr>
              <a:t>CLASSROOM TASKS</a:t>
            </a:r>
          </a:p>
        </p:txBody>
      </p:sp>
      <p:sp>
        <p:nvSpPr>
          <p:cNvPr id="10" name="TextBox 9">
            <a:extLst>
              <a:ext uri="{FF2B5EF4-FFF2-40B4-BE49-F238E27FC236}">
                <a16:creationId xmlns:a16="http://schemas.microsoft.com/office/drawing/2014/main" id="{D845CFDD-E078-E193-4727-8B67D6F700F3}"/>
              </a:ext>
            </a:extLst>
          </p:cNvPr>
          <p:cNvSpPr txBox="1">
            <a:spLocks/>
          </p:cNvSpPr>
          <p:nvPr/>
        </p:nvSpPr>
        <p:spPr>
          <a:xfrm>
            <a:off x="935483" y="1115924"/>
            <a:ext cx="5705013" cy="338554"/>
          </a:xfrm>
          <a:prstGeom prst="rect">
            <a:avLst/>
          </a:prstGeom>
          <a:noFill/>
        </p:spPr>
        <p:txBody>
          <a:bodyPr wrap="square" rtlCol="0">
            <a:spAutoFit/>
          </a:bodyPr>
          <a:lstStyle/>
          <a:p>
            <a:r>
              <a:rPr lang="en-GB" sz="1600">
                <a:effectLst/>
                <a:latin typeface="Georgia" panose="02040502050405020303" pitchFamily="18" charset="0"/>
                <a:ea typeface="Open Sans" panose="020B0606030504020204" pitchFamily="34" charset="0"/>
                <a:cs typeface="Open Sans" panose="020B0606030504020204" pitchFamily="34" charset="0"/>
              </a:rPr>
              <a:t>How was George I related to Caroline of Ansbach? </a:t>
            </a:r>
          </a:p>
        </p:txBody>
      </p:sp>
      <p:sp>
        <p:nvSpPr>
          <p:cNvPr id="11" name="TextBox 10">
            <a:extLst>
              <a:ext uri="{FF2B5EF4-FFF2-40B4-BE49-F238E27FC236}">
                <a16:creationId xmlns:a16="http://schemas.microsoft.com/office/drawing/2014/main" id="{258C8595-C239-785D-D42A-0C136B5DAA03}"/>
              </a:ext>
              <a:ext uri="{C183D7F6-B498-43B3-948B-1728B52AA6E4}">
                <adec:decorative xmlns:adec="http://schemas.microsoft.com/office/drawing/2017/decorative" val="1"/>
              </a:ext>
            </a:extLst>
          </p:cNvPr>
          <p:cNvSpPr txBox="1">
            <a:spLocks/>
          </p:cNvSpPr>
          <p:nvPr/>
        </p:nvSpPr>
        <p:spPr>
          <a:xfrm>
            <a:off x="513530" y="1127465"/>
            <a:ext cx="507748" cy="338554"/>
          </a:xfrm>
          <a:prstGeom prst="rect">
            <a:avLst/>
          </a:prstGeom>
          <a:noFill/>
        </p:spPr>
        <p:txBody>
          <a:bodyPr wrap="square" lIns="91440" tIns="45720" rIns="91440" bIns="45720" rtlCol="0" anchor="t">
            <a:spAutoFit/>
          </a:bodyPr>
          <a:lstStyle/>
          <a:p>
            <a:r>
              <a:rPr lang="en-GB" sz="1600" b="1" spc="30">
                <a:effectLst/>
                <a:latin typeface="Open Sans Condensed"/>
                <a:ea typeface="Open Sans Condensed" panose="020B0606030504020204" pitchFamily="34" charset="0"/>
                <a:cs typeface="Open Sans Condensed" panose="020B0606030504020204" pitchFamily="34" charset="0"/>
              </a:rPr>
              <a:t>Q1</a:t>
            </a:r>
            <a:endParaRPr lang="en-GB" sz="1600" b="1" spc="30">
              <a:effectLst/>
              <a:latin typeface="Open Sans Condensed"/>
              <a:ea typeface="Open Sans Condensed Light" panose="020B0306030504020204" pitchFamily="34" charset="0"/>
              <a:cs typeface="Open Sans Condensed Light" panose="020B0306030504020204" pitchFamily="34" charset="0"/>
            </a:endParaRPr>
          </a:p>
        </p:txBody>
      </p:sp>
      <p:cxnSp>
        <p:nvCxnSpPr>
          <p:cNvPr id="18" name="Straight Connector 17">
            <a:extLst>
              <a:ext uri="{FF2B5EF4-FFF2-40B4-BE49-F238E27FC236}">
                <a16:creationId xmlns:a16="http://schemas.microsoft.com/office/drawing/2014/main" id="{8D09B037-E551-0C2B-88B3-DC93918B7C27}"/>
              </a:ext>
              <a:ext uri="{C183D7F6-B498-43B3-948B-1728B52AA6E4}">
                <adec:decorative xmlns:adec="http://schemas.microsoft.com/office/drawing/2017/decorative" val="1"/>
              </a:ext>
            </a:extLst>
          </p:cNvPr>
          <p:cNvCxnSpPr>
            <a:cxnSpLocks/>
          </p:cNvCxnSpPr>
          <p:nvPr/>
        </p:nvCxnSpPr>
        <p:spPr>
          <a:xfrm>
            <a:off x="596014" y="1610245"/>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D87187D5-25DD-1CAC-207A-BECDFC84BF05}"/>
              </a:ext>
            </a:extLst>
          </p:cNvPr>
          <p:cNvSpPr txBox="1">
            <a:spLocks/>
          </p:cNvSpPr>
          <p:nvPr/>
        </p:nvSpPr>
        <p:spPr>
          <a:xfrm>
            <a:off x="935483" y="1725587"/>
            <a:ext cx="7013897" cy="338554"/>
          </a:xfrm>
          <a:prstGeom prst="rect">
            <a:avLst/>
          </a:prstGeom>
          <a:noFill/>
        </p:spPr>
        <p:txBody>
          <a:bodyPr wrap="square" rtlCol="0">
            <a:spAutoFit/>
          </a:bodyPr>
          <a:lstStyle/>
          <a:p>
            <a:r>
              <a:rPr lang="en-GB" sz="1600">
                <a:effectLst/>
                <a:latin typeface="Georgia" panose="02040502050405020303" pitchFamily="18" charset="0"/>
                <a:ea typeface="Open Sans" panose="020B0606030504020204" pitchFamily="34" charset="0"/>
                <a:cs typeface="Open Sans" panose="020B0606030504020204" pitchFamily="34" charset="0"/>
              </a:rPr>
              <a:t>How many children did George III and Queen Charlotte have in total?</a:t>
            </a:r>
          </a:p>
        </p:txBody>
      </p:sp>
      <p:sp>
        <p:nvSpPr>
          <p:cNvPr id="30" name="TextBox 29">
            <a:extLst>
              <a:ext uri="{FF2B5EF4-FFF2-40B4-BE49-F238E27FC236}">
                <a16:creationId xmlns:a16="http://schemas.microsoft.com/office/drawing/2014/main" id="{22F14324-F6DE-4632-5186-D7CB8471FC58}"/>
              </a:ext>
              <a:ext uri="{C183D7F6-B498-43B3-948B-1728B52AA6E4}">
                <adec:decorative xmlns:adec="http://schemas.microsoft.com/office/drawing/2017/decorative" val="1"/>
              </a:ext>
            </a:extLst>
          </p:cNvPr>
          <p:cNvSpPr txBox="1">
            <a:spLocks/>
          </p:cNvSpPr>
          <p:nvPr/>
        </p:nvSpPr>
        <p:spPr>
          <a:xfrm>
            <a:off x="513530" y="1737128"/>
            <a:ext cx="507748" cy="338554"/>
          </a:xfrm>
          <a:prstGeom prst="rect">
            <a:avLst/>
          </a:prstGeom>
          <a:noFill/>
        </p:spPr>
        <p:txBody>
          <a:bodyPr wrap="square" lIns="91440" tIns="45720" rIns="91440" bIns="45720" rtlCol="0" anchor="t">
            <a:spAutoFit/>
          </a:bodyPr>
          <a:lstStyle/>
          <a:p>
            <a:r>
              <a:rPr lang="en-GB" sz="1600" b="1" spc="30">
                <a:effectLst/>
                <a:latin typeface="Open Sans Condensed"/>
                <a:ea typeface="Open Sans Condensed" panose="020B0606030504020204" pitchFamily="34" charset="0"/>
                <a:cs typeface="Open Sans Condensed" panose="020B0606030504020204" pitchFamily="34" charset="0"/>
              </a:rPr>
              <a:t>Q2</a:t>
            </a:r>
            <a:endParaRPr lang="en-GB" sz="1600" b="1" spc="30">
              <a:effectLst/>
              <a:latin typeface="Open Sans Condensed"/>
              <a:ea typeface="Open Sans Condensed Light" panose="020B0306030504020204" pitchFamily="34" charset="0"/>
              <a:cs typeface="Open Sans Condensed Light" panose="020B0306030504020204" pitchFamily="34" charset="0"/>
            </a:endParaRPr>
          </a:p>
        </p:txBody>
      </p:sp>
      <p:cxnSp>
        <p:nvCxnSpPr>
          <p:cNvPr id="31" name="Straight Connector 30">
            <a:extLst>
              <a:ext uri="{FF2B5EF4-FFF2-40B4-BE49-F238E27FC236}">
                <a16:creationId xmlns:a16="http://schemas.microsoft.com/office/drawing/2014/main" id="{3B58060D-CA53-05B8-06EB-73FF83878BD2}"/>
              </a:ext>
              <a:ext uri="{C183D7F6-B498-43B3-948B-1728B52AA6E4}">
                <adec:decorative xmlns:adec="http://schemas.microsoft.com/office/drawing/2017/decorative" val="1"/>
              </a:ext>
            </a:extLst>
          </p:cNvPr>
          <p:cNvCxnSpPr>
            <a:cxnSpLocks/>
          </p:cNvCxnSpPr>
          <p:nvPr/>
        </p:nvCxnSpPr>
        <p:spPr>
          <a:xfrm>
            <a:off x="596014" y="2219908"/>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D9613F6E-7DF0-2EA2-9A23-ADB17216C721}"/>
              </a:ext>
            </a:extLst>
          </p:cNvPr>
          <p:cNvSpPr txBox="1">
            <a:spLocks/>
          </p:cNvSpPr>
          <p:nvPr/>
        </p:nvSpPr>
        <p:spPr>
          <a:xfrm>
            <a:off x="935483" y="2378342"/>
            <a:ext cx="5287763" cy="338554"/>
          </a:xfrm>
          <a:prstGeom prst="rect">
            <a:avLst/>
          </a:prstGeom>
          <a:noFill/>
        </p:spPr>
        <p:txBody>
          <a:bodyPr wrap="square" rtlCol="0">
            <a:spAutoFit/>
          </a:bodyPr>
          <a:lstStyle/>
          <a:p>
            <a:r>
              <a:rPr lang="en-GB" sz="1600">
                <a:effectLst/>
                <a:latin typeface="Georgia" panose="02040502050405020303" pitchFamily="18" charset="0"/>
                <a:ea typeface="Open Sans" panose="020B0606030504020204" pitchFamily="34" charset="0"/>
                <a:cs typeface="Open Sans" panose="020B0606030504020204" pitchFamily="34" charset="0"/>
              </a:rPr>
              <a:t>In what year did William IV’s wife die?</a:t>
            </a:r>
          </a:p>
        </p:txBody>
      </p:sp>
      <p:sp>
        <p:nvSpPr>
          <p:cNvPr id="33" name="TextBox 32">
            <a:extLst>
              <a:ext uri="{FF2B5EF4-FFF2-40B4-BE49-F238E27FC236}">
                <a16:creationId xmlns:a16="http://schemas.microsoft.com/office/drawing/2014/main" id="{42863F3F-934A-B7D2-84B2-F5E8E5F4E346}"/>
              </a:ext>
              <a:ext uri="{C183D7F6-B498-43B3-948B-1728B52AA6E4}">
                <adec:decorative xmlns:adec="http://schemas.microsoft.com/office/drawing/2017/decorative" val="1"/>
              </a:ext>
            </a:extLst>
          </p:cNvPr>
          <p:cNvSpPr txBox="1">
            <a:spLocks/>
          </p:cNvSpPr>
          <p:nvPr/>
        </p:nvSpPr>
        <p:spPr>
          <a:xfrm>
            <a:off x="513530" y="2389883"/>
            <a:ext cx="507748" cy="338554"/>
          </a:xfrm>
          <a:prstGeom prst="rect">
            <a:avLst/>
          </a:prstGeom>
          <a:noFill/>
        </p:spPr>
        <p:txBody>
          <a:bodyPr wrap="square" lIns="91440" tIns="45720" rIns="91440" bIns="45720" rtlCol="0" anchor="t">
            <a:spAutoFit/>
          </a:bodyPr>
          <a:lstStyle/>
          <a:p>
            <a:r>
              <a:rPr lang="en-GB" sz="1600" b="1" spc="30">
                <a:effectLst/>
                <a:latin typeface="Open Sans Condensed"/>
                <a:ea typeface="Open Sans Condensed" panose="020B0606030504020204" pitchFamily="34" charset="0"/>
                <a:cs typeface="Open Sans Condensed" panose="020B0606030504020204" pitchFamily="34" charset="0"/>
              </a:rPr>
              <a:t>Q3</a:t>
            </a:r>
            <a:endParaRPr lang="en-GB" sz="1600" b="1" spc="30">
              <a:effectLst/>
              <a:latin typeface="Open Sans Condensed"/>
              <a:ea typeface="Open Sans Condensed Light" panose="020B0306030504020204" pitchFamily="34" charset="0"/>
              <a:cs typeface="Open Sans Condensed Light" panose="020B0306030504020204" pitchFamily="34" charset="0"/>
            </a:endParaRPr>
          </a:p>
        </p:txBody>
      </p:sp>
      <p:cxnSp>
        <p:nvCxnSpPr>
          <p:cNvPr id="34" name="Straight Connector 33">
            <a:extLst>
              <a:ext uri="{FF2B5EF4-FFF2-40B4-BE49-F238E27FC236}">
                <a16:creationId xmlns:a16="http://schemas.microsoft.com/office/drawing/2014/main" id="{947B2F2F-9A1C-7B4C-2716-D58D0DB2FC5B}"/>
              </a:ext>
              <a:ext uri="{C183D7F6-B498-43B3-948B-1728B52AA6E4}">
                <adec:decorative xmlns:adec="http://schemas.microsoft.com/office/drawing/2017/decorative" val="1"/>
              </a:ext>
            </a:extLst>
          </p:cNvPr>
          <p:cNvCxnSpPr>
            <a:cxnSpLocks/>
          </p:cNvCxnSpPr>
          <p:nvPr/>
        </p:nvCxnSpPr>
        <p:spPr>
          <a:xfrm>
            <a:off x="596014" y="2872663"/>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C181AABE-3EBB-9957-3C9B-4DA09560903B}"/>
              </a:ext>
            </a:extLst>
          </p:cNvPr>
          <p:cNvSpPr txBox="1">
            <a:spLocks/>
          </p:cNvSpPr>
          <p:nvPr/>
        </p:nvSpPr>
        <p:spPr>
          <a:xfrm>
            <a:off x="935483" y="3023624"/>
            <a:ext cx="9318225" cy="338554"/>
          </a:xfrm>
          <a:prstGeom prst="rect">
            <a:avLst/>
          </a:prstGeom>
          <a:noFill/>
        </p:spPr>
        <p:txBody>
          <a:bodyPr wrap="square" rtlCol="0">
            <a:spAutoFit/>
          </a:bodyPr>
          <a:lstStyle/>
          <a:p>
            <a:r>
              <a:rPr lang="en-GB" sz="1600">
                <a:effectLst/>
                <a:latin typeface="Georgia" panose="02040502050405020303" pitchFamily="18" charset="0"/>
                <a:ea typeface="Open Sans" panose="020B0606030504020204" pitchFamily="34" charset="0"/>
                <a:cs typeface="Open Sans" panose="020B0606030504020204" pitchFamily="34" charset="0"/>
              </a:rPr>
              <a:t>What was the name of Queen Victoria’s grandfather on her father’s side?</a:t>
            </a:r>
          </a:p>
        </p:txBody>
      </p:sp>
      <p:sp>
        <p:nvSpPr>
          <p:cNvPr id="36" name="TextBox 35">
            <a:extLst>
              <a:ext uri="{FF2B5EF4-FFF2-40B4-BE49-F238E27FC236}">
                <a16:creationId xmlns:a16="http://schemas.microsoft.com/office/drawing/2014/main" id="{B517E7C7-A140-1168-D2FD-F9BB4F0DFFCD}"/>
              </a:ext>
              <a:ext uri="{C183D7F6-B498-43B3-948B-1728B52AA6E4}">
                <adec:decorative xmlns:adec="http://schemas.microsoft.com/office/drawing/2017/decorative" val="1"/>
              </a:ext>
            </a:extLst>
          </p:cNvPr>
          <p:cNvSpPr txBox="1">
            <a:spLocks/>
          </p:cNvSpPr>
          <p:nvPr/>
        </p:nvSpPr>
        <p:spPr>
          <a:xfrm>
            <a:off x="513530" y="3035165"/>
            <a:ext cx="507748" cy="338554"/>
          </a:xfrm>
          <a:prstGeom prst="rect">
            <a:avLst/>
          </a:prstGeom>
          <a:noFill/>
        </p:spPr>
        <p:txBody>
          <a:bodyPr wrap="square" lIns="91440" tIns="45720" rIns="91440" bIns="45720" rtlCol="0" anchor="t">
            <a:spAutoFit/>
          </a:bodyPr>
          <a:lstStyle/>
          <a:p>
            <a:r>
              <a:rPr lang="en-GB" sz="1600" b="1" spc="30">
                <a:effectLst/>
                <a:latin typeface="Open Sans Condensed"/>
                <a:ea typeface="Open Sans Condensed" panose="020B0606030504020204" pitchFamily="34" charset="0"/>
                <a:cs typeface="Open Sans Condensed" panose="020B0606030504020204" pitchFamily="34" charset="0"/>
              </a:rPr>
              <a:t>Q4</a:t>
            </a:r>
            <a:endParaRPr lang="en-GB" sz="1600" b="1" spc="30">
              <a:effectLst/>
              <a:latin typeface="Open Sans Condensed"/>
              <a:ea typeface="Open Sans Condensed Light" panose="020B0306030504020204" pitchFamily="34" charset="0"/>
              <a:cs typeface="Open Sans Condensed Light" panose="020B0306030504020204" pitchFamily="34" charset="0"/>
            </a:endParaRPr>
          </a:p>
        </p:txBody>
      </p:sp>
      <p:pic>
        <p:nvPicPr>
          <p:cNvPr id="2" name="Google Shape;421;g2b6d011acb8_0_8">
            <a:extLst>
              <a:ext uri="{FF2B5EF4-FFF2-40B4-BE49-F238E27FC236}">
                <a16:creationId xmlns:a16="http://schemas.microsoft.com/office/drawing/2014/main" id="{5A562825-D9EA-CA27-7BD9-AFB7B75C6051}"/>
              </a:ext>
              <a:ext uri="{C183D7F6-B498-43B3-948B-1728B52AA6E4}">
                <adec:decorative xmlns:adec="http://schemas.microsoft.com/office/drawing/2017/decorative" val="1"/>
              </a:ext>
            </a:extLst>
          </p:cNvPr>
          <p:cNvPicPr preferRelativeResize="0">
            <a:picLocks noChangeAspect="1"/>
          </p:cNvPicPr>
          <p:nvPr/>
        </p:nvPicPr>
        <p:blipFill>
          <a:blip r:embed="rId4" cstate="screen">
            <a:alphaModFix/>
            <a:extLst>
              <a:ext uri="{28A0092B-C50C-407E-A947-70E740481C1C}">
                <a14:useLocalDpi xmlns:a14="http://schemas.microsoft.com/office/drawing/2010/main"/>
              </a:ext>
            </a:extLst>
          </a:blip>
          <a:stretch>
            <a:fillRect/>
          </a:stretch>
        </p:blipFill>
        <p:spPr>
          <a:xfrm>
            <a:off x="10330187" y="314270"/>
            <a:ext cx="1449687" cy="1449725"/>
          </a:xfrm>
          <a:prstGeom prst="rect">
            <a:avLst/>
          </a:prstGeom>
          <a:noFill/>
          <a:ln>
            <a:noFill/>
          </a:ln>
        </p:spPr>
      </p:pic>
    </p:spTree>
    <p:extLst>
      <p:ext uri="{BB962C8B-B14F-4D97-AF65-F5344CB8AC3E}">
        <p14:creationId xmlns:p14="http://schemas.microsoft.com/office/powerpoint/2010/main" val="30802930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3DF10A4F-4098-B769-B2BE-FFDDF0A4B4C7}"/>
              </a:ext>
              <a:ext uri="{C183D7F6-B498-43B3-948B-1728B52AA6E4}">
                <adec:decorative xmlns:adec="http://schemas.microsoft.com/office/drawing/2017/decorative" val="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 y="0"/>
            <a:ext cx="12192001" cy="6853344"/>
          </a:xfrm>
          <a:prstGeom prst="rect">
            <a:avLst/>
          </a:prstGeom>
        </p:spPr>
      </p:pic>
      <p:sp>
        <p:nvSpPr>
          <p:cNvPr id="9" name="Title 8">
            <a:extLst>
              <a:ext uri="{FF2B5EF4-FFF2-40B4-BE49-F238E27FC236}">
                <a16:creationId xmlns:a16="http://schemas.microsoft.com/office/drawing/2014/main" id="{B12204E2-A0DB-3756-FC77-31F68340F65B}"/>
              </a:ext>
            </a:extLst>
          </p:cNvPr>
          <p:cNvSpPr txBox="1">
            <a:spLocks noGrp="1"/>
          </p:cNvSpPr>
          <p:nvPr>
            <p:ph type="title" idx="4294967295"/>
          </p:nvPr>
        </p:nvSpPr>
        <p:spPr>
          <a:xfrm>
            <a:off x="411947" y="386924"/>
            <a:ext cx="6404489"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100" normalizeH="0" baseline="0" noProof="0">
                <a:ln>
                  <a:noFill/>
                </a:ln>
                <a:solidFill>
                  <a:srgbClr val="45235E"/>
                </a:solidFill>
                <a:effectLst/>
                <a:uLnTx/>
                <a:uFillTx/>
                <a:latin typeface="Open Sans Condensed" panose="020B0606030504020204" pitchFamily="34" charset="0"/>
                <a:ea typeface="Open Sans Condensed" panose="020B0606030504020204" pitchFamily="34" charset="0"/>
                <a:cs typeface="Open Sans Condensed" panose="020B0606030504020204" pitchFamily="34" charset="0"/>
              </a:rPr>
              <a:t>VOCABULARY LIST</a:t>
            </a:r>
          </a:p>
        </p:txBody>
      </p:sp>
      <p:sp>
        <p:nvSpPr>
          <p:cNvPr id="10" name="TextBox 9">
            <a:extLst>
              <a:ext uri="{FF2B5EF4-FFF2-40B4-BE49-F238E27FC236}">
                <a16:creationId xmlns:a16="http://schemas.microsoft.com/office/drawing/2014/main" id="{D845CFDD-E078-E193-4727-8B67D6F700F3}"/>
              </a:ext>
            </a:extLst>
          </p:cNvPr>
          <p:cNvSpPr txBox="1">
            <a:spLocks/>
          </p:cNvSpPr>
          <p:nvPr/>
        </p:nvSpPr>
        <p:spPr>
          <a:xfrm>
            <a:off x="792972" y="1320111"/>
            <a:ext cx="10882788" cy="338554"/>
          </a:xfrm>
          <a:prstGeom prst="rect">
            <a:avLst/>
          </a:prstGeom>
          <a:noFill/>
        </p:spPr>
        <p:txBody>
          <a:bodyPr wrap="square" rtlCol="0">
            <a:spAutoFit/>
          </a:bodyPr>
          <a:lstStyle/>
          <a:p>
            <a:r>
              <a:rPr lang="en-GB" sz="1600" b="1">
                <a:solidFill>
                  <a:srgbClr val="9D691F"/>
                </a:solidFill>
                <a:latin typeface="Georgia" panose="02040502050405020303" pitchFamily="18" charset="0"/>
                <a:ea typeface="Open Sans" panose="020B0606030504020204" pitchFamily="34" charset="0"/>
                <a:cs typeface="Open Sans" panose="020B0606030504020204" pitchFamily="34" charset="0"/>
              </a:rPr>
              <a:t>h</a:t>
            </a:r>
            <a:r>
              <a:rPr lang="en-GB" sz="1600" b="1">
                <a:solidFill>
                  <a:srgbClr val="9D691F"/>
                </a:solidFill>
                <a:effectLst/>
                <a:latin typeface="Georgia" panose="02040502050405020303" pitchFamily="18" charset="0"/>
                <a:ea typeface="Open Sans" panose="020B0606030504020204" pitchFamily="34" charset="0"/>
                <a:cs typeface="Open Sans" panose="020B0606030504020204" pitchFamily="34" charset="0"/>
              </a:rPr>
              <a:t>eir</a:t>
            </a:r>
            <a:r>
              <a:rPr lang="en-GB" sz="1600">
                <a:effectLst/>
                <a:latin typeface="Georgia" panose="02040502050405020303" pitchFamily="18" charset="0"/>
                <a:ea typeface="Open Sans" panose="020B0606030504020204" pitchFamily="34" charset="0"/>
                <a:cs typeface="Open Sans" panose="020B0606030504020204" pitchFamily="34" charset="0"/>
              </a:rPr>
              <a:t>  |  the person who will become the next king or queen</a:t>
            </a:r>
          </a:p>
        </p:txBody>
      </p:sp>
      <p:pic>
        <p:nvPicPr>
          <p:cNvPr id="2" name="Picture 1">
            <a:extLst>
              <a:ext uri="{FF2B5EF4-FFF2-40B4-BE49-F238E27FC236}">
                <a16:creationId xmlns:a16="http://schemas.microsoft.com/office/drawing/2014/main" id="{58AEA2A7-A18D-2B37-61F5-75FEB21F1EDB}"/>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rot="60000">
            <a:off x="2042737" y="5620552"/>
            <a:ext cx="1563689" cy="903622"/>
          </a:xfrm>
          <a:prstGeom prst="rect">
            <a:avLst/>
          </a:prstGeom>
        </p:spPr>
      </p:pic>
      <p:pic>
        <p:nvPicPr>
          <p:cNvPr id="8" name="Picture 7">
            <a:extLst>
              <a:ext uri="{FF2B5EF4-FFF2-40B4-BE49-F238E27FC236}">
                <a16:creationId xmlns:a16="http://schemas.microsoft.com/office/drawing/2014/main" id="{EC16E05A-0CA3-0FE0-396F-6199B5E7CB32}"/>
              </a:ext>
              <a:ext uri="{C183D7F6-B498-43B3-948B-1728B52AA6E4}">
                <adec:decorative xmlns:adec="http://schemas.microsoft.com/office/drawing/2017/decorative" val="1"/>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rot="60000">
            <a:off x="484904" y="5623975"/>
            <a:ext cx="1563689" cy="889565"/>
          </a:xfrm>
          <a:prstGeom prst="rect">
            <a:avLst/>
          </a:prstGeom>
        </p:spPr>
      </p:pic>
    </p:spTree>
    <p:extLst>
      <p:ext uri="{BB962C8B-B14F-4D97-AF65-F5344CB8AC3E}">
        <p14:creationId xmlns:p14="http://schemas.microsoft.com/office/powerpoint/2010/main" val="29541579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3DF10A4F-4098-B769-B2BE-FFDDF0A4B4C7}"/>
              </a:ext>
              <a:ext uri="{C183D7F6-B498-43B3-948B-1728B52AA6E4}">
                <adec:decorative xmlns:adec="http://schemas.microsoft.com/office/drawing/2017/decorative" val="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 y="0"/>
            <a:ext cx="12192001" cy="6853344"/>
          </a:xfrm>
          <a:prstGeom prst="rect">
            <a:avLst/>
          </a:prstGeom>
        </p:spPr>
      </p:pic>
      <p:sp>
        <p:nvSpPr>
          <p:cNvPr id="9" name="Title 8">
            <a:extLst>
              <a:ext uri="{FF2B5EF4-FFF2-40B4-BE49-F238E27FC236}">
                <a16:creationId xmlns:a16="http://schemas.microsoft.com/office/drawing/2014/main" id="{B12204E2-A0DB-3756-FC77-31F68340F65B}"/>
              </a:ext>
              <a:ext uri="{C183D7F6-B498-43B3-948B-1728B52AA6E4}">
                <adec:decorative xmlns:adec="http://schemas.microsoft.com/office/drawing/2017/decorative" val="0"/>
              </a:ext>
            </a:extLst>
          </p:cNvPr>
          <p:cNvSpPr txBox="1">
            <a:spLocks noGrp="1"/>
          </p:cNvSpPr>
          <p:nvPr>
            <p:ph type="title" idx="4294967295"/>
          </p:nvPr>
        </p:nvSpPr>
        <p:spPr>
          <a:xfrm>
            <a:off x="411947" y="386924"/>
            <a:ext cx="6404489"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100" normalizeH="0" baseline="0" noProof="0">
                <a:ln>
                  <a:noFill/>
                </a:ln>
                <a:solidFill>
                  <a:srgbClr val="45235E"/>
                </a:solidFill>
                <a:effectLst/>
                <a:uLnTx/>
                <a:uFillTx/>
                <a:latin typeface="Open Sans Condensed" panose="020B0606030504020204" pitchFamily="34" charset="0"/>
                <a:ea typeface="Open Sans Condensed" panose="020B0606030504020204" pitchFamily="34" charset="0"/>
                <a:cs typeface="Open Sans Condensed" panose="020B0606030504020204" pitchFamily="34" charset="0"/>
              </a:rPr>
              <a:t>IMAGES</a:t>
            </a:r>
          </a:p>
        </p:txBody>
      </p:sp>
      <p:sp>
        <p:nvSpPr>
          <p:cNvPr id="10" name="TextBox 9">
            <a:extLst>
              <a:ext uri="{FF2B5EF4-FFF2-40B4-BE49-F238E27FC236}">
                <a16:creationId xmlns:a16="http://schemas.microsoft.com/office/drawing/2014/main" id="{D845CFDD-E078-E193-4727-8B67D6F700F3}"/>
              </a:ext>
            </a:extLst>
          </p:cNvPr>
          <p:cNvSpPr txBox="1">
            <a:spLocks/>
          </p:cNvSpPr>
          <p:nvPr/>
        </p:nvSpPr>
        <p:spPr>
          <a:xfrm>
            <a:off x="596014" y="1075734"/>
            <a:ext cx="10613273" cy="261610"/>
          </a:xfrm>
          <a:prstGeom prst="rect">
            <a:avLst/>
          </a:prstGeom>
          <a:noFill/>
        </p:spPr>
        <p:txBody>
          <a:bodyPr wrap="square" rtlCol="0">
            <a:spAutoFit/>
          </a:bodyPr>
          <a:lstStyle/>
          <a:p>
            <a:r>
              <a:rPr lang="en-GB" sz="1100" b="1">
                <a:solidFill>
                  <a:srgbClr val="9D691F"/>
                </a:solidFill>
                <a:latin typeface="Georgia" panose="02040502050405020303" pitchFamily="18" charset="0"/>
                <a:ea typeface="Open Sans" panose="020B0606030504020204" pitchFamily="34" charset="0"/>
                <a:cs typeface="Open Sans" panose="020B0606030504020204" pitchFamily="34" charset="0"/>
                <a:hlinkClick r:id="rId3">
                  <a:extLst>
                    <a:ext uri="{A12FA001-AC4F-418D-AE19-62706E023703}">
                      <ahyp:hlinkClr xmlns:ahyp="http://schemas.microsoft.com/office/drawing/2018/hyperlinkcolor" val="tx"/>
                    </a:ext>
                  </a:extLst>
                </a:hlinkClick>
              </a:rPr>
              <a:t>George I</a:t>
            </a:r>
            <a:r>
              <a:rPr lang="en-GB" sz="1100" b="1">
                <a:solidFill>
                  <a:srgbClr val="9D691F"/>
                </a:solidFill>
                <a:effectLst/>
                <a:latin typeface="Georgia" panose="02040502050405020303" pitchFamily="18" charset="0"/>
                <a:ea typeface="Open Sans" panose="020B0606030504020204" pitchFamily="34" charset="0"/>
                <a:cs typeface="Open Sans" panose="020B0606030504020204" pitchFamily="34" charset="0"/>
              </a:rPr>
              <a:t>      </a:t>
            </a:r>
            <a:r>
              <a:rPr lang="en-GB" sz="1100">
                <a:effectLst/>
                <a:latin typeface="Georgia" panose="02040502050405020303" pitchFamily="18" charset="0"/>
                <a:ea typeface="Open Sans" panose="020B0606030504020204" pitchFamily="34" charset="0"/>
                <a:cs typeface="Open Sans" panose="020B0606030504020204" pitchFamily="34" charset="0"/>
              </a:rPr>
              <a:t>| © National Portrait Gallery, London</a:t>
            </a:r>
          </a:p>
        </p:txBody>
      </p:sp>
      <p:sp>
        <p:nvSpPr>
          <p:cNvPr id="76" name="TextBox 75">
            <a:extLst>
              <a:ext uri="{FF2B5EF4-FFF2-40B4-BE49-F238E27FC236}">
                <a16:creationId xmlns:a16="http://schemas.microsoft.com/office/drawing/2014/main" id="{4F910C85-0973-6C4E-7F8A-86224D837953}"/>
              </a:ext>
            </a:extLst>
          </p:cNvPr>
          <p:cNvSpPr txBox="1">
            <a:spLocks/>
          </p:cNvSpPr>
          <p:nvPr/>
        </p:nvSpPr>
        <p:spPr>
          <a:xfrm>
            <a:off x="596014" y="1425878"/>
            <a:ext cx="10613273" cy="261610"/>
          </a:xfrm>
          <a:prstGeom prst="rect">
            <a:avLst/>
          </a:prstGeom>
          <a:noFill/>
        </p:spPr>
        <p:txBody>
          <a:bodyPr wrap="square" rtlCol="0">
            <a:spAutoFit/>
          </a:bodyPr>
          <a:lstStyle/>
          <a:p>
            <a:r>
              <a:rPr lang="en-GB" sz="1100" b="1">
                <a:solidFill>
                  <a:srgbClr val="9D691F"/>
                </a:solidFill>
                <a:latin typeface="Georgia" panose="02040502050405020303" pitchFamily="18" charset="0"/>
                <a:ea typeface="Open Sans" panose="020B0606030504020204" pitchFamily="34" charset="0"/>
                <a:cs typeface="Open Sans" panose="020B0606030504020204" pitchFamily="34" charset="0"/>
                <a:hlinkClick r:id="rId4">
                  <a:extLst>
                    <a:ext uri="{A12FA001-AC4F-418D-AE19-62706E023703}">
                      <ahyp:hlinkClr xmlns:ahyp="http://schemas.microsoft.com/office/drawing/2018/hyperlinkcolor" val="tx"/>
                    </a:ext>
                  </a:extLst>
                </a:hlinkClick>
              </a:rPr>
              <a:t>George II</a:t>
            </a:r>
            <a:r>
              <a:rPr lang="en-GB" sz="1100" b="1">
                <a:solidFill>
                  <a:srgbClr val="9D691F"/>
                </a:solidFill>
                <a:latin typeface="Georgia" panose="02040502050405020303" pitchFamily="18" charset="0"/>
                <a:ea typeface="Open Sans" panose="020B0606030504020204" pitchFamily="34" charset="0"/>
                <a:cs typeface="Open Sans" panose="020B0606030504020204" pitchFamily="34" charset="0"/>
              </a:rPr>
              <a:t>     </a:t>
            </a:r>
            <a:r>
              <a:rPr lang="en-GB" sz="1100">
                <a:effectLst/>
                <a:latin typeface="Georgia" panose="02040502050405020303" pitchFamily="18" charset="0"/>
                <a:ea typeface="Open Sans" panose="020B0606030504020204" pitchFamily="34" charset="0"/>
                <a:cs typeface="Open Sans" panose="020B0606030504020204" pitchFamily="34" charset="0"/>
              </a:rPr>
              <a:t>| © National Portrait Gallery, London</a:t>
            </a:r>
          </a:p>
        </p:txBody>
      </p:sp>
      <p:sp>
        <p:nvSpPr>
          <p:cNvPr id="79" name="TextBox 78">
            <a:extLst>
              <a:ext uri="{FF2B5EF4-FFF2-40B4-BE49-F238E27FC236}">
                <a16:creationId xmlns:a16="http://schemas.microsoft.com/office/drawing/2014/main" id="{1E863A37-F0E6-F099-695D-70642992B512}"/>
              </a:ext>
            </a:extLst>
          </p:cNvPr>
          <p:cNvSpPr txBox="1">
            <a:spLocks/>
          </p:cNvSpPr>
          <p:nvPr/>
        </p:nvSpPr>
        <p:spPr>
          <a:xfrm>
            <a:off x="596014" y="1776022"/>
            <a:ext cx="10613273" cy="261610"/>
          </a:xfrm>
          <a:prstGeom prst="rect">
            <a:avLst/>
          </a:prstGeom>
          <a:noFill/>
        </p:spPr>
        <p:txBody>
          <a:bodyPr wrap="square" rtlCol="0">
            <a:spAutoFit/>
          </a:bodyPr>
          <a:lstStyle/>
          <a:p>
            <a:r>
              <a:rPr lang="en-GB" sz="1100" b="1">
                <a:solidFill>
                  <a:srgbClr val="9D691F"/>
                </a:solidFill>
                <a:effectLst/>
                <a:latin typeface="Georgia" panose="02040502050405020303" pitchFamily="18" charset="0"/>
                <a:ea typeface="Open Sans" panose="020B0606030504020204" pitchFamily="34" charset="0"/>
                <a:cs typeface="Open Sans" panose="020B0606030504020204" pitchFamily="34" charset="0"/>
                <a:hlinkClick r:id="rId5">
                  <a:extLst>
                    <a:ext uri="{A12FA001-AC4F-418D-AE19-62706E023703}">
                      <ahyp:hlinkClr xmlns:ahyp="http://schemas.microsoft.com/office/drawing/2018/hyperlinkcolor" val="tx"/>
                    </a:ext>
                  </a:extLst>
                </a:hlinkClick>
              </a:rPr>
              <a:t>Caroline of Ansbach</a:t>
            </a:r>
            <a:r>
              <a:rPr lang="en-GB" sz="1100" b="1">
                <a:solidFill>
                  <a:srgbClr val="9D691F"/>
                </a:solidFill>
                <a:latin typeface="Georgia" panose="02040502050405020303" pitchFamily="18" charset="0"/>
                <a:ea typeface="Open Sans" panose="020B0606030504020204" pitchFamily="34" charset="0"/>
                <a:cs typeface="Open Sans" panose="020B0606030504020204" pitchFamily="34" charset="0"/>
              </a:rPr>
              <a:t>     </a:t>
            </a:r>
            <a:r>
              <a:rPr lang="en-GB" sz="1100">
                <a:effectLst/>
                <a:latin typeface="Georgia" panose="02040502050405020303" pitchFamily="18" charset="0"/>
                <a:ea typeface="Open Sans" panose="020B0606030504020204" pitchFamily="34" charset="0"/>
                <a:cs typeface="Open Sans" panose="020B0606030504020204" pitchFamily="34" charset="0"/>
              </a:rPr>
              <a:t>| © National Portrait Gallery, London</a:t>
            </a:r>
          </a:p>
        </p:txBody>
      </p:sp>
      <p:sp>
        <p:nvSpPr>
          <p:cNvPr id="82" name="TextBox 81">
            <a:extLst>
              <a:ext uri="{FF2B5EF4-FFF2-40B4-BE49-F238E27FC236}">
                <a16:creationId xmlns:a16="http://schemas.microsoft.com/office/drawing/2014/main" id="{88FE2E61-157E-1C69-B8DD-3934B4CB815E}"/>
              </a:ext>
            </a:extLst>
          </p:cNvPr>
          <p:cNvSpPr txBox="1">
            <a:spLocks/>
          </p:cNvSpPr>
          <p:nvPr/>
        </p:nvSpPr>
        <p:spPr>
          <a:xfrm>
            <a:off x="596014" y="2126166"/>
            <a:ext cx="10613273" cy="261610"/>
          </a:xfrm>
          <a:prstGeom prst="rect">
            <a:avLst/>
          </a:prstGeom>
          <a:noFill/>
        </p:spPr>
        <p:txBody>
          <a:bodyPr wrap="square" rtlCol="0">
            <a:spAutoFit/>
          </a:bodyPr>
          <a:lstStyle/>
          <a:p>
            <a:r>
              <a:rPr lang="en-GB" sz="1100" b="1">
                <a:solidFill>
                  <a:srgbClr val="9D691F"/>
                </a:solidFill>
                <a:latin typeface="Georgia" panose="02040502050405020303" pitchFamily="18" charset="0"/>
                <a:ea typeface="Open Sans" panose="020B0606030504020204" pitchFamily="34" charset="0"/>
                <a:cs typeface="Open Sans" panose="020B0606030504020204" pitchFamily="34" charset="0"/>
                <a:hlinkClick r:id="rId6">
                  <a:extLst>
                    <a:ext uri="{A12FA001-AC4F-418D-AE19-62706E023703}">
                      <ahyp:hlinkClr xmlns:ahyp="http://schemas.microsoft.com/office/drawing/2018/hyperlinkcolor" val="tx"/>
                    </a:ext>
                  </a:extLst>
                </a:hlinkClick>
              </a:rPr>
              <a:t>George</a:t>
            </a:r>
            <a:r>
              <a:rPr lang="en-GB" sz="1100" b="1">
                <a:solidFill>
                  <a:srgbClr val="9D691F"/>
                </a:solidFill>
                <a:effectLst/>
                <a:latin typeface="Georgia" panose="02040502050405020303" pitchFamily="18" charset="0"/>
                <a:ea typeface="Open Sans" panose="020B0606030504020204" pitchFamily="34" charset="0"/>
                <a:cs typeface="Open Sans" panose="020B0606030504020204" pitchFamily="34" charset="0"/>
                <a:hlinkClick r:id="rId6">
                  <a:extLst>
                    <a:ext uri="{A12FA001-AC4F-418D-AE19-62706E023703}">
                      <ahyp:hlinkClr xmlns:ahyp="http://schemas.microsoft.com/office/drawing/2018/hyperlinkcolor" val="tx"/>
                    </a:ext>
                  </a:extLst>
                </a:hlinkClick>
              </a:rPr>
              <a:t> III</a:t>
            </a:r>
            <a:r>
              <a:rPr lang="en-GB" sz="1100" b="1">
                <a:solidFill>
                  <a:srgbClr val="9D691F"/>
                </a:solidFill>
                <a:latin typeface="Georgia" panose="02040502050405020303" pitchFamily="18" charset="0"/>
                <a:ea typeface="Open Sans" panose="020B0606030504020204" pitchFamily="34" charset="0"/>
                <a:cs typeface="Open Sans" panose="020B0606030504020204" pitchFamily="34" charset="0"/>
              </a:rPr>
              <a:t>     </a:t>
            </a:r>
            <a:r>
              <a:rPr lang="en-GB" sz="1100">
                <a:effectLst/>
                <a:latin typeface="Georgia" panose="02040502050405020303" pitchFamily="18" charset="0"/>
                <a:ea typeface="Open Sans" panose="020B0606030504020204" pitchFamily="34" charset="0"/>
                <a:cs typeface="Open Sans" panose="020B0606030504020204" pitchFamily="34" charset="0"/>
              </a:rPr>
              <a:t>| © National Portrait Gallery, London</a:t>
            </a:r>
          </a:p>
        </p:txBody>
      </p:sp>
      <p:sp>
        <p:nvSpPr>
          <p:cNvPr id="91" name="TextBox 90">
            <a:extLst>
              <a:ext uri="{FF2B5EF4-FFF2-40B4-BE49-F238E27FC236}">
                <a16:creationId xmlns:a16="http://schemas.microsoft.com/office/drawing/2014/main" id="{DBFB54E3-A83A-8B8D-5CAD-830115C982EF}"/>
              </a:ext>
            </a:extLst>
          </p:cNvPr>
          <p:cNvSpPr txBox="1">
            <a:spLocks/>
          </p:cNvSpPr>
          <p:nvPr/>
        </p:nvSpPr>
        <p:spPr>
          <a:xfrm>
            <a:off x="596014" y="2476310"/>
            <a:ext cx="10613273" cy="261610"/>
          </a:xfrm>
          <a:prstGeom prst="rect">
            <a:avLst/>
          </a:prstGeom>
          <a:noFill/>
        </p:spPr>
        <p:txBody>
          <a:bodyPr wrap="square" rtlCol="0">
            <a:spAutoFit/>
          </a:bodyPr>
          <a:lstStyle/>
          <a:p>
            <a:r>
              <a:rPr lang="en-GB" sz="1100" b="1">
                <a:solidFill>
                  <a:srgbClr val="9D691F"/>
                </a:solidFill>
                <a:effectLst/>
                <a:latin typeface="Georgia" panose="02040502050405020303" pitchFamily="18" charset="0"/>
                <a:ea typeface="Open Sans" panose="020B0606030504020204" pitchFamily="34" charset="0"/>
                <a:cs typeface="Open Sans" panose="020B0606030504020204" pitchFamily="34" charset="0"/>
                <a:hlinkClick r:id="rId7">
                  <a:extLst>
                    <a:ext uri="{A12FA001-AC4F-418D-AE19-62706E023703}">
                      <ahyp:hlinkClr xmlns:ahyp="http://schemas.microsoft.com/office/drawing/2018/hyperlinkcolor" val="tx"/>
                    </a:ext>
                  </a:extLst>
                </a:hlinkClick>
              </a:rPr>
              <a:t>Charlotte of </a:t>
            </a:r>
            <a:r>
              <a:rPr lang="en-GB" sz="1100" b="1" err="1">
                <a:solidFill>
                  <a:srgbClr val="9D691F"/>
                </a:solidFill>
                <a:effectLst/>
                <a:latin typeface="Georgia" panose="02040502050405020303" pitchFamily="18" charset="0"/>
                <a:ea typeface="Open Sans" panose="020B0606030504020204" pitchFamily="34" charset="0"/>
                <a:cs typeface="Open Sans" panose="020B0606030504020204" pitchFamily="34" charset="0"/>
                <a:hlinkClick r:id="rId7">
                  <a:extLst>
                    <a:ext uri="{A12FA001-AC4F-418D-AE19-62706E023703}">
                      <ahyp:hlinkClr xmlns:ahyp="http://schemas.microsoft.com/office/drawing/2018/hyperlinkcolor" val="tx"/>
                    </a:ext>
                  </a:extLst>
                </a:hlinkClick>
              </a:rPr>
              <a:t>Mecklenberg</a:t>
            </a:r>
            <a:r>
              <a:rPr lang="en-GB" sz="1100" b="1">
                <a:solidFill>
                  <a:srgbClr val="9D691F"/>
                </a:solidFill>
                <a:latin typeface="Georgia" panose="02040502050405020303" pitchFamily="18" charset="0"/>
                <a:ea typeface="Open Sans" panose="020B0606030504020204" pitchFamily="34" charset="0"/>
                <a:cs typeface="Open Sans" panose="020B0606030504020204" pitchFamily="34" charset="0"/>
              </a:rPr>
              <a:t>     </a:t>
            </a:r>
            <a:r>
              <a:rPr lang="en-GB" sz="1100">
                <a:effectLst/>
                <a:latin typeface="Georgia" panose="02040502050405020303" pitchFamily="18" charset="0"/>
                <a:ea typeface="Open Sans" panose="020B0606030504020204" pitchFamily="34" charset="0"/>
                <a:cs typeface="Open Sans" panose="020B0606030504020204" pitchFamily="34" charset="0"/>
              </a:rPr>
              <a:t>| Royal Collection Trust / © His Majesty King Charles III 2024</a:t>
            </a:r>
          </a:p>
        </p:txBody>
      </p:sp>
      <p:sp>
        <p:nvSpPr>
          <p:cNvPr id="94" name="TextBox 93">
            <a:extLst>
              <a:ext uri="{FF2B5EF4-FFF2-40B4-BE49-F238E27FC236}">
                <a16:creationId xmlns:a16="http://schemas.microsoft.com/office/drawing/2014/main" id="{316ACEB5-91F0-1690-97DB-F2C29EA1B03F}"/>
              </a:ext>
            </a:extLst>
          </p:cNvPr>
          <p:cNvSpPr txBox="1">
            <a:spLocks/>
          </p:cNvSpPr>
          <p:nvPr/>
        </p:nvSpPr>
        <p:spPr>
          <a:xfrm>
            <a:off x="596014" y="2826454"/>
            <a:ext cx="10613273" cy="261610"/>
          </a:xfrm>
          <a:prstGeom prst="rect">
            <a:avLst/>
          </a:prstGeom>
          <a:noFill/>
        </p:spPr>
        <p:txBody>
          <a:bodyPr wrap="square" rtlCol="0">
            <a:spAutoFit/>
          </a:bodyPr>
          <a:lstStyle/>
          <a:p>
            <a:r>
              <a:rPr lang="en-GB" sz="1100" b="1">
                <a:solidFill>
                  <a:srgbClr val="9D691F"/>
                </a:solidFill>
                <a:latin typeface="Georgia" panose="02040502050405020303" pitchFamily="18" charset="0"/>
                <a:ea typeface="Open Sans" panose="020B0606030504020204" pitchFamily="34" charset="0"/>
                <a:cs typeface="Open Sans" panose="020B0606030504020204" pitchFamily="34" charset="0"/>
                <a:hlinkClick r:id="rId8">
                  <a:extLst>
                    <a:ext uri="{A12FA001-AC4F-418D-AE19-62706E023703}">
                      <ahyp:hlinkClr xmlns:ahyp="http://schemas.microsoft.com/office/drawing/2018/hyperlinkcolor" val="tx"/>
                    </a:ext>
                  </a:extLst>
                </a:hlinkClick>
              </a:rPr>
              <a:t>George IV</a:t>
            </a:r>
            <a:r>
              <a:rPr lang="en-GB" sz="1100" b="1">
                <a:solidFill>
                  <a:srgbClr val="9D691F"/>
                </a:solidFill>
                <a:latin typeface="Georgia" panose="02040502050405020303" pitchFamily="18" charset="0"/>
                <a:ea typeface="Open Sans" panose="020B0606030504020204" pitchFamily="34" charset="0"/>
                <a:cs typeface="Open Sans" panose="020B0606030504020204" pitchFamily="34" charset="0"/>
              </a:rPr>
              <a:t>     </a:t>
            </a:r>
            <a:r>
              <a:rPr lang="en-GB" sz="1100">
                <a:effectLst/>
                <a:latin typeface="Georgia" panose="02040502050405020303" pitchFamily="18" charset="0"/>
                <a:ea typeface="Open Sans" panose="020B0606030504020204" pitchFamily="34" charset="0"/>
                <a:cs typeface="Open Sans" panose="020B0606030504020204" pitchFamily="34" charset="0"/>
              </a:rPr>
              <a:t>| Royal Collection Trust / © His Majesty King Charles III 2024</a:t>
            </a:r>
          </a:p>
        </p:txBody>
      </p:sp>
      <p:sp>
        <p:nvSpPr>
          <p:cNvPr id="121" name="TextBox 120">
            <a:extLst>
              <a:ext uri="{FF2B5EF4-FFF2-40B4-BE49-F238E27FC236}">
                <a16:creationId xmlns:a16="http://schemas.microsoft.com/office/drawing/2014/main" id="{BAA3352C-8503-D8C2-9AE4-8BBDE3F78D40}"/>
              </a:ext>
            </a:extLst>
          </p:cNvPr>
          <p:cNvSpPr txBox="1">
            <a:spLocks/>
          </p:cNvSpPr>
          <p:nvPr/>
        </p:nvSpPr>
        <p:spPr>
          <a:xfrm>
            <a:off x="596013" y="3176598"/>
            <a:ext cx="10613273" cy="261610"/>
          </a:xfrm>
          <a:prstGeom prst="rect">
            <a:avLst/>
          </a:prstGeom>
          <a:noFill/>
        </p:spPr>
        <p:txBody>
          <a:bodyPr wrap="square" rtlCol="0">
            <a:spAutoFit/>
          </a:bodyPr>
          <a:lstStyle/>
          <a:p>
            <a:r>
              <a:rPr lang="en-GB" sz="1100" b="1">
                <a:solidFill>
                  <a:srgbClr val="9D691F"/>
                </a:solidFill>
                <a:effectLst/>
                <a:latin typeface="Georgia" panose="02040502050405020303" pitchFamily="18" charset="0"/>
                <a:ea typeface="Open Sans" panose="020B0606030504020204" pitchFamily="34" charset="0"/>
                <a:cs typeface="Open Sans" panose="020B0606030504020204" pitchFamily="34" charset="0"/>
                <a:hlinkClick r:id="rId9">
                  <a:extLst>
                    <a:ext uri="{A12FA001-AC4F-418D-AE19-62706E023703}">
                      <ahyp:hlinkClr xmlns:ahyp="http://schemas.microsoft.com/office/drawing/2018/hyperlinkcolor" val="tx"/>
                    </a:ext>
                  </a:extLst>
                </a:hlinkClick>
              </a:rPr>
              <a:t>William IV</a:t>
            </a:r>
            <a:r>
              <a:rPr lang="en-GB" sz="1100" b="1">
                <a:solidFill>
                  <a:srgbClr val="9D691F"/>
                </a:solidFill>
                <a:effectLst/>
                <a:latin typeface="Georgia" panose="02040502050405020303" pitchFamily="18" charset="0"/>
                <a:ea typeface="Open Sans" panose="020B0606030504020204" pitchFamily="34" charset="0"/>
                <a:cs typeface="Open Sans" panose="020B0606030504020204" pitchFamily="34" charset="0"/>
              </a:rPr>
              <a:t>     </a:t>
            </a:r>
            <a:r>
              <a:rPr lang="en-GB" sz="1100">
                <a:effectLst/>
                <a:latin typeface="Georgia" panose="02040502050405020303" pitchFamily="18" charset="0"/>
                <a:ea typeface="Open Sans" panose="020B0606030504020204" pitchFamily="34" charset="0"/>
                <a:cs typeface="Open Sans" panose="020B0606030504020204" pitchFamily="34" charset="0"/>
              </a:rPr>
              <a:t>| | Royal Collection Trust / © His Majesty King Charles III 2024</a:t>
            </a:r>
          </a:p>
        </p:txBody>
      </p:sp>
      <p:cxnSp>
        <p:nvCxnSpPr>
          <p:cNvPr id="18" name="Straight Connector 17">
            <a:extLst>
              <a:ext uri="{FF2B5EF4-FFF2-40B4-BE49-F238E27FC236}">
                <a16:creationId xmlns:a16="http://schemas.microsoft.com/office/drawing/2014/main" id="{8D09B037-E551-0C2B-88B3-DC93918B7C27}"/>
              </a:ext>
              <a:ext uri="{C183D7F6-B498-43B3-948B-1728B52AA6E4}">
                <adec:decorative xmlns:adec="http://schemas.microsoft.com/office/drawing/2017/decorative" val="1"/>
              </a:ext>
            </a:extLst>
          </p:cNvPr>
          <p:cNvCxnSpPr>
            <a:cxnSpLocks/>
          </p:cNvCxnSpPr>
          <p:nvPr/>
        </p:nvCxnSpPr>
        <p:spPr>
          <a:xfrm>
            <a:off x="596014" y="1381611"/>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C1689333-9F67-3156-44D9-9F160ECD9D5D}"/>
              </a:ext>
              <a:ext uri="{C183D7F6-B498-43B3-948B-1728B52AA6E4}">
                <adec:decorative xmlns:adec="http://schemas.microsoft.com/office/drawing/2017/decorative" val="1"/>
              </a:ext>
            </a:extLst>
          </p:cNvPr>
          <p:cNvCxnSpPr>
            <a:cxnSpLocks/>
          </p:cNvCxnSpPr>
          <p:nvPr/>
        </p:nvCxnSpPr>
        <p:spPr>
          <a:xfrm>
            <a:off x="596014" y="1731755"/>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7F388366-3CDF-95E3-4F71-2496A67AB25E}"/>
              </a:ext>
              <a:ext uri="{C183D7F6-B498-43B3-948B-1728B52AA6E4}">
                <adec:decorative xmlns:adec="http://schemas.microsoft.com/office/drawing/2017/decorative" val="1"/>
              </a:ext>
            </a:extLst>
          </p:cNvPr>
          <p:cNvCxnSpPr>
            <a:cxnSpLocks/>
          </p:cNvCxnSpPr>
          <p:nvPr/>
        </p:nvCxnSpPr>
        <p:spPr>
          <a:xfrm>
            <a:off x="596014" y="2081899"/>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4C2D98E9-7686-C557-75AB-853536F2F1D1}"/>
              </a:ext>
              <a:ext uri="{C183D7F6-B498-43B3-948B-1728B52AA6E4}">
                <adec:decorative xmlns:adec="http://schemas.microsoft.com/office/drawing/2017/decorative" val="1"/>
              </a:ext>
            </a:extLst>
          </p:cNvPr>
          <p:cNvCxnSpPr>
            <a:cxnSpLocks/>
          </p:cNvCxnSpPr>
          <p:nvPr/>
        </p:nvCxnSpPr>
        <p:spPr>
          <a:xfrm>
            <a:off x="596014" y="2432043"/>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BB0A895A-7AED-4D48-67D2-B08791CBF3A8}"/>
              </a:ext>
              <a:ext uri="{C183D7F6-B498-43B3-948B-1728B52AA6E4}">
                <adec:decorative xmlns:adec="http://schemas.microsoft.com/office/drawing/2017/decorative" val="1"/>
              </a:ext>
            </a:extLst>
          </p:cNvPr>
          <p:cNvCxnSpPr>
            <a:cxnSpLocks/>
          </p:cNvCxnSpPr>
          <p:nvPr/>
        </p:nvCxnSpPr>
        <p:spPr>
          <a:xfrm>
            <a:off x="596014" y="2782187"/>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05C5A27B-CAAC-DA69-CC69-684B47F74333}"/>
              </a:ext>
              <a:ext uri="{C183D7F6-B498-43B3-948B-1728B52AA6E4}">
                <adec:decorative xmlns:adec="http://schemas.microsoft.com/office/drawing/2017/decorative" val="1"/>
              </a:ext>
            </a:extLst>
          </p:cNvPr>
          <p:cNvCxnSpPr>
            <a:cxnSpLocks/>
          </p:cNvCxnSpPr>
          <p:nvPr/>
        </p:nvCxnSpPr>
        <p:spPr>
          <a:xfrm>
            <a:off x="596014" y="3132331"/>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pic>
        <p:nvPicPr>
          <p:cNvPr id="2" name="Google Shape;408;g2b6d011acb8_0_8">
            <a:extLst>
              <a:ext uri="{FF2B5EF4-FFF2-40B4-BE49-F238E27FC236}">
                <a16:creationId xmlns:a16="http://schemas.microsoft.com/office/drawing/2014/main" id="{D738FBD5-BDDB-C91B-5184-D432E8E88914}"/>
              </a:ext>
              <a:ext uri="{C183D7F6-B498-43B3-948B-1728B52AA6E4}">
                <adec:decorative xmlns:adec="http://schemas.microsoft.com/office/drawing/2017/decorative" val="1"/>
              </a:ext>
            </a:extLst>
          </p:cNvPr>
          <p:cNvPicPr preferRelativeResize="0"/>
          <p:nvPr/>
        </p:nvPicPr>
        <p:blipFill>
          <a:blip r:embed="rId10" cstate="screen">
            <a:alphaModFix/>
            <a:extLst>
              <a:ext uri="{28A0092B-C50C-407E-A947-70E740481C1C}">
                <a14:useLocalDpi xmlns:a14="http://schemas.microsoft.com/office/drawing/2010/main"/>
              </a:ext>
            </a:extLst>
          </a:blip>
          <a:stretch>
            <a:fillRect/>
          </a:stretch>
        </p:blipFill>
        <p:spPr>
          <a:xfrm>
            <a:off x="142052" y="5203597"/>
            <a:ext cx="1569577" cy="1569577"/>
          </a:xfrm>
          <a:prstGeom prst="rect">
            <a:avLst/>
          </a:prstGeom>
          <a:noFill/>
          <a:ln>
            <a:noFill/>
          </a:ln>
        </p:spPr>
      </p:pic>
      <p:sp>
        <p:nvSpPr>
          <p:cNvPr id="3" name="TextBox 2">
            <a:extLst>
              <a:ext uri="{FF2B5EF4-FFF2-40B4-BE49-F238E27FC236}">
                <a16:creationId xmlns:a16="http://schemas.microsoft.com/office/drawing/2014/main" id="{92E8D33A-A09E-417C-3544-60589D655444}"/>
              </a:ext>
            </a:extLst>
          </p:cNvPr>
          <p:cNvSpPr txBox="1">
            <a:spLocks/>
          </p:cNvSpPr>
          <p:nvPr/>
        </p:nvSpPr>
        <p:spPr>
          <a:xfrm>
            <a:off x="596013" y="3526747"/>
            <a:ext cx="10613273" cy="261610"/>
          </a:xfrm>
          <a:prstGeom prst="rect">
            <a:avLst/>
          </a:prstGeom>
          <a:noFill/>
        </p:spPr>
        <p:txBody>
          <a:bodyPr wrap="square" rtlCol="0">
            <a:spAutoFit/>
          </a:bodyPr>
          <a:lstStyle/>
          <a:p>
            <a:r>
              <a:rPr lang="en-GB" sz="1100" b="1">
                <a:solidFill>
                  <a:srgbClr val="9D691F"/>
                </a:solidFill>
                <a:latin typeface="Georgia" panose="02040502050405020303" pitchFamily="18" charset="0"/>
                <a:ea typeface="Open Sans" panose="020B0606030504020204" pitchFamily="34" charset="0"/>
                <a:cs typeface="Open Sans" panose="020B0606030504020204" pitchFamily="34" charset="0"/>
                <a:hlinkClick r:id="rId11">
                  <a:extLst>
                    <a:ext uri="{A12FA001-AC4F-418D-AE19-62706E023703}">
                      <ahyp:hlinkClr xmlns:ahyp="http://schemas.microsoft.com/office/drawing/2018/hyperlinkcolor" val="tx"/>
                    </a:ext>
                  </a:extLst>
                </a:hlinkClick>
              </a:rPr>
              <a:t>Victoria</a:t>
            </a:r>
            <a:r>
              <a:rPr lang="en-GB" sz="1100" b="1">
                <a:solidFill>
                  <a:srgbClr val="9D691F"/>
                </a:solidFill>
                <a:latin typeface="Georgia" panose="02040502050405020303" pitchFamily="18" charset="0"/>
                <a:ea typeface="Open Sans" panose="020B0606030504020204" pitchFamily="34" charset="0"/>
                <a:cs typeface="Open Sans" panose="020B0606030504020204" pitchFamily="34" charset="0"/>
              </a:rPr>
              <a:t>     </a:t>
            </a:r>
            <a:r>
              <a:rPr lang="en-GB" sz="1100">
                <a:effectLst/>
                <a:latin typeface="Georgia" panose="02040502050405020303" pitchFamily="18" charset="0"/>
                <a:ea typeface="Open Sans" panose="020B0606030504020204" pitchFamily="34" charset="0"/>
                <a:cs typeface="Open Sans" panose="020B0606030504020204" pitchFamily="34" charset="0"/>
              </a:rPr>
              <a:t>| Royal Collection Trust / © His Majesty King Charles III 2024</a:t>
            </a:r>
          </a:p>
        </p:txBody>
      </p:sp>
      <p:cxnSp>
        <p:nvCxnSpPr>
          <p:cNvPr id="4" name="Straight Connector 3">
            <a:extLst>
              <a:ext uri="{FF2B5EF4-FFF2-40B4-BE49-F238E27FC236}">
                <a16:creationId xmlns:a16="http://schemas.microsoft.com/office/drawing/2014/main" id="{B89E2FD1-5EC0-BEEC-D65E-27C6D177A4F1}"/>
              </a:ext>
              <a:ext uri="{C183D7F6-B498-43B3-948B-1728B52AA6E4}">
                <adec:decorative xmlns:adec="http://schemas.microsoft.com/office/drawing/2017/decorative" val="1"/>
              </a:ext>
            </a:extLst>
          </p:cNvPr>
          <p:cNvCxnSpPr>
            <a:cxnSpLocks/>
          </p:cNvCxnSpPr>
          <p:nvPr/>
        </p:nvCxnSpPr>
        <p:spPr>
          <a:xfrm>
            <a:off x="610723" y="3482475"/>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520472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EAA7BB1E696494FA908917864DD3D3C" ma:contentTypeVersion="15" ma:contentTypeDescription="Create a new document." ma:contentTypeScope="" ma:versionID="4e2e7ef4bd3065ec7d33040901211ce9">
  <xsd:schema xmlns:xsd="http://www.w3.org/2001/XMLSchema" xmlns:xs="http://www.w3.org/2001/XMLSchema" xmlns:p="http://schemas.microsoft.com/office/2006/metadata/properties" xmlns:ns2="6a0bfff4-67be-4a96-b973-4401e8ac1668" xmlns:ns3="c12aeb96-693d-4a38-af2e-b31719837d9a" xmlns:ns4="311830fd-edab-4bb4-afbf-658c422cd60d" targetNamespace="http://schemas.microsoft.com/office/2006/metadata/properties" ma:root="true" ma:fieldsID="d4433ea440af4e636bc7995f39d50dd5" ns2:_="" ns3:_="" ns4:_="">
    <xsd:import namespace="6a0bfff4-67be-4a96-b973-4401e8ac1668"/>
    <xsd:import namespace="c12aeb96-693d-4a38-af2e-b31719837d9a"/>
    <xsd:import namespace="311830fd-edab-4bb4-afbf-658c422cd60d"/>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DateTaken" minOccurs="0"/>
                <xsd:element ref="ns3:MediaLengthInSeconds" minOccurs="0"/>
                <xsd:element ref="ns3:lcf76f155ced4ddcb4097134ff3c332f" minOccurs="0"/>
                <xsd:element ref="ns4:TaxCatchAll" minOccurs="0"/>
                <xsd:element ref="ns3:MediaServiceGenerationTime" minOccurs="0"/>
                <xsd:element ref="ns3:MediaServiceEventHashCode" minOccurs="0"/>
                <xsd:element ref="ns3:MediaServiceOCR" minOccurs="0"/>
                <xsd:element ref="ns4:SharedWithUsers" minOccurs="0"/>
                <xsd:element ref="ns4:SharedWithDetails" minOccurs="0"/>
                <xsd:element ref="ns3:MediaServiceLocation"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0bfff4-67be-4a96-b973-4401e8ac1668"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dexed="true"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c12aeb96-693d-4a38-af2e-b31719837d9a"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dexed="true" ma:internalName="MediaServiceDateTaken"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f09cdffa-e90a-4605-8479-4e144b23b794" ma:termSetId="09814cd3-568e-fe90-9814-8d621ff8fb84" ma:anchorId="fba54fb3-c3e1-fe81-a776-ca4b69148c4d" ma:open="true" ma:isKeyword="false">
      <xsd:complexType>
        <xsd:sequence>
          <xsd:element ref="pc:Terms" minOccurs="0" maxOccurs="1"/>
        </xsd:sequence>
      </xsd:complex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Location" ma:index="23" nillable="true" ma:displayName="Location" ma:description="" ma:indexed="true" ma:internalName="MediaServiceLocation" ma:readOnly="true">
      <xsd:simpleType>
        <xsd:restriction base="dms:Text"/>
      </xsd:simple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11830fd-edab-4bb4-afbf-658c422cd60d"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c9b880fe-e94d-4955-8144-fea6140a0b42}" ma:internalName="TaxCatchAll" ma:showField="CatchAllData" ma:web="311830fd-edab-4bb4-afbf-658c422cd60d">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p:properties xmlns:p="http://schemas.microsoft.com/office/2006/metadata/properties" xmlns:xsi="http://www.w3.org/2001/XMLSchema-instance" xmlns:pc="http://schemas.microsoft.com/office/infopath/2007/PartnerControls">
  <documentManagement>
    <TaxCatchAll xmlns="311830fd-edab-4bb4-afbf-658c422cd60d" xsi:nil="true"/>
    <lcf76f155ced4ddcb4097134ff3c332f xmlns="c12aeb96-693d-4a38-af2e-b31719837d9a">
      <Terms xmlns="http://schemas.microsoft.com/office/infopath/2007/PartnerControls"/>
    </lcf76f155ced4ddcb4097134ff3c332f>
    <_dlc_DocId xmlns="6a0bfff4-67be-4a96-b973-4401e8ac1668">TMSDE-177636704-53375</_dlc_DocId>
    <_dlc_DocIdUrl xmlns="6a0bfff4-67be-4a96-b973-4401e8ac1668">
      <Url>https://historicroyalpalaces2.sharepoint.com/sites/TMS_Digital_Engagement_Workspace/_layouts/15/DocIdRedir.aspx?ID=TMSDE-177636704-53375</Url>
      <Description>TMSDE-177636704-53375</Description>
    </_dlc_DocIdUrl>
  </documentManagement>
</p:properties>
</file>

<file path=customXml/itemProps1.xml><?xml version="1.0" encoding="utf-8"?>
<ds:datastoreItem xmlns:ds="http://schemas.openxmlformats.org/officeDocument/2006/customXml" ds:itemID="{990F4B0E-A0C9-4926-B127-8B9A64ECF245}">
  <ds:schemaRefs>
    <ds:schemaRef ds:uri="http://schemas.microsoft.com/sharepoint/v3/contenttype/forms"/>
  </ds:schemaRefs>
</ds:datastoreItem>
</file>

<file path=customXml/itemProps2.xml><?xml version="1.0" encoding="utf-8"?>
<ds:datastoreItem xmlns:ds="http://schemas.openxmlformats.org/officeDocument/2006/customXml" ds:itemID="{BCC65DD3-EE72-4BDD-B71C-4E4B8E9130F6}">
  <ds:schemaRefs>
    <ds:schemaRef ds:uri="311830fd-edab-4bb4-afbf-658c422cd60d"/>
    <ds:schemaRef ds:uri="6a0bfff4-67be-4a96-b973-4401e8ac1668"/>
    <ds:schemaRef ds:uri="c12aeb96-693d-4a38-af2e-b31719837d9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F15D48F3-2414-4BD5-AEA2-C8901DCAF68B}">
  <ds:schemaRefs>
    <ds:schemaRef ds:uri="http://schemas.microsoft.com/sharepoint/events"/>
  </ds:schemaRefs>
</ds:datastoreItem>
</file>

<file path=customXml/itemProps4.xml><?xml version="1.0" encoding="utf-8"?>
<ds:datastoreItem xmlns:ds="http://schemas.openxmlformats.org/officeDocument/2006/customXml" ds:itemID="{436411D6-A2F6-491D-8003-5681B28D9EFE}">
  <ds:schemaRefs>
    <ds:schemaRef ds:uri="311830fd-edab-4bb4-afbf-658c422cd60d"/>
    <ds:schemaRef ds:uri="6a0bfff4-67be-4a96-b973-4401e8ac1668"/>
    <ds:schemaRef ds:uri="c12aeb96-693d-4a38-af2e-b31719837d9a"/>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0</TotalTime>
  <Words>931</Words>
  <Application>Microsoft Office PowerPoint</Application>
  <PresentationFormat>Widescreen</PresentationFormat>
  <Paragraphs>204</Paragraphs>
  <Slides>9</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Calibri Light</vt:lpstr>
      <vt:lpstr>Georgia</vt:lpstr>
      <vt:lpstr>Open Sans Condensed</vt:lpstr>
      <vt:lpstr>Open Sans Condensed Light</vt:lpstr>
      <vt:lpstr>Office Theme</vt:lpstr>
      <vt:lpstr>HOW TO USE - NOTES FOR TEACHERS</vt:lpstr>
      <vt:lpstr>FAMILY TREE PART 1</vt:lpstr>
      <vt:lpstr>FAMILY TREE PART 2</vt:lpstr>
      <vt:lpstr>FAMILY TREE PART 3</vt:lpstr>
      <vt:lpstr>FAMILY TREE PART 4</vt:lpstr>
      <vt:lpstr>FAMILY TREE EXTRA DETAILS</vt:lpstr>
      <vt:lpstr>CLASSROOM TASKS</vt:lpstr>
      <vt:lpstr>VOCABULARY LIST</vt:lpstr>
      <vt:lpstr>IMAGES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Evie Crockard</dc:creator>
  <cp:lastModifiedBy>Rosie Cooper</cp:lastModifiedBy>
  <cp:revision>1</cp:revision>
  <dcterms:created xsi:type="dcterms:W3CDTF">2023-08-03T09:37:27Z</dcterms:created>
  <dcterms:modified xsi:type="dcterms:W3CDTF">2024-03-22T17:44:39Z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0x0101004EAA7BB1E696494FA908917864DD3D3C</vt:lpwstr>
  </property>
  <property fmtid="{D5CDD505-2E9C-101B-9397-08002B2CF9AE}" pid="3" name="MediaServiceImageTags">
    <vt:lpwstr/>
  </property>
  <property fmtid="{D5CDD505-2E9C-101B-9397-08002B2CF9AE}" pid="4" name="_dlc_DocIdItemGuid">
    <vt:lpwstr>0bd73637-9f4d-48c5-a512-c0a74403c139</vt:lpwstr>
  </property>
</Properties>
</file>