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4"/>
  </p:notesMasterIdLst>
  <p:sldIdLst>
    <p:sldId id="267" r:id="rId6"/>
    <p:sldId id="277" r:id="rId7"/>
    <p:sldId id="288" r:id="rId8"/>
    <p:sldId id="290" r:id="rId9"/>
    <p:sldId id="289" r:id="rId10"/>
    <p:sldId id="266" r:id="rId11"/>
    <p:sldId id="269" r:id="rId12"/>
    <p:sldId id="28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3249" userDrawn="1">
          <p15:clr>
            <a:srgbClr val="A4A3A4"/>
          </p15:clr>
        </p15:guide>
        <p15:guide id="3" orient="horz" pos="822" userDrawn="1">
          <p15:clr>
            <a:srgbClr val="A4A3A4"/>
          </p15:clr>
        </p15:guide>
        <p15:guide id="4" orient="horz" pos="3045" userDrawn="1">
          <p15:clr>
            <a:srgbClr val="A4A3A4"/>
          </p15:clr>
        </p15:guide>
        <p15:guide id="6" orient="horz" pos="1842" userDrawn="1">
          <p15:clr>
            <a:srgbClr val="A4A3A4"/>
          </p15:clr>
        </p15:guide>
        <p15:guide id="7" orient="horz" pos="2409" userDrawn="1">
          <p15:clr>
            <a:srgbClr val="A4A3A4"/>
          </p15:clr>
        </p15:guide>
        <p15:guide id="8" orient="horz" pos="3725" userDrawn="1">
          <p15:clr>
            <a:srgbClr val="A4A3A4"/>
          </p15:clr>
        </p15:guide>
        <p15:guide id="9" orient="horz" pos="3861" userDrawn="1">
          <p15:clr>
            <a:srgbClr val="A4A3A4"/>
          </p15:clr>
        </p15:guide>
        <p15:guide id="10" pos="3840" userDrawn="1">
          <p15:clr>
            <a:srgbClr val="A4A3A4"/>
          </p15:clr>
        </p15:guide>
        <p15:guide id="11" orient="horz" pos="2523" userDrawn="1">
          <p15:clr>
            <a:srgbClr val="A4A3A4"/>
          </p15:clr>
        </p15:guide>
        <p15:guide id="12" pos="2479" userDrawn="1">
          <p15:clr>
            <a:srgbClr val="A4A3A4"/>
          </p15:clr>
        </p15:guide>
        <p15:guide id="13" pos="5541" userDrawn="1">
          <p15:clr>
            <a:srgbClr val="A4A3A4"/>
          </p15:clr>
        </p15:guide>
        <p15:guide id="15" orient="horz" pos="709" userDrawn="1">
          <p15:clr>
            <a:srgbClr val="A4A3A4"/>
          </p15:clr>
        </p15:guide>
        <p15:guide id="16" orient="horz" pos="1480" userDrawn="1">
          <p15:clr>
            <a:srgbClr val="A4A3A4"/>
          </p15:clr>
        </p15:guide>
        <p15:guide id="17" orient="horz" pos="2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B57922"/>
    <a:srgbClr val="F3734A"/>
    <a:srgbClr val="F36F32"/>
    <a:srgbClr val="F45637"/>
    <a:srgbClr val="85D272"/>
    <a:srgbClr val="61DF83"/>
    <a:srgbClr val="8FBDCB"/>
    <a:srgbClr val="55A1BC"/>
    <a:srgbClr val="CBAA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4F06AA-4D23-09C8-1A23-B42E475C7D65}" v="457" dt="2024-03-22T16:17:13.616"/>
    <p1510:client id="{65358599-A945-6DB5-019E-FFA695B423BC}" v="14" dt="2024-03-22T16:26:25.654"/>
    <p1510:client id="{68678221-3A1D-4B67-98F1-A9D22D2AF929}" v="108" dt="2024-03-22T16:16:48.094"/>
    <p1510:client id="{787D16B6-87B4-410D-97D8-FF8F9D2609CA}" v="2" dt="2024-03-22T17:43:26.912"/>
    <p1510:client id="{82B6FCF2-73A5-37F7-41E2-E03B8BD10899}" v="4" dt="2024-03-22T17:15:14.863"/>
    <p1510:client id="{96833BA7-332F-4300-8783-998392DFE92D}" v="2" dt="2024-03-22T15:29:07.610"/>
    <p1510:client id="{B2025B43-1F09-7AF3-216D-C89EC7886D21}" v="3" dt="2024-03-22T16:45:51.5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6" y="144"/>
      </p:cViewPr>
      <p:guideLst>
        <p:guide orient="horz" pos="3249"/>
        <p:guide orient="horz" pos="822"/>
        <p:guide orient="horz" pos="3045"/>
        <p:guide orient="horz" pos="1842"/>
        <p:guide orient="horz" pos="2409"/>
        <p:guide orient="horz" pos="3725"/>
        <p:guide orient="horz" pos="3861"/>
        <p:guide pos="3840"/>
        <p:guide orient="horz" pos="2523"/>
        <p:guide pos="2479"/>
        <p:guide pos="5541"/>
        <p:guide orient="horz" pos="709"/>
        <p:guide orient="horz" pos="1480"/>
        <p:guide orient="horz" pos="2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ie Cooper" userId="bf124abb-9a2b-4602-9121-6ae61623fa8e" providerId="ADAL" clId="{68678221-3A1D-4B67-98F1-A9D22D2AF929}"/>
    <pc:docChg chg="undo custSel addSld delSld modSld">
      <pc:chgData name="Rosie Cooper" userId="bf124abb-9a2b-4602-9121-6ae61623fa8e" providerId="ADAL" clId="{68678221-3A1D-4B67-98F1-A9D22D2AF929}" dt="2024-03-22T16:16:48.094" v="101" actId="962"/>
      <pc:docMkLst>
        <pc:docMk/>
      </pc:docMkLst>
      <pc:sldChg chg="del">
        <pc:chgData name="Rosie Cooper" userId="bf124abb-9a2b-4602-9121-6ae61623fa8e" providerId="ADAL" clId="{68678221-3A1D-4B67-98F1-A9D22D2AF929}" dt="2024-03-22T16:16:04.017" v="67" actId="47"/>
        <pc:sldMkLst>
          <pc:docMk/>
          <pc:sldMk cId="3146058440" sldId="286"/>
        </pc:sldMkLst>
      </pc:sldChg>
      <pc:sldChg chg="modSp del mod">
        <pc:chgData name="Rosie Cooper" userId="bf124abb-9a2b-4602-9121-6ae61623fa8e" providerId="ADAL" clId="{68678221-3A1D-4B67-98F1-A9D22D2AF929}" dt="2024-03-22T16:15:25.829" v="59" actId="47"/>
        <pc:sldMkLst>
          <pc:docMk/>
          <pc:sldMk cId="586323629" sldId="287"/>
        </pc:sldMkLst>
        <pc:picChg chg="mod modVis">
          <ac:chgData name="Rosie Cooper" userId="bf124abb-9a2b-4602-9121-6ae61623fa8e" providerId="ADAL" clId="{68678221-3A1D-4B67-98F1-A9D22D2AF929}" dt="2024-03-22T16:15:06.804" v="57" actId="14430"/>
          <ac:picMkLst>
            <pc:docMk/>
            <pc:sldMk cId="586323629" sldId="287"/>
            <ac:picMk id="3" creationId="{1DFCA55F-AEFC-7DFE-50CD-907DCAC9AEF7}"/>
          </ac:picMkLst>
        </pc:picChg>
      </pc:sldChg>
      <pc:sldChg chg="addSp delSp modSp mod">
        <pc:chgData name="Rosie Cooper" userId="bf124abb-9a2b-4602-9121-6ae61623fa8e" providerId="ADAL" clId="{68678221-3A1D-4B67-98F1-A9D22D2AF929}" dt="2024-03-22T16:16:31.644" v="93" actId="20577"/>
        <pc:sldMkLst>
          <pc:docMk/>
          <pc:sldMk cId="2368155193" sldId="288"/>
        </pc:sldMkLst>
        <pc:spChg chg="del">
          <ac:chgData name="Rosie Cooper" userId="bf124abb-9a2b-4602-9121-6ae61623fa8e" providerId="ADAL" clId="{68678221-3A1D-4B67-98F1-A9D22D2AF929}" dt="2024-03-22T16:15:48.344" v="62" actId="478"/>
          <ac:spMkLst>
            <pc:docMk/>
            <pc:sldMk cId="2368155193" sldId="288"/>
            <ac:spMk id="6" creationId="{FBA8342C-5AE0-9DE0-9F22-01EDA0B76BF8}"/>
          </ac:spMkLst>
        </pc:spChg>
        <pc:spChg chg="del">
          <ac:chgData name="Rosie Cooper" userId="bf124abb-9a2b-4602-9121-6ae61623fa8e" providerId="ADAL" clId="{68678221-3A1D-4B67-98F1-A9D22D2AF929}" dt="2024-03-22T16:15:48.344" v="62" actId="478"/>
          <ac:spMkLst>
            <pc:docMk/>
            <pc:sldMk cId="2368155193" sldId="288"/>
            <ac:spMk id="7" creationId="{5E27D4F7-2D23-4E2D-89AD-384727E9D9A4}"/>
          </ac:spMkLst>
        </pc:spChg>
        <pc:spChg chg="del">
          <ac:chgData name="Rosie Cooper" userId="bf124abb-9a2b-4602-9121-6ae61623fa8e" providerId="ADAL" clId="{68678221-3A1D-4B67-98F1-A9D22D2AF929}" dt="2024-03-22T16:15:48.344" v="62" actId="478"/>
          <ac:spMkLst>
            <pc:docMk/>
            <pc:sldMk cId="2368155193" sldId="288"/>
            <ac:spMk id="8" creationId="{69C682BC-432E-1C24-BE54-49909D17E542}"/>
          </ac:spMkLst>
        </pc:spChg>
        <pc:spChg chg="del">
          <ac:chgData name="Rosie Cooper" userId="bf124abb-9a2b-4602-9121-6ae61623fa8e" providerId="ADAL" clId="{68678221-3A1D-4B67-98F1-A9D22D2AF929}" dt="2024-03-22T16:15:48.344" v="62" actId="478"/>
          <ac:spMkLst>
            <pc:docMk/>
            <pc:sldMk cId="2368155193" sldId="288"/>
            <ac:spMk id="12" creationId="{B036A17B-D9A6-22A7-88A3-01258EBBFB9F}"/>
          </ac:spMkLst>
        </pc:spChg>
        <pc:spChg chg="del">
          <ac:chgData name="Rosie Cooper" userId="bf124abb-9a2b-4602-9121-6ae61623fa8e" providerId="ADAL" clId="{68678221-3A1D-4B67-98F1-A9D22D2AF929}" dt="2024-03-22T16:15:48.344" v="62" actId="478"/>
          <ac:spMkLst>
            <pc:docMk/>
            <pc:sldMk cId="2368155193" sldId="288"/>
            <ac:spMk id="13" creationId="{8B016F84-B669-3A67-0314-06FF2E2B0E3A}"/>
          </ac:spMkLst>
        </pc:spChg>
        <pc:spChg chg="del">
          <ac:chgData name="Rosie Cooper" userId="bf124abb-9a2b-4602-9121-6ae61623fa8e" providerId="ADAL" clId="{68678221-3A1D-4B67-98F1-A9D22D2AF929}" dt="2024-03-22T16:15:48.344" v="62" actId="478"/>
          <ac:spMkLst>
            <pc:docMk/>
            <pc:sldMk cId="2368155193" sldId="288"/>
            <ac:spMk id="14" creationId="{209F8DC5-119D-E51D-6BB0-8B6E943D4F30}"/>
          </ac:spMkLst>
        </pc:spChg>
        <pc:spChg chg="del">
          <ac:chgData name="Rosie Cooper" userId="bf124abb-9a2b-4602-9121-6ae61623fa8e" providerId="ADAL" clId="{68678221-3A1D-4B67-98F1-A9D22D2AF929}" dt="2024-03-22T16:15:48.344" v="62" actId="478"/>
          <ac:spMkLst>
            <pc:docMk/>
            <pc:sldMk cId="2368155193" sldId="288"/>
            <ac:spMk id="20" creationId="{AF467EA3-4C79-43B3-BD20-5E40923C0734}"/>
          </ac:spMkLst>
        </pc:spChg>
        <pc:spChg chg="mod">
          <ac:chgData name="Rosie Cooper" userId="bf124abb-9a2b-4602-9121-6ae61623fa8e" providerId="ADAL" clId="{68678221-3A1D-4B67-98F1-A9D22D2AF929}" dt="2024-03-22T16:16:31.644" v="93" actId="20577"/>
          <ac:spMkLst>
            <pc:docMk/>
            <pc:sldMk cId="2368155193" sldId="288"/>
            <ac:spMk id="22" creationId="{216FD1CC-82EC-3654-2CC5-94BF6DCFD0CF}"/>
          </ac:spMkLst>
        </pc:spChg>
        <pc:spChg chg="add mod">
          <ac:chgData name="Rosie Cooper" userId="bf124abb-9a2b-4602-9121-6ae61623fa8e" providerId="ADAL" clId="{68678221-3A1D-4B67-98F1-A9D22D2AF929}" dt="2024-03-22T16:15:01.558" v="56"/>
          <ac:spMkLst>
            <pc:docMk/>
            <pc:sldMk cId="2368155193" sldId="288"/>
            <ac:spMk id="23" creationId="{595D25B4-7863-E252-5466-D4ADD00329BB}"/>
          </ac:spMkLst>
        </pc:spChg>
        <pc:spChg chg="del">
          <ac:chgData name="Rosie Cooper" userId="bf124abb-9a2b-4602-9121-6ae61623fa8e" providerId="ADAL" clId="{68678221-3A1D-4B67-98F1-A9D22D2AF929}" dt="2024-03-22T16:15:48.344" v="62" actId="478"/>
          <ac:spMkLst>
            <pc:docMk/>
            <pc:sldMk cId="2368155193" sldId="288"/>
            <ac:spMk id="25" creationId="{C710F901-4CD3-FA8D-1F76-122A1DCB2748}"/>
          </ac:spMkLst>
        </pc:spChg>
        <pc:spChg chg="del">
          <ac:chgData name="Rosie Cooper" userId="bf124abb-9a2b-4602-9121-6ae61623fa8e" providerId="ADAL" clId="{68678221-3A1D-4B67-98F1-A9D22D2AF929}" dt="2024-03-22T16:15:48.344" v="62" actId="478"/>
          <ac:spMkLst>
            <pc:docMk/>
            <pc:sldMk cId="2368155193" sldId="288"/>
            <ac:spMk id="26" creationId="{732D505D-AC35-7334-8D57-21C6D5D5013F}"/>
          </ac:spMkLst>
        </pc:spChg>
        <pc:spChg chg="mod">
          <ac:chgData name="Rosie Cooper" userId="bf124abb-9a2b-4602-9121-6ae61623fa8e" providerId="ADAL" clId="{68678221-3A1D-4B67-98F1-A9D22D2AF929}" dt="2024-03-22T16:11:59.230" v="0" actId="12788"/>
          <ac:spMkLst>
            <pc:docMk/>
            <pc:sldMk cId="2368155193" sldId="288"/>
            <ac:spMk id="27" creationId="{6B25F648-FC4E-99C5-FBDB-24217552359A}"/>
          </ac:spMkLst>
        </pc:spChg>
        <pc:spChg chg="del">
          <ac:chgData name="Rosie Cooper" userId="bf124abb-9a2b-4602-9121-6ae61623fa8e" providerId="ADAL" clId="{68678221-3A1D-4B67-98F1-A9D22D2AF929}" dt="2024-03-22T16:15:48.344" v="62" actId="478"/>
          <ac:spMkLst>
            <pc:docMk/>
            <pc:sldMk cId="2368155193" sldId="288"/>
            <ac:spMk id="29" creationId="{0549064D-8CD1-306D-F9DF-02A78BE05461}"/>
          </ac:spMkLst>
        </pc:spChg>
        <pc:spChg chg="mod">
          <ac:chgData name="Rosie Cooper" userId="bf124abb-9a2b-4602-9121-6ae61623fa8e" providerId="ADAL" clId="{68678221-3A1D-4B67-98F1-A9D22D2AF929}" dt="2024-03-22T16:12:24.970" v="5" actId="12788"/>
          <ac:spMkLst>
            <pc:docMk/>
            <pc:sldMk cId="2368155193" sldId="288"/>
            <ac:spMk id="31" creationId="{D5787F4B-1D42-74CD-B335-B7DE0DEBFCB8}"/>
          </ac:spMkLst>
        </pc:spChg>
        <pc:spChg chg="del">
          <ac:chgData name="Rosie Cooper" userId="bf124abb-9a2b-4602-9121-6ae61623fa8e" providerId="ADAL" clId="{68678221-3A1D-4B67-98F1-A9D22D2AF929}" dt="2024-03-22T16:15:48.344" v="62" actId="478"/>
          <ac:spMkLst>
            <pc:docMk/>
            <pc:sldMk cId="2368155193" sldId="288"/>
            <ac:spMk id="33" creationId="{0F1A37A8-10D7-FF74-8B6F-6A72D18D0B72}"/>
          </ac:spMkLst>
        </pc:spChg>
        <pc:spChg chg="mod">
          <ac:chgData name="Rosie Cooper" userId="bf124abb-9a2b-4602-9121-6ae61623fa8e" providerId="ADAL" clId="{68678221-3A1D-4B67-98F1-A9D22D2AF929}" dt="2024-03-22T16:13:44.468" v="7" actId="555"/>
          <ac:spMkLst>
            <pc:docMk/>
            <pc:sldMk cId="2368155193" sldId="288"/>
            <ac:spMk id="36" creationId="{DC86E7F6-CBD1-5BFA-52BC-16CDBEF2EC7A}"/>
          </ac:spMkLst>
        </pc:spChg>
        <pc:spChg chg="mod">
          <ac:chgData name="Rosie Cooper" userId="bf124abb-9a2b-4602-9121-6ae61623fa8e" providerId="ADAL" clId="{68678221-3A1D-4B67-98F1-A9D22D2AF929}" dt="2024-03-22T16:13:44.468" v="7" actId="555"/>
          <ac:spMkLst>
            <pc:docMk/>
            <pc:sldMk cId="2368155193" sldId="288"/>
            <ac:spMk id="40" creationId="{89DDCFC6-B84E-F2B7-BE49-F5788694DF68}"/>
          </ac:spMkLst>
        </pc:spChg>
        <pc:spChg chg="mod">
          <ac:chgData name="Rosie Cooper" userId="bf124abb-9a2b-4602-9121-6ae61623fa8e" providerId="ADAL" clId="{68678221-3A1D-4B67-98F1-A9D22D2AF929}" dt="2024-03-22T16:13:59.284" v="40" actId="1036"/>
          <ac:spMkLst>
            <pc:docMk/>
            <pc:sldMk cId="2368155193" sldId="288"/>
            <ac:spMk id="43" creationId="{7620CE5F-3FCB-E384-4E40-9E55C6614B28}"/>
          </ac:spMkLst>
        </pc:spChg>
        <pc:spChg chg="mod">
          <ac:chgData name="Rosie Cooper" userId="bf124abb-9a2b-4602-9121-6ae61623fa8e" providerId="ADAL" clId="{68678221-3A1D-4B67-98F1-A9D22D2AF929}" dt="2024-03-22T16:11:59.230" v="0" actId="12788"/>
          <ac:spMkLst>
            <pc:docMk/>
            <pc:sldMk cId="2368155193" sldId="288"/>
            <ac:spMk id="48" creationId="{8930A78A-88F0-03FC-3BAD-46B6E22484BE}"/>
          </ac:spMkLst>
        </pc:spChg>
        <pc:spChg chg="mod">
          <ac:chgData name="Rosie Cooper" userId="bf124abb-9a2b-4602-9121-6ae61623fa8e" providerId="ADAL" clId="{68678221-3A1D-4B67-98F1-A9D22D2AF929}" dt="2024-03-22T16:14:03.464" v="44" actId="1036"/>
          <ac:spMkLst>
            <pc:docMk/>
            <pc:sldMk cId="2368155193" sldId="288"/>
            <ac:spMk id="50" creationId="{C2734A70-2E8C-2E2F-71FE-1E9B8CBD4728}"/>
          </ac:spMkLst>
        </pc:spChg>
        <pc:spChg chg="del">
          <ac:chgData name="Rosie Cooper" userId="bf124abb-9a2b-4602-9121-6ae61623fa8e" providerId="ADAL" clId="{68678221-3A1D-4B67-98F1-A9D22D2AF929}" dt="2024-03-22T16:15:48.344" v="62" actId="478"/>
          <ac:spMkLst>
            <pc:docMk/>
            <pc:sldMk cId="2368155193" sldId="288"/>
            <ac:spMk id="58" creationId="{D9A91F9B-83DC-66F1-A453-5163B30E5313}"/>
          </ac:spMkLst>
        </pc:spChg>
        <pc:spChg chg="add mod">
          <ac:chgData name="Rosie Cooper" userId="bf124abb-9a2b-4602-9121-6ae61623fa8e" providerId="ADAL" clId="{68678221-3A1D-4B67-98F1-A9D22D2AF929}" dt="2024-03-22T16:15:01.558" v="56"/>
          <ac:spMkLst>
            <pc:docMk/>
            <pc:sldMk cId="2368155193" sldId="288"/>
            <ac:spMk id="62" creationId="{5A97063E-D71A-4F91-D6E6-E280CD41D1E3}"/>
          </ac:spMkLst>
        </pc:spChg>
        <pc:spChg chg="add mod">
          <ac:chgData name="Rosie Cooper" userId="bf124abb-9a2b-4602-9121-6ae61623fa8e" providerId="ADAL" clId="{68678221-3A1D-4B67-98F1-A9D22D2AF929}" dt="2024-03-22T16:15:01.558" v="56"/>
          <ac:spMkLst>
            <pc:docMk/>
            <pc:sldMk cId="2368155193" sldId="288"/>
            <ac:spMk id="65" creationId="{1D22BE26-482B-774E-74A2-B6B30C6D8EE4}"/>
          </ac:spMkLst>
        </pc:spChg>
        <pc:spChg chg="add mod">
          <ac:chgData name="Rosie Cooper" userId="bf124abb-9a2b-4602-9121-6ae61623fa8e" providerId="ADAL" clId="{68678221-3A1D-4B67-98F1-A9D22D2AF929}" dt="2024-03-22T16:15:01.558" v="56"/>
          <ac:spMkLst>
            <pc:docMk/>
            <pc:sldMk cId="2368155193" sldId="288"/>
            <ac:spMk id="73" creationId="{F4EF1DBB-3477-AF29-518A-3E0AE2636BE8}"/>
          </ac:spMkLst>
        </pc:spChg>
        <pc:spChg chg="add mod">
          <ac:chgData name="Rosie Cooper" userId="bf124abb-9a2b-4602-9121-6ae61623fa8e" providerId="ADAL" clId="{68678221-3A1D-4B67-98F1-A9D22D2AF929}" dt="2024-03-22T16:15:12.074" v="58"/>
          <ac:spMkLst>
            <pc:docMk/>
            <pc:sldMk cId="2368155193" sldId="288"/>
            <ac:spMk id="74" creationId="{52968AFB-B5EB-D477-E28E-618BBFDB9692}"/>
          </ac:spMkLst>
        </pc:spChg>
        <pc:spChg chg="add mod">
          <ac:chgData name="Rosie Cooper" userId="bf124abb-9a2b-4602-9121-6ae61623fa8e" providerId="ADAL" clId="{68678221-3A1D-4B67-98F1-A9D22D2AF929}" dt="2024-03-22T16:15:12.074" v="58"/>
          <ac:spMkLst>
            <pc:docMk/>
            <pc:sldMk cId="2368155193" sldId="288"/>
            <ac:spMk id="76" creationId="{F672F552-613C-5181-0ED4-50E54DBD8F7F}"/>
          </ac:spMkLst>
        </pc:spChg>
        <pc:spChg chg="add mod">
          <ac:chgData name="Rosie Cooper" userId="bf124abb-9a2b-4602-9121-6ae61623fa8e" providerId="ADAL" clId="{68678221-3A1D-4B67-98F1-A9D22D2AF929}" dt="2024-03-22T16:15:12.074" v="58"/>
          <ac:spMkLst>
            <pc:docMk/>
            <pc:sldMk cId="2368155193" sldId="288"/>
            <ac:spMk id="79" creationId="{C54ADE9C-E434-2CAA-6B69-C24B53039A50}"/>
          </ac:spMkLst>
        </pc:spChg>
        <pc:spChg chg="del topLvl">
          <ac:chgData name="Rosie Cooper" userId="bf124abb-9a2b-4602-9121-6ae61623fa8e" providerId="ADAL" clId="{68678221-3A1D-4B67-98F1-A9D22D2AF929}" dt="2024-03-22T16:14:41.904" v="54" actId="478"/>
          <ac:spMkLst>
            <pc:docMk/>
            <pc:sldMk cId="2368155193" sldId="288"/>
            <ac:spMk id="83" creationId="{47C5FE44-3D3A-19CF-B6C2-B4A0A20170B9}"/>
          </ac:spMkLst>
        </pc:spChg>
        <pc:spChg chg="del topLvl">
          <ac:chgData name="Rosie Cooper" userId="bf124abb-9a2b-4602-9121-6ae61623fa8e" providerId="ADAL" clId="{68678221-3A1D-4B67-98F1-A9D22D2AF929}" dt="2024-03-22T16:14:45.007" v="55" actId="478"/>
          <ac:spMkLst>
            <pc:docMk/>
            <pc:sldMk cId="2368155193" sldId="288"/>
            <ac:spMk id="84" creationId="{A2C189D0-65F4-F66A-5A60-D7A39F488FDC}"/>
          </ac:spMkLst>
        </pc:spChg>
        <pc:spChg chg="del topLvl">
          <ac:chgData name="Rosie Cooper" userId="bf124abb-9a2b-4602-9121-6ae61623fa8e" providerId="ADAL" clId="{68678221-3A1D-4B67-98F1-A9D22D2AF929}" dt="2024-03-22T16:14:34.583" v="52" actId="478"/>
          <ac:spMkLst>
            <pc:docMk/>
            <pc:sldMk cId="2368155193" sldId="288"/>
            <ac:spMk id="86" creationId="{987E291B-983E-78EA-D1C1-45F3544CCB04}"/>
          </ac:spMkLst>
        </pc:spChg>
        <pc:spChg chg="del topLvl">
          <ac:chgData name="Rosie Cooper" userId="bf124abb-9a2b-4602-9121-6ae61623fa8e" providerId="ADAL" clId="{68678221-3A1D-4B67-98F1-A9D22D2AF929}" dt="2024-03-22T16:14:32.585" v="51" actId="478"/>
          <ac:spMkLst>
            <pc:docMk/>
            <pc:sldMk cId="2368155193" sldId="288"/>
            <ac:spMk id="87" creationId="{2CACE060-8573-56E5-9E58-5ED73DFCF9BC}"/>
          </ac:spMkLst>
        </pc:spChg>
        <pc:spChg chg="del">
          <ac:chgData name="Rosie Cooper" userId="bf124abb-9a2b-4602-9121-6ae61623fa8e" providerId="ADAL" clId="{68678221-3A1D-4B67-98F1-A9D22D2AF929}" dt="2024-03-22T16:14:23.802" v="46" actId="478"/>
          <ac:spMkLst>
            <pc:docMk/>
            <pc:sldMk cId="2368155193" sldId="288"/>
            <ac:spMk id="88" creationId="{3F6BA389-0084-1C39-DB56-5E1110C45D76}"/>
          </ac:spMkLst>
        </pc:spChg>
        <pc:spChg chg="del">
          <ac:chgData name="Rosie Cooper" userId="bf124abb-9a2b-4602-9121-6ae61623fa8e" providerId="ADAL" clId="{68678221-3A1D-4B67-98F1-A9D22D2AF929}" dt="2024-03-22T16:14:25.668" v="47" actId="478"/>
          <ac:spMkLst>
            <pc:docMk/>
            <pc:sldMk cId="2368155193" sldId="288"/>
            <ac:spMk id="89" creationId="{92327C01-AFEF-125A-7372-D693A8A7E6D4}"/>
          </ac:spMkLst>
        </pc:spChg>
        <pc:spChg chg="mod">
          <ac:chgData name="Rosie Cooper" userId="bf124abb-9a2b-4602-9121-6ae61623fa8e" providerId="ADAL" clId="{68678221-3A1D-4B67-98F1-A9D22D2AF929}" dt="2024-03-22T16:12:24.970" v="5" actId="12788"/>
          <ac:spMkLst>
            <pc:docMk/>
            <pc:sldMk cId="2368155193" sldId="288"/>
            <ac:spMk id="107" creationId="{73A0C01E-2EC7-5835-BE7A-B29639F1F5CE}"/>
          </ac:spMkLst>
        </pc:spChg>
        <pc:grpChg chg="del">
          <ac:chgData name="Rosie Cooper" userId="bf124abb-9a2b-4602-9121-6ae61623fa8e" providerId="ADAL" clId="{68678221-3A1D-4B67-98F1-A9D22D2AF929}" dt="2024-03-22T16:14:32.585" v="51" actId="478"/>
          <ac:grpSpMkLst>
            <pc:docMk/>
            <pc:sldMk cId="2368155193" sldId="288"/>
            <ac:grpSpMk id="15" creationId="{7C4D7B9F-4926-4EC6-F2A1-5024D067ED1C}"/>
          </ac:grpSpMkLst>
        </pc:grpChg>
        <pc:grpChg chg="del">
          <ac:chgData name="Rosie Cooper" userId="bf124abb-9a2b-4602-9121-6ae61623fa8e" providerId="ADAL" clId="{68678221-3A1D-4B67-98F1-A9D22D2AF929}" dt="2024-03-22T16:14:41.904" v="54" actId="478"/>
          <ac:grpSpMkLst>
            <pc:docMk/>
            <pc:sldMk cId="2368155193" sldId="288"/>
            <ac:grpSpMk id="18" creationId="{D0316813-055E-3437-D5EB-685C54D9D26C}"/>
          </ac:grpSpMkLst>
        </pc:grpChg>
        <pc:picChg chg="add del mod modVis">
          <ac:chgData name="Rosie Cooper" userId="bf124abb-9a2b-4602-9121-6ae61623fa8e" providerId="ADAL" clId="{68678221-3A1D-4B67-98F1-A9D22D2AF929}" dt="2024-03-22T16:15:53.600" v="66" actId="14429"/>
          <ac:picMkLst>
            <pc:docMk/>
            <pc:sldMk cId="2368155193" sldId="288"/>
            <ac:picMk id="3" creationId="{1DFCA55F-AEFC-7DFE-50CD-907DCAC9AEF7}"/>
          </ac:picMkLst>
        </pc:picChg>
        <pc:picChg chg="del">
          <ac:chgData name="Rosie Cooper" userId="bf124abb-9a2b-4602-9121-6ae61623fa8e" providerId="ADAL" clId="{68678221-3A1D-4B67-98F1-A9D22D2AF929}" dt="2024-03-22T16:15:48.344" v="62" actId="478"/>
          <ac:picMkLst>
            <pc:docMk/>
            <pc:sldMk cId="2368155193" sldId="288"/>
            <ac:picMk id="19" creationId="{4C0D5AC8-2B28-3E63-7B3E-39E889F2F633}"/>
          </ac:picMkLst>
        </pc:picChg>
        <pc:picChg chg="del">
          <ac:chgData name="Rosie Cooper" userId="bf124abb-9a2b-4602-9121-6ae61623fa8e" providerId="ADAL" clId="{68678221-3A1D-4B67-98F1-A9D22D2AF929}" dt="2024-03-22T16:15:48.344" v="62" actId="478"/>
          <ac:picMkLst>
            <pc:docMk/>
            <pc:sldMk cId="2368155193" sldId="288"/>
            <ac:picMk id="28" creationId="{AA0CD31C-3C0D-581A-CC9F-05573ADE9942}"/>
          </ac:picMkLst>
        </pc:picChg>
        <pc:picChg chg="del">
          <ac:chgData name="Rosie Cooper" userId="bf124abb-9a2b-4602-9121-6ae61623fa8e" providerId="ADAL" clId="{68678221-3A1D-4B67-98F1-A9D22D2AF929}" dt="2024-03-22T16:15:48.344" v="62" actId="478"/>
          <ac:picMkLst>
            <pc:docMk/>
            <pc:sldMk cId="2368155193" sldId="288"/>
            <ac:picMk id="71" creationId="{2CDF1BFB-C627-2AD4-C4DD-E692D72B0783}"/>
          </ac:picMkLst>
        </pc:picChg>
        <pc:picChg chg="del">
          <ac:chgData name="Rosie Cooper" userId="bf124abb-9a2b-4602-9121-6ae61623fa8e" providerId="ADAL" clId="{68678221-3A1D-4B67-98F1-A9D22D2AF929}" dt="2024-03-22T16:14:39.144" v="53" actId="478"/>
          <ac:picMkLst>
            <pc:docMk/>
            <pc:sldMk cId="2368155193" sldId="288"/>
            <ac:picMk id="82" creationId="{978406AD-E61E-41EA-E87C-D0D258D5A07E}"/>
          </ac:picMkLst>
        </pc:picChg>
        <pc:picChg chg="del">
          <ac:chgData name="Rosie Cooper" userId="bf124abb-9a2b-4602-9121-6ae61623fa8e" providerId="ADAL" clId="{68678221-3A1D-4B67-98F1-A9D22D2AF929}" dt="2024-03-22T16:14:27.600" v="48" actId="478"/>
          <ac:picMkLst>
            <pc:docMk/>
            <pc:sldMk cId="2368155193" sldId="288"/>
            <ac:picMk id="85" creationId="{E360FBAF-19A2-0DEB-D3EB-D4B740B95ED3}"/>
          </ac:picMkLst>
        </pc:picChg>
        <pc:picChg chg="add mod">
          <ac:chgData name="Rosie Cooper" userId="bf124abb-9a2b-4602-9121-6ae61623fa8e" providerId="ADAL" clId="{68678221-3A1D-4B67-98F1-A9D22D2AF929}" dt="2024-03-22T16:15:12.074" v="58"/>
          <ac:picMkLst>
            <pc:docMk/>
            <pc:sldMk cId="2368155193" sldId="288"/>
            <ac:picMk id="90" creationId="{C110CB45-1778-B6D5-B0B6-A7665B001D19}"/>
          </ac:picMkLst>
        </pc:picChg>
        <pc:cxnChg chg="del">
          <ac:chgData name="Rosie Cooper" userId="bf124abb-9a2b-4602-9121-6ae61623fa8e" providerId="ADAL" clId="{68678221-3A1D-4B67-98F1-A9D22D2AF929}" dt="2024-03-22T16:15:50.744" v="64" actId="478"/>
          <ac:cxnSpMkLst>
            <pc:docMk/>
            <pc:sldMk cId="2368155193" sldId="288"/>
            <ac:cxnSpMk id="2" creationId="{7CCB5EE4-F506-9E7B-7979-274D3DEE8AB6}"/>
          </ac:cxnSpMkLst>
        </pc:cxnChg>
        <pc:cxnChg chg="del">
          <ac:chgData name="Rosie Cooper" userId="bf124abb-9a2b-4602-9121-6ae61623fa8e" providerId="ADAL" clId="{68678221-3A1D-4B67-98F1-A9D22D2AF929}" dt="2024-03-22T16:15:52.398" v="65" actId="478"/>
          <ac:cxnSpMkLst>
            <pc:docMk/>
            <pc:sldMk cId="2368155193" sldId="288"/>
            <ac:cxnSpMk id="4" creationId="{B3C7E18D-4EC0-236D-496B-AF337BD765A6}"/>
          </ac:cxnSpMkLst>
        </pc:cxnChg>
        <pc:cxnChg chg="del">
          <ac:chgData name="Rosie Cooper" userId="bf124abb-9a2b-4602-9121-6ae61623fa8e" providerId="ADAL" clId="{68678221-3A1D-4B67-98F1-A9D22D2AF929}" dt="2024-03-22T16:15:48.344" v="62" actId="478"/>
          <ac:cxnSpMkLst>
            <pc:docMk/>
            <pc:sldMk cId="2368155193" sldId="288"/>
            <ac:cxnSpMk id="16" creationId="{4D05F750-F8D8-3450-8A61-308CFD7A44ED}"/>
          </ac:cxnSpMkLst>
        </pc:cxnChg>
        <pc:cxnChg chg="del">
          <ac:chgData name="Rosie Cooper" userId="bf124abb-9a2b-4602-9121-6ae61623fa8e" providerId="ADAL" clId="{68678221-3A1D-4B67-98F1-A9D22D2AF929}" dt="2024-03-22T16:15:49.787" v="63" actId="478"/>
          <ac:cxnSpMkLst>
            <pc:docMk/>
            <pc:sldMk cId="2368155193" sldId="288"/>
            <ac:cxnSpMk id="21" creationId="{682C035E-E6BB-ECFB-8A7F-23EE2992E92A}"/>
          </ac:cxnSpMkLst>
        </pc:cxnChg>
        <pc:cxnChg chg="del">
          <ac:chgData name="Rosie Cooper" userId="bf124abb-9a2b-4602-9121-6ae61623fa8e" providerId="ADAL" clId="{68678221-3A1D-4B67-98F1-A9D22D2AF929}" dt="2024-03-22T16:15:48.344" v="62" actId="478"/>
          <ac:cxnSpMkLst>
            <pc:docMk/>
            <pc:sldMk cId="2368155193" sldId="288"/>
            <ac:cxnSpMk id="38" creationId="{277B9420-F2D1-4B62-58F1-891D0DAF8BC5}"/>
          </ac:cxnSpMkLst>
        </pc:cxnChg>
        <pc:cxnChg chg="del">
          <ac:chgData name="Rosie Cooper" userId="bf124abb-9a2b-4602-9121-6ae61623fa8e" providerId="ADAL" clId="{68678221-3A1D-4B67-98F1-A9D22D2AF929}" dt="2024-03-22T16:15:48.344" v="62" actId="478"/>
          <ac:cxnSpMkLst>
            <pc:docMk/>
            <pc:sldMk cId="2368155193" sldId="288"/>
            <ac:cxnSpMk id="39" creationId="{73955BBC-CFA2-5AAF-B4A0-105DFB36F56F}"/>
          </ac:cxnSpMkLst>
        </pc:cxnChg>
        <pc:cxnChg chg="del">
          <ac:chgData name="Rosie Cooper" userId="bf124abb-9a2b-4602-9121-6ae61623fa8e" providerId="ADAL" clId="{68678221-3A1D-4B67-98F1-A9D22D2AF929}" dt="2024-03-22T16:15:48.344" v="62" actId="478"/>
          <ac:cxnSpMkLst>
            <pc:docMk/>
            <pc:sldMk cId="2368155193" sldId="288"/>
            <ac:cxnSpMk id="57" creationId="{15CDF897-E1C4-397B-8FFB-F3F08D708452}"/>
          </ac:cxnSpMkLst>
        </pc:cxnChg>
        <pc:cxnChg chg="del">
          <ac:chgData name="Rosie Cooper" userId="bf124abb-9a2b-4602-9121-6ae61623fa8e" providerId="ADAL" clId="{68678221-3A1D-4B67-98F1-A9D22D2AF929}" dt="2024-03-22T16:15:48.344" v="62" actId="478"/>
          <ac:cxnSpMkLst>
            <pc:docMk/>
            <pc:sldMk cId="2368155193" sldId="288"/>
            <ac:cxnSpMk id="75" creationId="{DDA6C34D-51C6-F245-FB8D-2C754B374635}"/>
          </ac:cxnSpMkLst>
        </pc:cxnChg>
        <pc:cxnChg chg="add mod">
          <ac:chgData name="Rosie Cooper" userId="bf124abb-9a2b-4602-9121-6ae61623fa8e" providerId="ADAL" clId="{68678221-3A1D-4B67-98F1-A9D22D2AF929}" dt="2024-03-22T16:15:12.074" v="58"/>
          <ac:cxnSpMkLst>
            <pc:docMk/>
            <pc:sldMk cId="2368155193" sldId="288"/>
            <ac:cxnSpMk id="80" creationId="{02B651BE-E81D-6B65-EA46-A144F1E6B846}"/>
          </ac:cxnSpMkLst>
        </pc:cxnChg>
        <pc:cxnChg chg="del">
          <ac:chgData name="Rosie Cooper" userId="bf124abb-9a2b-4602-9121-6ae61623fa8e" providerId="ADAL" clId="{68678221-3A1D-4B67-98F1-A9D22D2AF929}" dt="2024-03-22T16:15:48.344" v="62" actId="478"/>
          <ac:cxnSpMkLst>
            <pc:docMk/>
            <pc:sldMk cId="2368155193" sldId="288"/>
            <ac:cxnSpMk id="81" creationId="{6DCDFB8C-441B-C9C7-793B-99C4E3DA931B}"/>
          </ac:cxnSpMkLst>
        </pc:cxnChg>
        <pc:cxnChg chg="add mod">
          <ac:chgData name="Rosie Cooper" userId="bf124abb-9a2b-4602-9121-6ae61623fa8e" providerId="ADAL" clId="{68678221-3A1D-4B67-98F1-A9D22D2AF929}" dt="2024-03-22T16:15:12.074" v="58"/>
          <ac:cxnSpMkLst>
            <pc:docMk/>
            <pc:sldMk cId="2368155193" sldId="288"/>
            <ac:cxnSpMk id="91" creationId="{8CFC38E3-7704-E611-4956-B0EF6CC47FB9}"/>
          </ac:cxnSpMkLst>
        </pc:cxnChg>
        <pc:cxnChg chg="add mod">
          <ac:chgData name="Rosie Cooper" userId="bf124abb-9a2b-4602-9121-6ae61623fa8e" providerId="ADAL" clId="{68678221-3A1D-4B67-98F1-A9D22D2AF929}" dt="2024-03-22T16:15:12.074" v="58"/>
          <ac:cxnSpMkLst>
            <pc:docMk/>
            <pc:sldMk cId="2368155193" sldId="288"/>
            <ac:cxnSpMk id="92" creationId="{0444A0A5-0A56-945A-5B55-085856CF8A3E}"/>
          </ac:cxnSpMkLst>
        </pc:cxnChg>
      </pc:sldChg>
      <pc:sldChg chg="modSp add">
        <pc:chgData name="Rosie Cooper" userId="bf124abb-9a2b-4602-9121-6ae61623fa8e" providerId="ADAL" clId="{68678221-3A1D-4B67-98F1-A9D22D2AF929}" dt="2024-03-22T16:16:48.094" v="101" actId="962"/>
        <pc:sldMkLst>
          <pc:docMk/>
          <pc:sldMk cId="196096754" sldId="289"/>
        </pc:sldMkLst>
        <pc:grpChg chg="mod">
          <ac:chgData name="Rosie Cooper" userId="bf124abb-9a2b-4602-9121-6ae61623fa8e" providerId="ADAL" clId="{68678221-3A1D-4B67-98F1-A9D22D2AF929}" dt="2024-03-22T16:16:48.094" v="101" actId="962"/>
          <ac:grpSpMkLst>
            <pc:docMk/>
            <pc:sldMk cId="196096754" sldId="289"/>
            <ac:grpSpMk id="15" creationId="{7C4D7B9F-4926-4EC6-F2A1-5024D067ED1C}"/>
          </ac:grpSpMkLst>
        </pc:grpChg>
        <pc:grpChg chg="mod">
          <ac:chgData name="Rosie Cooper" userId="bf124abb-9a2b-4602-9121-6ae61623fa8e" providerId="ADAL" clId="{68678221-3A1D-4B67-98F1-A9D22D2AF929}" dt="2024-03-22T16:16:44.654" v="100" actId="962"/>
          <ac:grpSpMkLst>
            <pc:docMk/>
            <pc:sldMk cId="196096754" sldId="289"/>
            <ac:grpSpMk id="18" creationId="{D0316813-055E-3437-D5EB-685C54D9D26C}"/>
          </ac:grpSpMkLst>
        </pc:grpChg>
      </pc:sldChg>
      <pc:sldChg chg="modSp add">
        <pc:chgData name="Rosie Cooper" userId="bf124abb-9a2b-4602-9121-6ae61623fa8e" providerId="ADAL" clId="{68678221-3A1D-4B67-98F1-A9D22D2AF929}" dt="2024-03-22T16:16:34.268" v="99" actId="20577"/>
        <pc:sldMkLst>
          <pc:docMk/>
          <pc:sldMk cId="3433030618" sldId="290"/>
        </pc:sldMkLst>
        <pc:spChg chg="mod">
          <ac:chgData name="Rosie Cooper" userId="bf124abb-9a2b-4602-9121-6ae61623fa8e" providerId="ADAL" clId="{68678221-3A1D-4B67-98F1-A9D22D2AF929}" dt="2024-03-22T16:16:34.268" v="99" actId="20577"/>
          <ac:spMkLst>
            <pc:docMk/>
            <pc:sldMk cId="3433030618" sldId="290"/>
            <ac:spMk id="22" creationId="{216FD1CC-82EC-3654-2CC5-94BF6DCFD0CF}"/>
          </ac:spMkLst>
        </pc:spChg>
      </pc:sldChg>
    </pc:docChg>
  </pc:docChgLst>
  <pc:docChgLst>
    <pc:chgData name="Rosie Cooper" userId="S::rosie.cooper@hrp.org.uk::bf124abb-9a2b-4602-9121-6ae61623fa8e" providerId="AD" clId="Web-{65358599-A945-6DB5-019E-FFA695B423BC}"/>
    <pc:docChg chg="modSld">
      <pc:chgData name="Rosie Cooper" userId="S::rosie.cooper@hrp.org.uk::bf124abb-9a2b-4602-9121-6ae61623fa8e" providerId="AD" clId="Web-{65358599-A945-6DB5-019E-FFA695B423BC}" dt="2024-03-22T16:26:22.529" v="7" actId="20577"/>
      <pc:docMkLst>
        <pc:docMk/>
      </pc:docMkLst>
      <pc:sldChg chg="modSp">
        <pc:chgData name="Rosie Cooper" userId="S::rosie.cooper@hrp.org.uk::bf124abb-9a2b-4602-9121-6ae61623fa8e" providerId="AD" clId="Web-{65358599-A945-6DB5-019E-FFA695B423BC}" dt="2024-03-22T16:26:22.529" v="7" actId="20577"/>
        <pc:sldMkLst>
          <pc:docMk/>
          <pc:sldMk cId="3885894406" sldId="266"/>
        </pc:sldMkLst>
        <pc:spChg chg="mod">
          <ac:chgData name="Rosie Cooper" userId="S::rosie.cooper@hrp.org.uk::bf124abb-9a2b-4602-9121-6ae61623fa8e" providerId="AD" clId="Web-{65358599-A945-6DB5-019E-FFA695B423BC}" dt="2024-03-22T16:26:14.841" v="1" actId="20577"/>
          <ac:spMkLst>
            <pc:docMk/>
            <pc:sldMk cId="3885894406" sldId="266"/>
            <ac:spMk id="11" creationId="{258C8595-C239-785D-D42A-0C136B5DAA03}"/>
          </ac:spMkLst>
        </pc:spChg>
        <pc:spChg chg="mod">
          <ac:chgData name="Rosie Cooper" userId="S::rosie.cooper@hrp.org.uk::bf124abb-9a2b-4602-9121-6ae61623fa8e" providerId="AD" clId="Web-{65358599-A945-6DB5-019E-FFA695B423BC}" dt="2024-03-22T16:26:18.388" v="3" actId="20577"/>
          <ac:spMkLst>
            <pc:docMk/>
            <pc:sldMk cId="3885894406" sldId="266"/>
            <ac:spMk id="30" creationId="{22F14324-F6DE-4632-5186-D7CB8471FC58}"/>
          </ac:spMkLst>
        </pc:spChg>
        <pc:spChg chg="mod">
          <ac:chgData name="Rosie Cooper" userId="S::rosie.cooper@hrp.org.uk::bf124abb-9a2b-4602-9121-6ae61623fa8e" providerId="AD" clId="Web-{65358599-A945-6DB5-019E-FFA695B423BC}" dt="2024-03-22T16:26:20.685" v="5" actId="20577"/>
          <ac:spMkLst>
            <pc:docMk/>
            <pc:sldMk cId="3885894406" sldId="266"/>
            <ac:spMk id="33" creationId="{42863F3F-934A-B7D2-84B2-F5E8E5F4E346}"/>
          </ac:spMkLst>
        </pc:spChg>
        <pc:spChg chg="mod">
          <ac:chgData name="Rosie Cooper" userId="S::rosie.cooper@hrp.org.uk::bf124abb-9a2b-4602-9121-6ae61623fa8e" providerId="AD" clId="Web-{65358599-A945-6DB5-019E-FFA695B423BC}" dt="2024-03-22T16:26:22.529" v="7" actId="20577"/>
          <ac:spMkLst>
            <pc:docMk/>
            <pc:sldMk cId="3885894406" sldId="266"/>
            <ac:spMk id="36" creationId="{B517E7C7-A140-1168-D2FD-F9BB4F0DFFCD}"/>
          </ac:spMkLst>
        </pc:spChg>
      </pc:sldChg>
    </pc:docChg>
  </pc:docChgLst>
  <pc:docChgLst>
    <pc:chgData name="Rosie Cooper" userId="S::rosie.cooper@hrp.org.uk::bf124abb-9a2b-4602-9121-6ae61623fa8e" providerId="AD" clId="Web-{82B6FCF2-73A5-37F7-41E2-E03B8BD10899}"/>
    <pc:docChg chg="modSld">
      <pc:chgData name="Rosie Cooper" userId="S::rosie.cooper@hrp.org.uk::bf124abb-9a2b-4602-9121-6ae61623fa8e" providerId="AD" clId="Web-{82B6FCF2-73A5-37F7-41E2-E03B8BD10899}" dt="2024-03-22T17:15:14.863" v="1" actId="20577"/>
      <pc:docMkLst>
        <pc:docMk/>
      </pc:docMkLst>
      <pc:sldChg chg="modSp">
        <pc:chgData name="Rosie Cooper" userId="S::rosie.cooper@hrp.org.uk::bf124abb-9a2b-4602-9121-6ae61623fa8e" providerId="AD" clId="Web-{82B6FCF2-73A5-37F7-41E2-E03B8BD10899}" dt="2024-03-22T17:15:14.863" v="1" actId="20577"/>
        <pc:sldMkLst>
          <pc:docMk/>
          <pc:sldMk cId="87846418" sldId="283"/>
        </pc:sldMkLst>
        <pc:spChg chg="mod">
          <ac:chgData name="Rosie Cooper" userId="S::rosie.cooper@hrp.org.uk::bf124abb-9a2b-4602-9121-6ae61623fa8e" providerId="AD" clId="Web-{82B6FCF2-73A5-37F7-41E2-E03B8BD10899}" dt="2024-03-22T17:15:14.863" v="1" actId="20577"/>
          <ac:spMkLst>
            <pc:docMk/>
            <pc:sldMk cId="87846418" sldId="283"/>
            <ac:spMk id="10" creationId="{D845CFDD-E078-E193-4727-8B67D6F700F3}"/>
          </ac:spMkLst>
        </pc:spChg>
      </pc:sldChg>
    </pc:docChg>
  </pc:docChgLst>
  <pc:docChgLst>
    <pc:chgData name="Rosie Cooper" userId="S::rosie.cooper@hrp.org.uk::bf124abb-9a2b-4602-9121-6ae61623fa8e" providerId="AD" clId="Web-{4F4F06AA-4D23-09C8-1A23-B42E475C7D65}"/>
    <pc:docChg chg="modSld">
      <pc:chgData name="Rosie Cooper" userId="S::rosie.cooper@hrp.org.uk::bf124abb-9a2b-4602-9121-6ae61623fa8e" providerId="AD" clId="Web-{4F4F06AA-4D23-09C8-1A23-B42E475C7D65}" dt="2024-03-22T16:17:13.616" v="237" actId="14100"/>
      <pc:docMkLst>
        <pc:docMk/>
      </pc:docMkLst>
      <pc:sldChg chg="modSp">
        <pc:chgData name="Rosie Cooper" userId="S::rosie.cooper@hrp.org.uk::bf124abb-9a2b-4602-9121-6ae61623fa8e" providerId="AD" clId="Web-{4F4F06AA-4D23-09C8-1A23-B42E475C7D65}" dt="2024-03-22T16:17:02.522" v="236" actId="14100"/>
        <pc:sldMkLst>
          <pc:docMk/>
          <pc:sldMk cId="2368155193" sldId="288"/>
        </pc:sldMkLst>
        <pc:spChg chg="mod">
          <ac:chgData name="Rosie Cooper" userId="S::rosie.cooper@hrp.org.uk::bf124abb-9a2b-4602-9121-6ae61623fa8e" providerId="AD" clId="Web-{4F4F06AA-4D23-09C8-1A23-B42E475C7D65}" dt="2024-03-22T16:13:04.529" v="235" actId="20577"/>
          <ac:spMkLst>
            <pc:docMk/>
            <pc:sldMk cId="2368155193" sldId="288"/>
            <ac:spMk id="8" creationId="{69C682BC-432E-1C24-BE54-49909D17E542}"/>
          </ac:spMkLst>
        </pc:spChg>
        <pc:spChg chg="mod">
          <ac:chgData name="Rosie Cooper" userId="S::rosie.cooper@hrp.org.uk::bf124abb-9a2b-4602-9121-6ae61623fa8e" providerId="AD" clId="Web-{4F4F06AA-4D23-09C8-1A23-B42E475C7D65}" dt="2024-03-22T16:12:49.419" v="224" actId="20577"/>
          <ac:spMkLst>
            <pc:docMk/>
            <pc:sldMk cId="2368155193" sldId="288"/>
            <ac:spMk id="29" creationId="{0549064D-8CD1-306D-F9DF-02A78BE05461}"/>
          </ac:spMkLst>
        </pc:spChg>
        <pc:spChg chg="mod">
          <ac:chgData name="Rosie Cooper" userId="S::rosie.cooper@hrp.org.uk::bf124abb-9a2b-4602-9121-6ae61623fa8e" providerId="AD" clId="Web-{4F4F06AA-4D23-09C8-1A23-B42E475C7D65}" dt="2024-03-22T16:10:30.852" v="170" actId="20577"/>
          <ac:spMkLst>
            <pc:docMk/>
            <pc:sldMk cId="2368155193" sldId="288"/>
            <ac:spMk id="31" creationId="{D5787F4B-1D42-74CD-B335-B7DE0DEBFCB8}"/>
          </ac:spMkLst>
        </pc:spChg>
        <pc:spChg chg="mod">
          <ac:chgData name="Rosie Cooper" userId="S::rosie.cooper@hrp.org.uk::bf124abb-9a2b-4602-9121-6ae61623fa8e" providerId="AD" clId="Web-{4F4F06AA-4D23-09C8-1A23-B42E475C7D65}" dt="2024-03-22T16:12:58.372" v="231" actId="20577"/>
          <ac:spMkLst>
            <pc:docMk/>
            <pc:sldMk cId="2368155193" sldId="288"/>
            <ac:spMk id="33" creationId="{0F1A37A8-10D7-FF74-8B6F-6A72D18D0B72}"/>
          </ac:spMkLst>
        </pc:spChg>
        <pc:spChg chg="mod">
          <ac:chgData name="Rosie Cooper" userId="S::rosie.cooper@hrp.org.uk::bf124abb-9a2b-4602-9121-6ae61623fa8e" providerId="AD" clId="Web-{4F4F06AA-4D23-09C8-1A23-B42E475C7D65}" dt="2024-03-22T16:09:11.286" v="53" actId="20577"/>
          <ac:spMkLst>
            <pc:docMk/>
            <pc:sldMk cId="2368155193" sldId="288"/>
            <ac:spMk id="36" creationId="{DC86E7F6-CBD1-5BFA-52BC-16CDBEF2EC7A}"/>
          </ac:spMkLst>
        </pc:spChg>
        <pc:spChg chg="mod">
          <ac:chgData name="Rosie Cooper" userId="S::rosie.cooper@hrp.org.uk::bf124abb-9a2b-4602-9121-6ae61623fa8e" providerId="AD" clId="Web-{4F4F06AA-4D23-09C8-1A23-B42E475C7D65}" dt="2024-03-22T16:09:39.115" v="87" actId="14100"/>
          <ac:spMkLst>
            <pc:docMk/>
            <pc:sldMk cId="2368155193" sldId="288"/>
            <ac:spMk id="40" creationId="{89DDCFC6-B84E-F2B7-BE49-F5788694DF68}"/>
          </ac:spMkLst>
        </pc:spChg>
        <pc:spChg chg="mod">
          <ac:chgData name="Rosie Cooper" userId="S::rosie.cooper@hrp.org.uk::bf124abb-9a2b-4602-9121-6ae61623fa8e" providerId="AD" clId="Web-{4F4F06AA-4D23-09C8-1A23-B42E475C7D65}" dt="2024-03-22T16:08:50.317" v="20" actId="20577"/>
          <ac:spMkLst>
            <pc:docMk/>
            <pc:sldMk cId="2368155193" sldId="288"/>
            <ac:spMk id="41" creationId="{DD6C3DF0-95D8-E399-EF59-CDFA1BA0D24E}"/>
          </ac:spMkLst>
        </pc:spChg>
        <pc:spChg chg="mod">
          <ac:chgData name="Rosie Cooper" userId="S::rosie.cooper@hrp.org.uk::bf124abb-9a2b-4602-9121-6ae61623fa8e" providerId="AD" clId="Web-{4F4F06AA-4D23-09C8-1A23-B42E475C7D65}" dt="2024-03-22T16:11:00.759" v="195" actId="1076"/>
          <ac:spMkLst>
            <pc:docMk/>
            <pc:sldMk cId="2368155193" sldId="288"/>
            <ac:spMk id="43" creationId="{7620CE5F-3FCB-E384-4E40-9E55C6614B28}"/>
          </ac:spMkLst>
        </pc:spChg>
        <pc:spChg chg="mod">
          <ac:chgData name="Rosie Cooper" userId="S::rosie.cooper@hrp.org.uk::bf124abb-9a2b-4602-9121-6ae61623fa8e" providerId="AD" clId="Web-{4F4F06AA-4D23-09C8-1A23-B42E475C7D65}" dt="2024-03-22T16:08:59.176" v="34" actId="20577"/>
          <ac:spMkLst>
            <pc:docMk/>
            <pc:sldMk cId="2368155193" sldId="288"/>
            <ac:spMk id="45" creationId="{E893ECFB-AA27-13F0-D6D6-9C1C2CA380ED}"/>
          </ac:spMkLst>
        </pc:spChg>
        <pc:spChg chg="mod">
          <ac:chgData name="Rosie Cooper" userId="S::rosie.cooper@hrp.org.uk::bf124abb-9a2b-4602-9121-6ae61623fa8e" providerId="AD" clId="Web-{4F4F06AA-4D23-09C8-1A23-B42E475C7D65}" dt="2024-03-22T16:11:03.900" v="196" actId="14100"/>
          <ac:spMkLst>
            <pc:docMk/>
            <pc:sldMk cId="2368155193" sldId="288"/>
            <ac:spMk id="50" creationId="{C2734A70-2E8C-2E2F-71FE-1E9B8CBD4728}"/>
          </ac:spMkLst>
        </pc:spChg>
        <pc:spChg chg="mod">
          <ac:chgData name="Rosie Cooper" userId="S::rosie.cooper@hrp.org.uk::bf124abb-9a2b-4602-9121-6ae61623fa8e" providerId="AD" clId="Web-{4F4F06AA-4D23-09C8-1A23-B42E475C7D65}" dt="2024-03-22T16:10:02.866" v="116" actId="20577"/>
          <ac:spMkLst>
            <pc:docMk/>
            <pc:sldMk cId="2368155193" sldId="288"/>
            <ac:spMk id="54" creationId="{7D329E5E-F830-CCA9-EC43-19DAA13BDBEC}"/>
          </ac:spMkLst>
        </pc:spChg>
        <pc:spChg chg="mod">
          <ac:chgData name="Rosie Cooper" userId="S::rosie.cooper@hrp.org.uk::bf124abb-9a2b-4602-9121-6ae61623fa8e" providerId="AD" clId="Web-{4F4F06AA-4D23-09C8-1A23-B42E475C7D65}" dt="2024-03-22T16:09:50.209" v="102" actId="20577"/>
          <ac:spMkLst>
            <pc:docMk/>
            <pc:sldMk cId="2368155193" sldId="288"/>
            <ac:spMk id="60" creationId="{2CD0F5A8-996C-6719-98F3-D75C5D06EA4A}"/>
          </ac:spMkLst>
        </pc:spChg>
        <pc:spChg chg="mod">
          <ac:chgData name="Rosie Cooper" userId="S::rosie.cooper@hrp.org.uk::bf124abb-9a2b-4602-9121-6ae61623fa8e" providerId="AD" clId="Web-{4F4F06AA-4D23-09C8-1A23-B42E475C7D65}" dt="2024-03-22T16:17:02.522" v="236" actId="14100"/>
          <ac:spMkLst>
            <pc:docMk/>
            <pc:sldMk cId="2368155193" sldId="288"/>
            <ac:spMk id="62" creationId="{5A97063E-D71A-4F91-D6E6-E280CD41D1E3}"/>
          </ac:spMkLst>
        </pc:spChg>
      </pc:sldChg>
      <pc:sldChg chg="modSp">
        <pc:chgData name="Rosie Cooper" userId="S::rosie.cooper@hrp.org.uk::bf124abb-9a2b-4602-9121-6ae61623fa8e" providerId="AD" clId="Web-{4F4F06AA-4D23-09C8-1A23-B42E475C7D65}" dt="2024-03-22T16:17:13.616" v="237" actId="14100"/>
        <pc:sldMkLst>
          <pc:docMk/>
          <pc:sldMk cId="3433030618" sldId="290"/>
        </pc:sldMkLst>
        <pc:spChg chg="mod">
          <ac:chgData name="Rosie Cooper" userId="S::rosie.cooper@hrp.org.uk::bf124abb-9a2b-4602-9121-6ae61623fa8e" providerId="AD" clId="Web-{4F4F06AA-4D23-09C8-1A23-B42E475C7D65}" dt="2024-03-22T16:17:13.616" v="237" actId="14100"/>
          <ac:spMkLst>
            <pc:docMk/>
            <pc:sldMk cId="3433030618" sldId="290"/>
            <ac:spMk id="62" creationId="{5A97063E-D71A-4F91-D6E6-E280CD41D1E3}"/>
          </ac:spMkLst>
        </pc:spChg>
      </pc:sldChg>
    </pc:docChg>
  </pc:docChgLst>
  <pc:docChgLst>
    <pc:chgData name="Rosie Cooper" userId="bf124abb-9a2b-4602-9121-6ae61623fa8e" providerId="ADAL" clId="{96833BA7-332F-4300-8783-998392DFE92D}"/>
    <pc:docChg chg="modSld">
      <pc:chgData name="Rosie Cooper" userId="bf124abb-9a2b-4602-9121-6ae61623fa8e" providerId="ADAL" clId="{96833BA7-332F-4300-8783-998392DFE92D}" dt="2024-03-22T15:30:10.185" v="5" actId="114"/>
      <pc:docMkLst>
        <pc:docMk/>
      </pc:docMkLst>
      <pc:sldChg chg="modSp mod">
        <pc:chgData name="Rosie Cooper" userId="bf124abb-9a2b-4602-9121-6ae61623fa8e" providerId="ADAL" clId="{96833BA7-332F-4300-8783-998392DFE92D}" dt="2024-03-22T15:30:04.541" v="4" actId="114"/>
        <pc:sldMkLst>
          <pc:docMk/>
          <pc:sldMk cId="3146058440" sldId="286"/>
        </pc:sldMkLst>
        <pc:spChg chg="mod">
          <ac:chgData name="Rosie Cooper" userId="bf124abb-9a2b-4602-9121-6ae61623fa8e" providerId="ADAL" clId="{96833BA7-332F-4300-8783-998392DFE92D}" dt="2024-03-22T15:30:04.541" v="4" actId="114"/>
          <ac:spMkLst>
            <pc:docMk/>
            <pc:sldMk cId="3146058440" sldId="286"/>
            <ac:spMk id="63" creationId="{565068EE-4F58-51FA-5715-BF9FA8D90E5F}"/>
          </ac:spMkLst>
        </pc:spChg>
      </pc:sldChg>
      <pc:sldChg chg="addSp modSp mod">
        <pc:chgData name="Rosie Cooper" userId="bf124abb-9a2b-4602-9121-6ae61623fa8e" providerId="ADAL" clId="{96833BA7-332F-4300-8783-998392DFE92D}" dt="2024-03-22T15:30:10.185" v="5" actId="114"/>
        <pc:sldMkLst>
          <pc:docMk/>
          <pc:sldMk cId="586323629" sldId="287"/>
        </pc:sldMkLst>
        <pc:spChg chg="mod">
          <ac:chgData name="Rosie Cooper" userId="bf124abb-9a2b-4602-9121-6ae61623fa8e" providerId="ADAL" clId="{96833BA7-332F-4300-8783-998392DFE92D}" dt="2024-03-22T15:30:10.185" v="5" actId="114"/>
          <ac:spMkLst>
            <pc:docMk/>
            <pc:sldMk cId="586323629" sldId="287"/>
            <ac:spMk id="63" creationId="{565068EE-4F58-51FA-5715-BF9FA8D90E5F}"/>
          </ac:spMkLst>
        </pc:spChg>
        <pc:picChg chg="add mod">
          <ac:chgData name="Rosie Cooper" userId="bf124abb-9a2b-4602-9121-6ae61623fa8e" providerId="ADAL" clId="{96833BA7-332F-4300-8783-998392DFE92D}" dt="2024-03-22T15:29:07.610" v="3"/>
          <ac:picMkLst>
            <pc:docMk/>
            <pc:sldMk cId="586323629" sldId="287"/>
            <ac:picMk id="62" creationId="{35345EA3-D791-A015-CC51-D8054F580C42}"/>
          </ac:picMkLst>
        </pc:picChg>
      </pc:sldChg>
      <pc:sldChg chg="addSp modSp mod">
        <pc:chgData name="Rosie Cooper" userId="bf124abb-9a2b-4602-9121-6ae61623fa8e" providerId="ADAL" clId="{96833BA7-332F-4300-8783-998392DFE92D}" dt="2024-03-22T15:28:37.110" v="2" actId="1076"/>
        <pc:sldMkLst>
          <pc:docMk/>
          <pc:sldMk cId="2368155193" sldId="288"/>
        </pc:sldMkLst>
        <pc:spChg chg="mod">
          <ac:chgData name="Rosie Cooper" userId="bf124abb-9a2b-4602-9121-6ae61623fa8e" providerId="ADAL" clId="{96833BA7-332F-4300-8783-998392DFE92D}" dt="2024-03-22T15:25:33.330" v="0" actId="114"/>
          <ac:spMkLst>
            <pc:docMk/>
            <pc:sldMk cId="2368155193" sldId="288"/>
            <ac:spMk id="63" creationId="{565068EE-4F58-51FA-5715-BF9FA8D90E5F}"/>
          </ac:spMkLst>
        </pc:spChg>
        <pc:picChg chg="add mod">
          <ac:chgData name="Rosie Cooper" userId="bf124abb-9a2b-4602-9121-6ae61623fa8e" providerId="ADAL" clId="{96833BA7-332F-4300-8783-998392DFE92D}" dt="2024-03-22T15:28:37.110" v="2" actId="1076"/>
          <ac:picMkLst>
            <pc:docMk/>
            <pc:sldMk cId="2368155193" sldId="288"/>
            <ac:picMk id="19" creationId="{4C0D5AC8-2B28-3E63-7B3E-39E889F2F633}"/>
          </ac:picMkLst>
        </pc:picChg>
      </pc:sldChg>
    </pc:docChg>
  </pc:docChgLst>
  <pc:docChgLst>
    <pc:chgData name="Rosie Cooper" userId="S::rosie.cooper@hrp.org.uk::bf124abb-9a2b-4602-9121-6ae61623fa8e" providerId="AD" clId="Web-{B2025B43-1F09-7AF3-216D-C89EC7886D21}"/>
    <pc:docChg chg="modSld">
      <pc:chgData name="Rosie Cooper" userId="S::rosie.cooper@hrp.org.uk::bf124abb-9a2b-4602-9121-6ae61623fa8e" providerId="AD" clId="Web-{B2025B43-1F09-7AF3-216D-C89EC7886D21}" dt="2024-03-22T16:45:51.539" v="2" actId="14100"/>
      <pc:docMkLst>
        <pc:docMk/>
      </pc:docMkLst>
      <pc:sldChg chg="modSp">
        <pc:chgData name="Rosie Cooper" userId="S::rosie.cooper@hrp.org.uk::bf124abb-9a2b-4602-9121-6ae61623fa8e" providerId="AD" clId="Web-{B2025B43-1F09-7AF3-216D-C89EC7886D21}" dt="2024-03-22T16:45:44.430" v="0" actId="14100"/>
        <pc:sldMkLst>
          <pc:docMk/>
          <pc:sldMk cId="3674366005" sldId="277"/>
        </pc:sldMkLst>
        <pc:spChg chg="mod">
          <ac:chgData name="Rosie Cooper" userId="S::rosie.cooper@hrp.org.uk::bf124abb-9a2b-4602-9121-6ae61623fa8e" providerId="AD" clId="Web-{B2025B43-1F09-7AF3-216D-C89EC7886D21}" dt="2024-03-22T16:45:44.430" v="0" actId="14100"/>
          <ac:spMkLst>
            <pc:docMk/>
            <pc:sldMk cId="3674366005" sldId="277"/>
            <ac:spMk id="73" creationId="{37788669-6329-5956-8E66-326258ACF0D7}"/>
          </ac:spMkLst>
        </pc:spChg>
      </pc:sldChg>
      <pc:sldChg chg="modSp">
        <pc:chgData name="Rosie Cooper" userId="S::rosie.cooper@hrp.org.uk::bf124abb-9a2b-4602-9121-6ae61623fa8e" providerId="AD" clId="Web-{B2025B43-1F09-7AF3-216D-C89EC7886D21}" dt="2024-03-22T16:45:48.430" v="1" actId="14100"/>
        <pc:sldMkLst>
          <pc:docMk/>
          <pc:sldMk cId="2368155193" sldId="288"/>
        </pc:sldMkLst>
        <pc:spChg chg="mod">
          <ac:chgData name="Rosie Cooper" userId="S::rosie.cooper@hrp.org.uk::bf124abb-9a2b-4602-9121-6ae61623fa8e" providerId="AD" clId="Web-{B2025B43-1F09-7AF3-216D-C89EC7886D21}" dt="2024-03-22T16:45:48.430" v="1" actId="14100"/>
          <ac:spMkLst>
            <pc:docMk/>
            <pc:sldMk cId="2368155193" sldId="288"/>
            <ac:spMk id="79" creationId="{C54ADE9C-E434-2CAA-6B69-C24B53039A50}"/>
          </ac:spMkLst>
        </pc:spChg>
      </pc:sldChg>
      <pc:sldChg chg="modSp">
        <pc:chgData name="Rosie Cooper" userId="S::rosie.cooper@hrp.org.uk::bf124abb-9a2b-4602-9121-6ae61623fa8e" providerId="AD" clId="Web-{B2025B43-1F09-7AF3-216D-C89EC7886D21}" dt="2024-03-22T16:45:51.539" v="2" actId="14100"/>
        <pc:sldMkLst>
          <pc:docMk/>
          <pc:sldMk cId="3433030618" sldId="290"/>
        </pc:sldMkLst>
        <pc:spChg chg="mod">
          <ac:chgData name="Rosie Cooper" userId="S::rosie.cooper@hrp.org.uk::bf124abb-9a2b-4602-9121-6ae61623fa8e" providerId="AD" clId="Web-{B2025B43-1F09-7AF3-216D-C89EC7886D21}" dt="2024-03-22T16:45:51.539" v="2" actId="14100"/>
          <ac:spMkLst>
            <pc:docMk/>
            <pc:sldMk cId="3433030618" sldId="290"/>
            <ac:spMk id="79" creationId="{C54ADE9C-E434-2CAA-6B69-C24B53039A5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0E1197-D6B5-FC40-B7DB-CAE57B4C8070}" type="datetimeFigureOut">
              <a:rPr lang="en-US" smtClean="0"/>
              <a:t>3/22/2024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C92F05-74A2-E341-9B2C-CAE7807A0D04}" type="slidenum">
              <a:rPr lang="en-US" smtClean="0"/>
              <a:t>‹#›</a:t>
            </a:fld>
            <a:endParaRPr lang="en-US"/>
          </a:p>
        </p:txBody>
      </p:sp>
    </p:spTree>
    <p:extLst>
      <p:ext uri="{BB962C8B-B14F-4D97-AF65-F5344CB8AC3E}">
        <p14:creationId xmlns:p14="http://schemas.microsoft.com/office/powerpoint/2010/main" val="3113541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1</a:t>
            </a:fld>
            <a:endParaRPr lang="en-US"/>
          </a:p>
        </p:txBody>
      </p:sp>
    </p:spTree>
    <p:extLst>
      <p:ext uri="{BB962C8B-B14F-4D97-AF65-F5344CB8AC3E}">
        <p14:creationId xmlns:p14="http://schemas.microsoft.com/office/powerpoint/2010/main" val="528992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2</a:t>
            </a:fld>
            <a:endParaRPr lang="en-US"/>
          </a:p>
        </p:txBody>
      </p:sp>
    </p:spTree>
    <p:extLst>
      <p:ext uri="{BB962C8B-B14F-4D97-AF65-F5344CB8AC3E}">
        <p14:creationId xmlns:p14="http://schemas.microsoft.com/office/powerpoint/2010/main" val="3076077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3</a:t>
            </a:fld>
            <a:endParaRPr lang="en-US"/>
          </a:p>
        </p:txBody>
      </p:sp>
    </p:spTree>
    <p:extLst>
      <p:ext uri="{BB962C8B-B14F-4D97-AF65-F5344CB8AC3E}">
        <p14:creationId xmlns:p14="http://schemas.microsoft.com/office/powerpoint/2010/main" val="3005296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4</a:t>
            </a:fld>
            <a:endParaRPr lang="en-US"/>
          </a:p>
        </p:txBody>
      </p:sp>
    </p:spTree>
    <p:extLst>
      <p:ext uri="{BB962C8B-B14F-4D97-AF65-F5344CB8AC3E}">
        <p14:creationId xmlns:p14="http://schemas.microsoft.com/office/powerpoint/2010/main" val="3465876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5</a:t>
            </a:fld>
            <a:endParaRPr lang="en-US"/>
          </a:p>
        </p:txBody>
      </p:sp>
    </p:spTree>
    <p:extLst>
      <p:ext uri="{BB962C8B-B14F-4D97-AF65-F5344CB8AC3E}">
        <p14:creationId xmlns:p14="http://schemas.microsoft.com/office/powerpoint/2010/main" val="41838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Classroom task Answers</a:t>
            </a:r>
          </a:p>
          <a:p>
            <a:endParaRPr lang="en-GB"/>
          </a:p>
          <a:p>
            <a:pPr marL="342900" lvl="0" indent="-342900">
              <a:lnSpc>
                <a:spcPct val="107000"/>
              </a:lnSpc>
              <a:buFont typeface="Symbol" panose="05050102010706020507" pitchFamily="18" charset="2"/>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Henry V was a Yorkist King.</a:t>
            </a:r>
          </a:p>
          <a:p>
            <a:pPr marL="342900" lvl="0" indent="-342900">
              <a:lnSpc>
                <a:spcPct val="107000"/>
              </a:lnSpc>
              <a:buFont typeface="Symbol" panose="05050102010706020507" pitchFamily="18" charset="2"/>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Henry VI inherited the throne in 1421.</a:t>
            </a:r>
          </a:p>
          <a:p>
            <a:pPr marL="342900" lvl="0" indent="-342900">
              <a:lnSpc>
                <a:spcPct val="107000"/>
              </a:lnSpc>
              <a:buFont typeface="Symbol" panose="05050102010706020507" pitchFamily="18" charset="2"/>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Edward was nineteen when he first became King. </a:t>
            </a:r>
          </a:p>
          <a:p>
            <a:pPr marL="342900" lvl="0" indent="-342900">
              <a:lnSpc>
                <a:spcPct val="107000"/>
              </a:lnSpc>
              <a:spcAft>
                <a:spcPts val="800"/>
              </a:spcAft>
              <a:buFont typeface="Symbol" panose="05050102010706020507" pitchFamily="18" charset="2"/>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They were cousins because their fathers were brothers.</a:t>
            </a:r>
          </a:p>
          <a:p>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6</a:t>
            </a:fld>
            <a:endParaRPr lang="en-US"/>
          </a:p>
        </p:txBody>
      </p:sp>
    </p:spTree>
    <p:extLst>
      <p:ext uri="{BB962C8B-B14F-4D97-AF65-F5344CB8AC3E}">
        <p14:creationId xmlns:p14="http://schemas.microsoft.com/office/powerpoint/2010/main" val="2205041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70BB-28DD-36F2-697E-F6C6B90D61D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E50CB64-31E0-D8C1-567E-9E02247BA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D876399-2182-024D-AD7C-39D15065B77A}"/>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451A61F6-9772-798B-5814-54CCB388F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18AD00-F805-718C-86FD-D68765DBCED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814887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86908-8133-E797-586F-D16025FA1D6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4943B42-465C-7849-A5D9-E8A3F7060C6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F017A9-D793-D2E8-5890-B323E5B7A4D2}"/>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13FA9C77-3536-DFCB-DF80-4E78AEC053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8BA8FB-5D6C-D3ED-A2AE-788EA40D1A4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8237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C0AD4-0443-B027-FC35-11D3E60DAAD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41C1D2D-8AAC-B06C-2981-17C0DD04A16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6E61C0C-FB21-9D12-22B0-EB2FDEAF199F}"/>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BC2C5D1A-7275-F7C4-EE74-D8306F05FF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2E0B1-56F8-E71E-ACFA-3845822B8F5A}"/>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542853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8A8FD-305C-A2FB-F312-101257CD413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70CCC5B-5DC8-7A0B-DAF9-B959B362D67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CEA7262-C632-3D55-4DB1-3C0EF9629854}"/>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DD762471-5A22-BDE8-1C2B-E7D19807B3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52BA5-B284-F316-9EF1-DF7C7F93FE9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23561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91F8-FAC3-FAA6-FE9F-D1DC8782F6D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922D1A2-6E1D-8E82-FF06-CB83CE36FD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E65B0A6-BE17-E062-30BA-75B19D6262AF}"/>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F70252C9-9E03-8432-E6B4-99DC2D3C8D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F37A46-DA8D-8A05-603A-FCFA2EE1246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16872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514C-0531-0E62-C6FE-EBAD428363C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52F2570-696A-EEFD-7A81-A0914595B31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6C061F1-9BA9-2F07-3893-813D5D2F33C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F6341B9-1A1D-FEB7-C7A5-9D1A7469788A}"/>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6" name="Footer Placeholder 5">
            <a:extLst>
              <a:ext uri="{FF2B5EF4-FFF2-40B4-BE49-F238E27FC236}">
                <a16:creationId xmlns:a16="http://schemas.microsoft.com/office/drawing/2014/main" id="{8224DA3C-25CC-F3FE-A6BD-2582CA2833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7EF46E-C77D-315E-4FD4-1AADF8E804D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53837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F7C6E-E824-D5F9-30B4-39D9EA7D65B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656703E-3F6C-40FE-05EE-C1E0755EE4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E89AFD6-9F2C-4DFD-0DB6-4947B73A65E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9F77032-8C10-4A47-38EC-277AC01E3C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0E95866-30B3-073A-DD41-8E0E139370A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8D1772C-BF0E-C652-3BB2-ACE37EF3820A}"/>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8" name="Footer Placeholder 7">
            <a:extLst>
              <a:ext uri="{FF2B5EF4-FFF2-40B4-BE49-F238E27FC236}">
                <a16:creationId xmlns:a16="http://schemas.microsoft.com/office/drawing/2014/main" id="{0CC9BC1D-2BE6-F53B-531C-9E03EE184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C02A68-CA7E-60DA-74F2-2925238B3EA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67163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25A8C-0261-47C5-F739-AEB2D0B4D20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D9B6BCD-4775-77EE-4629-8496A636D5B6}"/>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4" name="Footer Placeholder 3">
            <a:extLst>
              <a:ext uri="{FF2B5EF4-FFF2-40B4-BE49-F238E27FC236}">
                <a16:creationId xmlns:a16="http://schemas.microsoft.com/office/drawing/2014/main" id="{4B85A719-B8D3-E8B6-6D87-7E722ECC24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68596A-0FD2-1FBB-BC7C-ABB26DC95283}"/>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5177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A027A7-94DE-409C-EA9D-6F1F956813D2}"/>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3" name="Footer Placeholder 2">
            <a:extLst>
              <a:ext uri="{FF2B5EF4-FFF2-40B4-BE49-F238E27FC236}">
                <a16:creationId xmlns:a16="http://schemas.microsoft.com/office/drawing/2014/main" id="{0A3C1B7E-89B7-9F0A-20DB-AF28CC54BE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4D25EB-CAC8-966F-8A81-6CA99A11882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253454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CBEA-E377-FE49-C293-72E33AD58FB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00799FF-8B16-AEB4-94F1-73DA05C446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FD0A99B-CADC-9386-9B82-CE4CA60A7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C03954-DF86-7EFB-6FAC-8EC0284CA224}"/>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6" name="Footer Placeholder 5">
            <a:extLst>
              <a:ext uri="{FF2B5EF4-FFF2-40B4-BE49-F238E27FC236}">
                <a16:creationId xmlns:a16="http://schemas.microsoft.com/office/drawing/2014/main" id="{8E4C24EA-0942-D19E-C509-4541CB4CE4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8DE439-2FAA-3EE7-04E9-465A2F383068}"/>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738461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E4E24-3D25-2D5B-6E06-E281E715D43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42AFE5A-782D-4A96-A7B7-B8293FAB5B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49EFFD-9029-E3B9-B438-1B92C9935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5BE3FF-6A87-5BCC-AD43-86D7393ED4FF}"/>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6" name="Footer Placeholder 5">
            <a:extLst>
              <a:ext uri="{FF2B5EF4-FFF2-40B4-BE49-F238E27FC236}">
                <a16:creationId xmlns:a16="http://schemas.microsoft.com/office/drawing/2014/main" id="{7EC2833B-E68D-ED40-B502-774191C159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E3BDA7-C60D-33D6-95E3-4E42927AEAC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19863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D632DB-EC5F-1F9F-8942-5AB1CE4E4D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8145E91-5AE0-7AC2-5BE4-32AF01C845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388312-C3E5-73F5-2CFD-A789D07CBB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22BB9D77-BCBF-C231-5228-6BC3DCDFE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2D05C0-75E0-A7DD-6869-05E34C2C34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73ACB-50D8-6B49-B158-1A84847CD905}" type="slidenum">
              <a:rPr lang="en-US" smtClean="0"/>
              <a:t>‹#›</a:t>
            </a:fld>
            <a:endParaRPr lang="en-US"/>
          </a:p>
        </p:txBody>
      </p:sp>
    </p:spTree>
    <p:extLst>
      <p:ext uri="{BB962C8B-B14F-4D97-AF65-F5344CB8AC3E}">
        <p14:creationId xmlns:p14="http://schemas.microsoft.com/office/powerpoint/2010/main" val="3049012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5.jpeg"/><Relationship Id="rId7" Type="http://schemas.openxmlformats.org/officeDocument/2006/relationships/image" Target="../media/image10.jpeg"/><Relationship Id="rId12"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4.jpeg"/><Relationship Id="rId5" Type="http://schemas.openxmlformats.org/officeDocument/2006/relationships/image" Target="../media/image9.jpeg"/><Relationship Id="rId10" Type="http://schemas.openxmlformats.org/officeDocument/2006/relationships/image" Target="../media/image13.jpeg"/><Relationship Id="rId4" Type="http://schemas.openxmlformats.org/officeDocument/2006/relationships/image" Target="../media/image6.png"/><Relationship Id="rId9" Type="http://schemas.openxmlformats.org/officeDocument/2006/relationships/image" Target="../media/image12.jpeg"/></Relationships>
</file>

<file path=ppt/slides/_rels/slide4.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image" Target="../media/image16.jpeg"/><Relationship Id="rId3" Type="http://schemas.openxmlformats.org/officeDocument/2006/relationships/image" Target="../media/image5.jpeg"/><Relationship Id="rId7" Type="http://schemas.openxmlformats.org/officeDocument/2006/relationships/image" Target="../media/image10.jpeg"/><Relationship Id="rId12" Type="http://schemas.openxmlformats.org/officeDocument/2006/relationships/image" Target="../media/image15.jpeg"/><Relationship Id="rId2" Type="http://schemas.openxmlformats.org/officeDocument/2006/relationships/notesSlide" Target="../notesSlides/notesSlide4.xml"/><Relationship Id="rId16"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4.jpeg"/><Relationship Id="rId5" Type="http://schemas.openxmlformats.org/officeDocument/2006/relationships/image" Target="../media/image9.jpeg"/><Relationship Id="rId15" Type="http://schemas.openxmlformats.org/officeDocument/2006/relationships/image" Target="../media/image18.jpeg"/><Relationship Id="rId10" Type="http://schemas.openxmlformats.org/officeDocument/2006/relationships/image" Target="../media/image13.jpeg"/><Relationship Id="rId4" Type="http://schemas.openxmlformats.org/officeDocument/2006/relationships/image" Target="../media/image6.png"/><Relationship Id="rId9" Type="http://schemas.openxmlformats.org/officeDocument/2006/relationships/image" Target="../media/image12.jpeg"/><Relationship Id="rId14" Type="http://schemas.openxmlformats.org/officeDocument/2006/relationships/image" Target="../media/image17.png"/></Relationships>
</file>

<file path=ppt/slides/_rels/slide5.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image" Target="../media/image16.jpeg"/><Relationship Id="rId3" Type="http://schemas.openxmlformats.org/officeDocument/2006/relationships/image" Target="../media/image5.jpeg"/><Relationship Id="rId7" Type="http://schemas.openxmlformats.org/officeDocument/2006/relationships/image" Target="../media/image10.jpeg"/><Relationship Id="rId12" Type="http://schemas.openxmlformats.org/officeDocument/2006/relationships/image" Target="../media/image15.jpeg"/><Relationship Id="rId17" Type="http://schemas.openxmlformats.org/officeDocument/2006/relationships/image" Target="../media/image20.jpeg"/><Relationship Id="rId2" Type="http://schemas.openxmlformats.org/officeDocument/2006/relationships/notesSlide" Target="../notesSlides/notesSlide5.xml"/><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4.jpeg"/><Relationship Id="rId5" Type="http://schemas.openxmlformats.org/officeDocument/2006/relationships/image" Target="../media/image9.jpeg"/><Relationship Id="rId15" Type="http://schemas.openxmlformats.org/officeDocument/2006/relationships/image" Target="../media/image18.jpeg"/><Relationship Id="rId10" Type="http://schemas.openxmlformats.org/officeDocument/2006/relationships/image" Target="../media/image13.jpeg"/><Relationship Id="rId4" Type="http://schemas.openxmlformats.org/officeDocument/2006/relationships/image" Target="../media/image6.png"/><Relationship Id="rId9" Type="http://schemas.openxmlformats.org/officeDocument/2006/relationships/image" Target="../media/image12.jpeg"/><Relationship Id="rId14"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8.xml.rels><?xml version="1.0" encoding="UTF-8" standalone="yes"?>
<Relationships xmlns="http://schemas.openxmlformats.org/package/2006/relationships"><Relationship Id="rId8" Type="http://schemas.openxmlformats.org/officeDocument/2006/relationships/hyperlink" Target="https://imagesonline.bl.uk/asset/3303/" TargetMode="External"/><Relationship Id="rId13" Type="http://schemas.openxmlformats.org/officeDocument/2006/relationships/hyperlink" Target="https://www.npg.org.uk/collections/search/portrait/mw03078/King-Henry-VII" TargetMode="External"/><Relationship Id="rId3" Type="http://schemas.openxmlformats.org/officeDocument/2006/relationships/hyperlink" Target="https://www.npg.org.uk/collections/search/portrait.php?search=ap&amp;npgno=4980(7)&amp;eDate=&amp;lDate=" TargetMode="External"/><Relationship Id="rId7" Type="http://schemas.openxmlformats.org/officeDocument/2006/relationships/hyperlink" Target="https://www.npg.org.uk/collections/search/portrait/mw05304/King-Richard-III?LinkID=mp03765&amp;search=sas&amp;sText=richard+iii&amp;role=sit&amp;rNo=1" TargetMode="External"/><Relationship Id="rId12" Type="http://schemas.openxmlformats.org/officeDocument/2006/relationships/hyperlink" Target="https://www.npg.org.uk/collections/search/portrait/mw02068/Elizabeth-of-York?LinkID=mp01451&amp;search=sas&amp;sText=Elizabeth+of+York&amp;role=sit&amp;rNo=0"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philipmould.com/artworks/5002-english-school-portrait-of-george-plantagenet-duke-of-clarence-1449-1478-1597-1603/" TargetMode="External"/><Relationship Id="rId11" Type="http://schemas.openxmlformats.org/officeDocument/2006/relationships/hyperlink" Target="https://artsandculture.google.com/asset/TwG_yFEuzfHGDQ" TargetMode="External"/><Relationship Id="rId5" Type="http://schemas.openxmlformats.org/officeDocument/2006/relationships/hyperlink" Target="https://www.rct.uk/collection/403435/edward-iv-1442-83" TargetMode="External"/><Relationship Id="rId10" Type="http://schemas.openxmlformats.org/officeDocument/2006/relationships/hyperlink" Target="https://www.npg.org.uk/collections/search/portrait/mw02030/King-Edward-V" TargetMode="External"/><Relationship Id="rId4" Type="http://schemas.openxmlformats.org/officeDocument/2006/relationships/hyperlink" Target="https://www.rct.uk/collection/406785/elizabeth-woodville-1437-1492" TargetMode="External"/><Relationship Id="rId9"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A263A2-189D-EC4A-E90B-98F604A91CD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454"/>
            <a:ext cx="12192001" cy="6853344"/>
          </a:xfrm>
          <a:prstGeom prst="rect">
            <a:avLst/>
          </a:prstGeom>
        </p:spPr>
      </p:pic>
      <p:sp>
        <p:nvSpPr>
          <p:cNvPr id="3" name="Title 2">
            <a:extLst>
              <a:ext uri="{FF2B5EF4-FFF2-40B4-BE49-F238E27FC236}">
                <a16:creationId xmlns:a16="http://schemas.microsoft.com/office/drawing/2014/main" id="{E10625AC-537F-792B-C8CD-57FBEDF3145F}"/>
              </a:ext>
            </a:extLst>
          </p:cNvPr>
          <p:cNvSpPr txBox="1">
            <a:spLocks noGrp="1"/>
          </p:cNvSpPr>
          <p:nvPr>
            <p:ph type="title" idx="4294967295"/>
          </p:nvPr>
        </p:nvSpPr>
        <p:spPr>
          <a:xfrm>
            <a:off x="411947" y="386924"/>
            <a:ext cx="927392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HOW TO USE - NOTES FOR TEACHERS</a:t>
            </a:r>
          </a:p>
        </p:txBody>
      </p:sp>
      <p:sp>
        <p:nvSpPr>
          <p:cNvPr id="5" name="TextBox 4">
            <a:extLst>
              <a:ext uri="{FF2B5EF4-FFF2-40B4-BE49-F238E27FC236}">
                <a16:creationId xmlns:a16="http://schemas.microsoft.com/office/drawing/2014/main" id="{609CBFA2-EBFE-C4D6-9755-C34D8E85321B}"/>
              </a:ext>
            </a:extLst>
          </p:cNvPr>
          <p:cNvSpPr txBox="1"/>
          <p:nvPr/>
        </p:nvSpPr>
        <p:spPr>
          <a:xfrm>
            <a:off x="435697" y="912419"/>
            <a:ext cx="5391982" cy="492443"/>
          </a:xfrm>
          <a:prstGeom prst="rect">
            <a:avLst/>
          </a:prstGeom>
          <a:noFill/>
        </p:spPr>
        <p:txBody>
          <a:bodyPr wrap="square" rtlCol="0">
            <a:spAutoFit/>
          </a:bodyPr>
          <a:lstStyle/>
          <a:p>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These resources from Historic Royal Palaces are multi-purpose. </a:t>
            </a:r>
            <a:b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br>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They are ready for you to tweak and use in your lessons. </a:t>
            </a:r>
          </a:p>
        </p:txBody>
      </p:sp>
      <p:sp>
        <p:nvSpPr>
          <p:cNvPr id="18" name="TextBox 17">
            <a:extLst>
              <a:ext uri="{FF2B5EF4-FFF2-40B4-BE49-F238E27FC236}">
                <a16:creationId xmlns:a16="http://schemas.microsoft.com/office/drawing/2014/main" id="{8DA221DA-E890-DE09-5ECB-D2EBCADB2847}"/>
              </a:ext>
            </a:extLst>
          </p:cNvPr>
          <p:cNvSpPr txBox="1"/>
          <p:nvPr/>
        </p:nvSpPr>
        <p:spPr>
          <a:xfrm>
            <a:off x="381207" y="5609910"/>
            <a:ext cx="8399111" cy="846386"/>
          </a:xfrm>
          <a:prstGeom prst="rect">
            <a:avLst/>
          </a:prstGeom>
          <a:noFill/>
        </p:spPr>
        <p:txBody>
          <a:bodyPr wrap="square" rtlCol="0">
            <a:spAutoFit/>
          </a:bodyPr>
          <a:lstStyle/>
          <a:p>
            <a:pPr algn="l"/>
            <a:r>
              <a:rPr lang="en-GB" sz="1100" b="1">
                <a:solidFill>
                  <a:srgbClr val="38224F"/>
                </a:solidFill>
                <a:effectLst/>
                <a:latin typeface="Georgia" panose="02040502050405020303" pitchFamily="18" charset="0"/>
              </a:rPr>
              <a:t>Disclaimer and Use Terms</a:t>
            </a:r>
            <a:endParaRPr lang="en-GB" sz="1100" b="1">
              <a:solidFill>
                <a:srgbClr val="38224F"/>
              </a:solidFill>
              <a:effectLst/>
              <a:latin typeface="Calibri" panose="020F0502020204030204" pitchFamily="34" charset="0"/>
            </a:endParaRPr>
          </a:p>
          <a:p>
            <a:pPr algn="l"/>
            <a:r>
              <a:rPr lang="en-GB" sz="950" b="0">
                <a:solidFill>
                  <a:srgbClr val="242424"/>
                </a:solidFill>
                <a:effectLst/>
                <a:latin typeface="Georgia" panose="02040502050405020303" pitchFamily="18" charset="0"/>
              </a:rPr>
              <a:t>We are the owner or the licensee of all intellectual property rights in these resources which are protected by copyright laws and treaties around the world. All such rights are reserved. These resources, and the content included within them, may be used by you for educational purposes only. This means that you may download the resources and use or share them solely in educational environments (including for home school lessons) or as part of homework. You may not share the resources other than for the above purposes and you must not use the resources, or any part of them, for any commercial purpose.</a:t>
            </a:r>
            <a:endParaRPr lang="en-GB" sz="950" b="0">
              <a:solidFill>
                <a:srgbClr val="242424"/>
              </a:solidFill>
              <a:effectLst/>
              <a:latin typeface="Calibri" panose="020F0502020204030204" pitchFamily="34" charset="0"/>
            </a:endParaRPr>
          </a:p>
        </p:txBody>
      </p:sp>
      <p:grpSp>
        <p:nvGrpSpPr>
          <p:cNvPr id="15" name="Group 14">
            <a:extLst>
              <a:ext uri="{FF2B5EF4-FFF2-40B4-BE49-F238E27FC236}">
                <a16:creationId xmlns:a16="http://schemas.microsoft.com/office/drawing/2014/main" id="{1B030CDA-8544-B6F8-2F48-ADFAA946D918}"/>
              </a:ext>
              <a:ext uri="{C183D7F6-B498-43B3-948B-1728B52AA6E4}">
                <adec:decorative xmlns:adec="http://schemas.microsoft.com/office/drawing/2017/decorative" val="1"/>
              </a:ext>
            </a:extLst>
          </p:cNvPr>
          <p:cNvGrpSpPr/>
          <p:nvPr/>
        </p:nvGrpSpPr>
        <p:grpSpPr>
          <a:xfrm>
            <a:off x="1858502" y="2254528"/>
            <a:ext cx="2647509" cy="2320115"/>
            <a:chOff x="1858502" y="2254528"/>
            <a:chExt cx="2647509" cy="2320115"/>
          </a:xfrm>
        </p:grpSpPr>
        <p:sp>
          <p:nvSpPr>
            <p:cNvPr id="26" name="Rectangle 25">
              <a:extLst>
                <a:ext uri="{FF2B5EF4-FFF2-40B4-BE49-F238E27FC236}">
                  <a16:creationId xmlns:a16="http://schemas.microsoft.com/office/drawing/2014/main" id="{66BFD516-7DD9-BA02-5DEE-51A6692FBCAD}"/>
                </a:ext>
                <a:ext uri="{C183D7F6-B498-43B3-948B-1728B52AA6E4}">
                  <adec:decorative xmlns:adec="http://schemas.microsoft.com/office/drawing/2017/decorative" val="1"/>
                </a:ext>
              </a:extLst>
            </p:cNvPr>
            <p:cNvSpPr/>
            <p:nvPr/>
          </p:nvSpPr>
          <p:spPr>
            <a:xfrm>
              <a:off x="1858502" y="2254528"/>
              <a:ext cx="2647509" cy="2320115"/>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FB76C42A-BD4C-FAE0-3B94-98B8841B6DC5}"/>
                </a:ext>
              </a:extLst>
            </p:cNvPr>
            <p:cNvSpPr txBox="1"/>
            <p:nvPr/>
          </p:nvSpPr>
          <p:spPr>
            <a:xfrm>
              <a:off x="2227880" y="3642028"/>
              <a:ext cx="1908753" cy="769441"/>
            </a:xfrm>
            <a:prstGeom prst="rect">
              <a:avLst/>
            </a:prstGeom>
            <a:noFill/>
          </p:spPr>
          <p:txBody>
            <a:bodyPr wrap="square" lIns="91440" tIns="45720" rIns="91440" bIns="45720" rtlCol="0" anchor="t">
              <a:spAutoFit/>
            </a:bodyPr>
            <a:lstStyle/>
            <a:p>
              <a:pPr algn="ctr" defTabSz="144000"/>
              <a:r>
                <a:rPr lang="en-GB" sz="1100">
                  <a:latin typeface="Georgia"/>
                  <a:ea typeface="Open Sans"/>
                  <a:cs typeface="Open Sans"/>
                </a:rPr>
                <a:t>For the best experience, download and open the </a:t>
              </a:r>
              <a:br>
                <a:rPr lang="en-GB" sz="1100">
                  <a:latin typeface="Georgia"/>
                  <a:ea typeface="Open Sans"/>
                  <a:cs typeface="Open Sans"/>
                </a:rPr>
              </a:br>
              <a:r>
                <a:rPr lang="en-GB" sz="1100">
                  <a:latin typeface="Georgia"/>
                  <a:ea typeface="Open Sans"/>
                  <a:cs typeface="Open Sans"/>
                </a:rPr>
                <a:t>file in the PowerPoint </a:t>
              </a:r>
              <a:br>
                <a:rPr lang="en-GB" sz="1100">
                  <a:latin typeface="Georgia"/>
                  <a:ea typeface="Open Sans"/>
                  <a:cs typeface="Open Sans"/>
                </a:rPr>
              </a:br>
              <a:r>
                <a:rPr lang="en-GB" sz="1100">
                  <a:latin typeface="Georgia"/>
                  <a:ea typeface="Open Sans"/>
                  <a:cs typeface="Open Sans"/>
                </a:rPr>
                <a:t>desktop app.</a:t>
              </a:r>
              <a:endParaRPr lang="en-US" sz="1100">
                <a:latin typeface="Georgia"/>
                <a:ea typeface="Open Sans"/>
                <a:cs typeface="Open Sans"/>
              </a:endParaRPr>
            </a:p>
          </p:txBody>
        </p:sp>
        <p:pic>
          <p:nvPicPr>
            <p:cNvPr id="2" name="Google Shape;107;p1">
              <a:extLst>
                <a:ext uri="{FF2B5EF4-FFF2-40B4-BE49-F238E27FC236}">
                  <a16:creationId xmlns:a16="http://schemas.microsoft.com/office/drawing/2014/main" id="{DF0CD452-9611-04F0-8896-B16EC605B50C}"/>
                </a:ext>
                <a:ext uri="{C183D7F6-B498-43B3-948B-1728B52AA6E4}">
                  <adec:decorative xmlns:adec="http://schemas.microsoft.com/office/drawing/2017/decorative" val="1"/>
                </a:ext>
              </a:extLst>
            </p:cNvPr>
            <p:cNvPicPr preferRelativeResize="0"/>
            <p:nvPr/>
          </p:nvPicPr>
          <p:blipFill>
            <a:blip r:embed="rId4" cstate="screen">
              <a:extLst>
                <a:ext uri="{28A0092B-C50C-407E-A947-70E740481C1C}">
                  <a14:useLocalDpi xmlns:a14="http://schemas.microsoft.com/office/drawing/2010/main"/>
                </a:ext>
              </a:extLst>
            </a:blip>
            <a:srcRect/>
            <a:stretch/>
          </p:blipFill>
          <p:spPr>
            <a:xfrm>
              <a:off x="2516934" y="2478525"/>
              <a:ext cx="1330644" cy="1120542"/>
            </a:xfrm>
            <a:prstGeom prst="rect">
              <a:avLst/>
            </a:prstGeom>
            <a:noFill/>
            <a:ln>
              <a:noFill/>
            </a:ln>
          </p:spPr>
        </p:pic>
      </p:grpSp>
      <p:grpSp>
        <p:nvGrpSpPr>
          <p:cNvPr id="16" name="Group 15">
            <a:extLst>
              <a:ext uri="{FF2B5EF4-FFF2-40B4-BE49-F238E27FC236}">
                <a16:creationId xmlns:a16="http://schemas.microsoft.com/office/drawing/2014/main" id="{5DFC80C1-ECEC-7739-E420-834DB1C12F75}"/>
              </a:ext>
              <a:ext uri="{C183D7F6-B498-43B3-948B-1728B52AA6E4}">
                <adec:decorative xmlns:adec="http://schemas.microsoft.com/office/drawing/2017/decorative" val="1"/>
              </a:ext>
            </a:extLst>
          </p:cNvPr>
          <p:cNvGrpSpPr/>
          <p:nvPr/>
        </p:nvGrpSpPr>
        <p:grpSpPr>
          <a:xfrm>
            <a:off x="4775984" y="2258995"/>
            <a:ext cx="2647509" cy="2311181"/>
            <a:chOff x="4775984" y="2258995"/>
            <a:chExt cx="2647509" cy="2311181"/>
          </a:xfrm>
        </p:grpSpPr>
        <p:sp>
          <p:nvSpPr>
            <p:cNvPr id="21" name="Rectangle 20">
              <a:extLst>
                <a:ext uri="{FF2B5EF4-FFF2-40B4-BE49-F238E27FC236}">
                  <a16:creationId xmlns:a16="http://schemas.microsoft.com/office/drawing/2014/main" id="{DEB4571F-E5D4-0B9D-2BFD-8FA223D5F6C3}"/>
                </a:ext>
                <a:ext uri="{C183D7F6-B498-43B3-948B-1728B52AA6E4}">
                  <adec:decorative xmlns:adec="http://schemas.microsoft.com/office/drawing/2017/decorative" val="1"/>
                </a:ext>
              </a:extLst>
            </p:cNvPr>
            <p:cNvSpPr/>
            <p:nvPr/>
          </p:nvSpPr>
          <p:spPr>
            <a:xfrm>
              <a:off x="4775984" y="2258995"/>
              <a:ext cx="2647509" cy="2311181"/>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C48A26CE-46FB-34B1-FC5B-67C76652301D}"/>
                </a:ext>
              </a:extLst>
            </p:cNvPr>
            <p:cNvSpPr txBox="1"/>
            <p:nvPr/>
          </p:nvSpPr>
          <p:spPr>
            <a:xfrm>
              <a:off x="5145362" y="3646495"/>
              <a:ext cx="1908753" cy="769441"/>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Answers are found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under the slide. Click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on the notes symbol at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the bottom of the screen.</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9" name="Google Shape;107;p1">
              <a:extLst>
                <a:ext uri="{FF2B5EF4-FFF2-40B4-BE49-F238E27FC236}">
                  <a16:creationId xmlns:a16="http://schemas.microsoft.com/office/drawing/2014/main" id="{03F38FAA-ADD4-D0C2-8831-5A848DE5E66B}"/>
                </a:ext>
                <a:ext uri="{C183D7F6-B498-43B3-948B-1728B52AA6E4}">
                  <adec:decorative xmlns:adec="http://schemas.microsoft.com/office/drawing/2017/decorative" val="1"/>
                </a:ext>
              </a:extLst>
            </p:cNvPr>
            <p:cNvPicPr preferRelativeResize="0">
              <a:picLocks noChangeAspect="1"/>
            </p:cNvPicPr>
            <p:nvPr/>
          </p:nvPicPr>
          <p:blipFill>
            <a:blip r:embed="rId5" cstate="screen">
              <a:extLst>
                <a:ext uri="{28A0092B-C50C-407E-A947-70E740481C1C}">
                  <a14:useLocalDpi xmlns:a14="http://schemas.microsoft.com/office/drawing/2010/main"/>
                </a:ext>
              </a:extLst>
            </a:blip>
            <a:srcRect/>
            <a:stretch/>
          </p:blipFill>
          <p:spPr>
            <a:xfrm>
              <a:off x="5178464" y="2518506"/>
              <a:ext cx="1656267" cy="1049515"/>
            </a:xfrm>
            <a:prstGeom prst="rect">
              <a:avLst/>
            </a:prstGeom>
            <a:noFill/>
            <a:ln>
              <a:noFill/>
            </a:ln>
          </p:spPr>
        </p:pic>
      </p:grpSp>
      <p:grpSp>
        <p:nvGrpSpPr>
          <p:cNvPr id="17" name="Group 16">
            <a:extLst>
              <a:ext uri="{FF2B5EF4-FFF2-40B4-BE49-F238E27FC236}">
                <a16:creationId xmlns:a16="http://schemas.microsoft.com/office/drawing/2014/main" id="{51657291-23F0-8A26-5B73-5E73F2A17CEB}"/>
              </a:ext>
              <a:ext uri="{C183D7F6-B498-43B3-948B-1728B52AA6E4}">
                <adec:decorative xmlns:adec="http://schemas.microsoft.com/office/drawing/2017/decorative" val="1"/>
              </a:ext>
            </a:extLst>
          </p:cNvPr>
          <p:cNvGrpSpPr/>
          <p:nvPr/>
        </p:nvGrpSpPr>
        <p:grpSpPr>
          <a:xfrm>
            <a:off x="7693466" y="2258995"/>
            <a:ext cx="2647509" cy="2311180"/>
            <a:chOff x="7693466" y="2258995"/>
            <a:chExt cx="2647509" cy="2311180"/>
          </a:xfrm>
        </p:grpSpPr>
        <p:sp>
          <p:nvSpPr>
            <p:cNvPr id="11" name="Rectangle 10">
              <a:extLst>
                <a:ext uri="{FF2B5EF4-FFF2-40B4-BE49-F238E27FC236}">
                  <a16:creationId xmlns:a16="http://schemas.microsoft.com/office/drawing/2014/main" id="{E59036A5-DB4B-C88C-B256-C975B00BEEA9}"/>
                </a:ext>
                <a:ext uri="{C183D7F6-B498-43B3-948B-1728B52AA6E4}">
                  <adec:decorative xmlns:adec="http://schemas.microsoft.com/office/drawing/2017/decorative" val="1"/>
                </a:ext>
              </a:extLst>
            </p:cNvPr>
            <p:cNvSpPr/>
            <p:nvPr/>
          </p:nvSpPr>
          <p:spPr>
            <a:xfrm>
              <a:off x="7693466" y="2258995"/>
              <a:ext cx="2647509" cy="2311180"/>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7E7A237-14F3-6B91-E4C5-77D05967BE45}"/>
                </a:ext>
              </a:extLst>
            </p:cNvPr>
            <p:cNvSpPr txBox="1"/>
            <p:nvPr/>
          </p:nvSpPr>
          <p:spPr>
            <a:xfrm>
              <a:off x="8206111" y="3732720"/>
              <a:ext cx="1622218" cy="600164"/>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Delete text and images to make your own worksheets.</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10" name="Google Shape;107;p1">
              <a:extLst>
                <a:ext uri="{FF2B5EF4-FFF2-40B4-BE49-F238E27FC236}">
                  <a16:creationId xmlns:a16="http://schemas.microsoft.com/office/drawing/2014/main" id="{9EC4FE7C-330E-9B9B-B028-8626D2B708CC}"/>
                </a:ext>
                <a:ext uri="{C183D7F6-B498-43B3-948B-1728B52AA6E4}">
                  <adec:decorative xmlns:adec="http://schemas.microsoft.com/office/drawing/2017/decorative" val="1"/>
                </a:ext>
              </a:extLst>
            </p:cNvPr>
            <p:cNvPicPr preferRelativeResize="0">
              <a:picLocks noChangeAspect="1"/>
            </p:cNvPicPr>
            <p:nvPr/>
          </p:nvPicPr>
          <p:blipFill>
            <a:blip r:embed="rId6" cstate="screen">
              <a:extLst>
                <a:ext uri="{28A0092B-C50C-407E-A947-70E740481C1C}">
                  <a14:useLocalDpi xmlns:a14="http://schemas.microsoft.com/office/drawing/2010/main"/>
                </a:ext>
              </a:extLst>
            </a:blip>
            <a:srcRect/>
            <a:stretch/>
          </p:blipFill>
          <p:spPr>
            <a:xfrm>
              <a:off x="8123924" y="2406069"/>
              <a:ext cx="1786593" cy="1277563"/>
            </a:xfrm>
            <a:prstGeom prst="rect">
              <a:avLst/>
            </a:prstGeom>
            <a:noFill/>
            <a:ln>
              <a:noFill/>
            </a:ln>
          </p:spPr>
        </p:pic>
      </p:grpSp>
    </p:spTree>
    <p:extLst>
      <p:ext uri="{BB962C8B-B14F-4D97-AF65-F5344CB8AC3E}">
        <p14:creationId xmlns:p14="http://schemas.microsoft.com/office/powerpoint/2010/main" val="403283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DFCA55F-AEFC-7DFE-50CD-907DCAC9AEF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1CE5089A-001C-93A7-F4FA-944688EF4F24}"/>
              </a:ext>
              <a:ext uri="{C183D7F6-B498-43B3-948B-1728B52AA6E4}">
                <adec:decorative xmlns:adec="http://schemas.microsoft.com/office/drawing/2017/decorative" val="1"/>
              </a:ext>
            </a:extLst>
          </p:cNvPr>
          <p:cNvSpPr txBox="1"/>
          <p:nvPr/>
        </p:nvSpPr>
        <p:spPr>
          <a:xfrm>
            <a:off x="380553" y="309803"/>
            <a:ext cx="4594079" cy="954107"/>
          </a:xfrm>
          <a:prstGeom prst="rect">
            <a:avLst/>
          </a:prstGeom>
          <a:noFill/>
        </p:spPr>
        <p:txBody>
          <a:bodyPr wrap="square" rtlCol="0">
            <a:spAutoFit/>
          </a:bodyPr>
          <a:lstStyle/>
          <a:p>
            <a:r>
              <a:rPr lang="en-GB" sz="28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YORK &amp; LANCASTER </a:t>
            </a:r>
          </a:p>
          <a:p>
            <a:r>
              <a:rPr lang="en-GB" sz="28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FAMILY TREE</a:t>
            </a:r>
            <a:endParaRPr lang="en-GB" sz="28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9" name="TextBox 8">
            <a:extLst>
              <a:ext uri="{FF2B5EF4-FFF2-40B4-BE49-F238E27FC236}">
                <a16:creationId xmlns:a16="http://schemas.microsoft.com/office/drawing/2014/main" id="{E32E13BB-9120-1FE0-1F89-3A19F21C1AB3}"/>
              </a:ext>
              <a:ext uri="{C183D7F6-B498-43B3-948B-1728B52AA6E4}">
                <adec:decorative xmlns:adec="http://schemas.microsoft.com/office/drawing/2017/decorative" val="1"/>
              </a:ext>
            </a:extLst>
          </p:cNvPr>
          <p:cNvSpPr txBox="1"/>
          <p:nvPr/>
        </p:nvSpPr>
        <p:spPr>
          <a:xfrm>
            <a:off x="5532517" y="1133649"/>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EDWARD</a:t>
            </a:r>
            <a:r>
              <a:rPr lang="en-GB" sz="1000">
                <a:solidFill>
                  <a:srgbClr val="9D691F"/>
                </a:solidFill>
                <a:effectLst/>
                <a:latin typeface="Georgia" panose="02040502050405020303" pitchFamily="18" charset="0"/>
              </a:rPr>
              <a:t> III</a:t>
            </a:r>
          </a:p>
        </p:txBody>
      </p:sp>
      <p:pic>
        <p:nvPicPr>
          <p:cNvPr id="11" name="Picture 10">
            <a:extLst>
              <a:ext uri="{FF2B5EF4-FFF2-40B4-BE49-F238E27FC236}">
                <a16:creationId xmlns:a16="http://schemas.microsoft.com/office/drawing/2014/main" id="{7454823A-58BB-3805-6134-5D42033CE6E2}"/>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636814" y="1028207"/>
            <a:ext cx="408100" cy="408100"/>
          </a:xfrm>
          <a:prstGeom prst="rect">
            <a:avLst/>
          </a:prstGeom>
        </p:spPr>
      </p:pic>
      <p:cxnSp>
        <p:nvCxnSpPr>
          <p:cNvPr id="17" name="Straight Connector 16">
            <a:extLst>
              <a:ext uri="{FF2B5EF4-FFF2-40B4-BE49-F238E27FC236}">
                <a16:creationId xmlns:a16="http://schemas.microsoft.com/office/drawing/2014/main" id="{4E8144B1-6CA1-586D-7B6B-FD19D0D54E01}"/>
              </a:ext>
              <a:ext uri="{C183D7F6-B498-43B3-948B-1728B52AA6E4}">
                <adec:decorative xmlns:adec="http://schemas.microsoft.com/office/drawing/2017/decorative" val="1"/>
              </a:ext>
            </a:extLst>
          </p:cNvPr>
          <p:cNvCxnSpPr>
            <a:cxnSpLocks/>
          </p:cNvCxnSpPr>
          <p:nvPr/>
        </p:nvCxnSpPr>
        <p:spPr>
          <a:xfrm>
            <a:off x="6279384" y="1562985"/>
            <a:ext cx="0" cy="741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1AA9D635-404D-8758-69BE-505436BCB741}"/>
              </a:ext>
              <a:ext uri="{C183D7F6-B498-43B3-948B-1728B52AA6E4}">
                <adec:decorative xmlns:adec="http://schemas.microsoft.com/office/drawing/2017/decorative" val="1"/>
              </a:ext>
            </a:extLst>
          </p:cNvPr>
          <p:cNvSpPr/>
          <p:nvPr/>
        </p:nvSpPr>
        <p:spPr>
          <a:xfrm>
            <a:off x="5986636" y="365326"/>
            <a:ext cx="590400" cy="752400"/>
          </a:xfrm>
          <a:prstGeom prst="ellipse">
            <a:avLst/>
          </a:prstGeom>
          <a:blipFill dpi="0" rotWithShape="1">
            <a:blip r:embed="rId5" cstate="screen">
              <a:extLst>
                <a:ext uri="{28A0092B-C50C-407E-A947-70E740481C1C}">
                  <a14:useLocalDpi xmlns:a14="http://schemas.microsoft.com/office/drawing/2010/main"/>
                </a:ext>
              </a:extLst>
            </a:blip>
            <a:srcRect/>
            <a:stretch>
              <a:fillRect/>
            </a:stretch>
          </a:blipFill>
          <a:ln w="19050">
            <a:solidFill>
              <a:srgbClr val="B57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DD6C3DF0-95D8-E399-EF59-CDFA1BA0D24E}"/>
              </a:ext>
              <a:ext uri="{C183D7F6-B498-43B3-948B-1728B52AA6E4}">
                <adec:decorative xmlns:adec="http://schemas.microsoft.com/office/drawing/2017/decorative" val="1"/>
              </a:ext>
            </a:extLst>
          </p:cNvPr>
          <p:cNvSpPr txBox="1"/>
          <p:nvPr/>
        </p:nvSpPr>
        <p:spPr>
          <a:xfrm>
            <a:off x="8254621" y="1329254"/>
            <a:ext cx="1501588" cy="400110"/>
          </a:xfrm>
          <a:prstGeom prst="rect">
            <a:avLst/>
          </a:prstGeom>
          <a:noFill/>
        </p:spPr>
        <p:txBody>
          <a:bodyPr wrap="square" rtlCol="0">
            <a:spAutoFit/>
          </a:bodyPr>
          <a:lstStyle/>
          <a:p>
            <a:pPr algn="ctr" defTabSz="144000">
              <a:spcBef>
                <a:spcPts val="600"/>
              </a:spcBef>
            </a:pPr>
            <a:r>
              <a:rPr lang="en-GB" sz="1000">
                <a:latin typeface="Georgia" panose="02040502050405020303" pitchFamily="18" charset="0"/>
              </a:rPr>
              <a:t>JOHN                            OF GAUNT</a:t>
            </a:r>
            <a:endParaRPr lang="en-GB" sz="1000">
              <a:effectLst/>
              <a:latin typeface="Georgia" panose="02040502050405020303" pitchFamily="18" charset="0"/>
            </a:endParaRPr>
          </a:p>
        </p:txBody>
      </p:sp>
      <p:sp>
        <p:nvSpPr>
          <p:cNvPr id="42" name="TextBox 41">
            <a:extLst>
              <a:ext uri="{FF2B5EF4-FFF2-40B4-BE49-F238E27FC236}">
                <a16:creationId xmlns:a16="http://schemas.microsoft.com/office/drawing/2014/main" id="{D080BFFE-4817-966D-DF70-74A2A43ECB3B}"/>
              </a:ext>
              <a:ext uri="{C183D7F6-B498-43B3-948B-1728B52AA6E4}">
                <adec:decorative xmlns:adec="http://schemas.microsoft.com/office/drawing/2017/decorative" val="1"/>
              </a:ext>
            </a:extLst>
          </p:cNvPr>
          <p:cNvSpPr txBox="1"/>
          <p:nvPr/>
        </p:nvSpPr>
        <p:spPr>
          <a:xfrm>
            <a:off x="2985773" y="1475807"/>
            <a:ext cx="1501588"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LIONEL</a:t>
            </a:r>
          </a:p>
        </p:txBody>
      </p:sp>
      <p:cxnSp>
        <p:nvCxnSpPr>
          <p:cNvPr id="61" name="Straight Connector 60">
            <a:extLst>
              <a:ext uri="{FF2B5EF4-FFF2-40B4-BE49-F238E27FC236}">
                <a16:creationId xmlns:a16="http://schemas.microsoft.com/office/drawing/2014/main" id="{E8C1D805-5293-1286-FB14-62B5E2C1F6A6}"/>
              </a:ext>
              <a:ext uri="{C183D7F6-B498-43B3-948B-1728B52AA6E4}">
                <adec:decorative xmlns:adec="http://schemas.microsoft.com/office/drawing/2017/decorative" val="1"/>
              </a:ext>
            </a:extLst>
          </p:cNvPr>
          <p:cNvCxnSpPr>
            <a:cxnSpLocks/>
          </p:cNvCxnSpPr>
          <p:nvPr/>
        </p:nvCxnSpPr>
        <p:spPr>
          <a:xfrm>
            <a:off x="4155163" y="1637085"/>
            <a:ext cx="4321175"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565068EE-4F58-51FA-5715-BF9FA8D90E5F}"/>
              </a:ext>
              <a:ext uri="{C183D7F6-B498-43B3-948B-1728B52AA6E4}">
                <adec:decorative xmlns:adec="http://schemas.microsoft.com/office/drawing/2017/decorative" val="1"/>
              </a:ext>
            </a:extLst>
          </p:cNvPr>
          <p:cNvSpPr txBox="1"/>
          <p:nvPr/>
        </p:nvSpPr>
        <p:spPr>
          <a:xfrm>
            <a:off x="5533198" y="1291665"/>
            <a:ext cx="1501588"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1312-77 </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1327-77)</a:t>
            </a:r>
          </a:p>
        </p:txBody>
      </p:sp>
      <p:sp>
        <p:nvSpPr>
          <p:cNvPr id="66" name="TextBox 65">
            <a:extLst>
              <a:ext uri="{FF2B5EF4-FFF2-40B4-BE49-F238E27FC236}">
                <a16:creationId xmlns:a16="http://schemas.microsoft.com/office/drawing/2014/main" id="{0190F79C-8688-240E-BEE5-075B462083BE}"/>
              </a:ext>
              <a:ext uri="{C183D7F6-B498-43B3-948B-1728B52AA6E4}">
                <adec:decorative xmlns:adec="http://schemas.microsoft.com/office/drawing/2017/decorative" val="1"/>
              </a:ext>
            </a:extLst>
          </p:cNvPr>
          <p:cNvSpPr txBox="1"/>
          <p:nvPr/>
        </p:nvSpPr>
        <p:spPr>
          <a:xfrm>
            <a:off x="8254621" y="1646297"/>
            <a:ext cx="1501588"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1340-99</a:t>
            </a:r>
          </a:p>
        </p:txBody>
      </p:sp>
      <p:sp>
        <p:nvSpPr>
          <p:cNvPr id="67" name="TextBox 66">
            <a:extLst>
              <a:ext uri="{FF2B5EF4-FFF2-40B4-BE49-F238E27FC236}">
                <a16:creationId xmlns:a16="http://schemas.microsoft.com/office/drawing/2014/main" id="{E34121F0-F1F9-3C8E-9CA4-4F358BFB9FAB}"/>
              </a:ext>
              <a:ext uri="{C183D7F6-B498-43B3-948B-1728B52AA6E4}">
                <adec:decorative xmlns:adec="http://schemas.microsoft.com/office/drawing/2017/decorative" val="1"/>
              </a:ext>
            </a:extLst>
          </p:cNvPr>
          <p:cNvSpPr txBox="1"/>
          <p:nvPr/>
        </p:nvSpPr>
        <p:spPr>
          <a:xfrm>
            <a:off x="3425189" y="1641459"/>
            <a:ext cx="649277" cy="230832"/>
          </a:xfrm>
          <a:prstGeom prst="rect">
            <a:avLst/>
          </a:prstGeom>
          <a:noFill/>
        </p:spPr>
        <p:txBody>
          <a:bodyPr wrap="square" rtlCol="0">
            <a:spAutoFit/>
          </a:bodyPr>
          <a:lstStyle/>
          <a:p>
            <a:pPr defTabSz="144000">
              <a:spcBef>
                <a:spcPts val="600"/>
              </a:spcBef>
            </a:pPr>
            <a:r>
              <a:rPr lang="en-GB" sz="900">
                <a:effectLst/>
                <a:latin typeface="Georgia" panose="02040502050405020303" pitchFamily="18" charset="0"/>
              </a:rPr>
              <a:t>1338-68</a:t>
            </a:r>
          </a:p>
        </p:txBody>
      </p:sp>
      <p:sp>
        <p:nvSpPr>
          <p:cNvPr id="22" name="Title 3">
            <a:extLst>
              <a:ext uri="{FF2B5EF4-FFF2-40B4-BE49-F238E27FC236}">
                <a16:creationId xmlns:a16="http://schemas.microsoft.com/office/drawing/2014/main" id="{216FD1CC-82EC-3654-2CC5-94BF6DCFD0CF}"/>
              </a:ext>
            </a:extLst>
          </p:cNvPr>
          <p:cNvSpPr>
            <a:spLocks noGrp="1"/>
          </p:cNvSpPr>
          <p:nvPr>
            <p:ph type="title"/>
          </p:nvPr>
        </p:nvSpPr>
        <p:spPr>
          <a:xfrm>
            <a:off x="838200" y="-1325563"/>
            <a:ext cx="10515600" cy="1325563"/>
          </a:xfrm>
        </p:spPr>
        <p:txBody>
          <a:bodyPr/>
          <a:lstStyle/>
          <a:p>
            <a:r>
              <a:rPr lang="en-GB">
                <a:solidFill>
                  <a:srgbClr val="E6E6E6"/>
                </a:solidFill>
              </a:rPr>
              <a:t>YORK</a:t>
            </a:r>
            <a:r>
              <a:rPr lang="en-GB" baseline="0">
                <a:solidFill>
                  <a:srgbClr val="E6E6E6"/>
                </a:solidFill>
              </a:rPr>
              <a:t> AND LANCASTER FAMILY TREE PART 1</a:t>
            </a:r>
            <a:endParaRPr lang="en-GB">
              <a:solidFill>
                <a:srgbClr val="E6E6E6"/>
              </a:solidFill>
            </a:endParaRPr>
          </a:p>
        </p:txBody>
      </p:sp>
      <p:sp>
        <p:nvSpPr>
          <p:cNvPr id="62" name="Rectangle 61">
            <a:extLst>
              <a:ext uri="{FF2B5EF4-FFF2-40B4-BE49-F238E27FC236}">
                <a16:creationId xmlns:a16="http://schemas.microsoft.com/office/drawing/2014/main" id="{9979C60E-8EBE-4C91-8CCF-006B4C9701D8}"/>
              </a:ext>
              <a:ext uri="{C183D7F6-B498-43B3-948B-1728B52AA6E4}">
                <adec:decorative xmlns:adec="http://schemas.microsoft.com/office/drawing/2017/decorative" val="1"/>
              </a:ext>
            </a:extLst>
          </p:cNvPr>
          <p:cNvSpPr/>
          <p:nvPr/>
        </p:nvSpPr>
        <p:spPr>
          <a:xfrm>
            <a:off x="10504157" y="313596"/>
            <a:ext cx="1307290" cy="1208901"/>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C6BCF203-A27F-FF29-7B5D-986D897E13A6}"/>
              </a:ext>
              <a:ext uri="{C183D7F6-B498-43B3-948B-1728B52AA6E4}">
                <adec:decorative xmlns:adec="http://schemas.microsoft.com/office/drawing/2017/decorative" val="1"/>
              </a:ext>
            </a:extLst>
          </p:cNvPr>
          <p:cNvSpPr txBox="1"/>
          <p:nvPr/>
        </p:nvSpPr>
        <p:spPr>
          <a:xfrm>
            <a:off x="10571449" y="604817"/>
            <a:ext cx="1242730" cy="723275"/>
          </a:xfrm>
          <a:prstGeom prst="rect">
            <a:avLst/>
          </a:prstGeom>
          <a:noFill/>
        </p:spPr>
        <p:txBody>
          <a:bodyPr wrap="square" rtlCol="0">
            <a:spAutoFit/>
          </a:bodyPr>
          <a:lstStyle/>
          <a:p>
            <a:r>
              <a:rPr lang="en-GB" sz="1100" i="1">
                <a:latin typeface="Georgia" panose="02040502050405020303" pitchFamily="18" charset="0"/>
              </a:rPr>
              <a:t>r</a:t>
            </a:r>
            <a:r>
              <a:rPr lang="en-GB" sz="1100" i="1">
                <a:effectLst/>
                <a:latin typeface="Georgia" panose="02040502050405020303" pitchFamily="18" charset="0"/>
              </a:rPr>
              <a:t>.    </a:t>
            </a:r>
            <a:r>
              <a:rPr lang="en-GB" sz="1000" i="1">
                <a:effectLst/>
                <a:latin typeface="Georgia" panose="02040502050405020303" pitchFamily="18" charset="0"/>
              </a:rPr>
              <a:t>reigned</a:t>
            </a:r>
          </a:p>
          <a:p>
            <a:r>
              <a:rPr lang="en-GB" sz="1000" i="1">
                <a:latin typeface="Georgia" panose="02040502050405020303" pitchFamily="18" charset="0"/>
              </a:rPr>
              <a:t>       monarch</a:t>
            </a:r>
          </a:p>
          <a:p>
            <a:r>
              <a:rPr lang="en-GB" sz="1000" i="1">
                <a:latin typeface="Georgia" panose="02040502050405020303" pitchFamily="18" charset="0"/>
              </a:rPr>
              <a:t>       married</a:t>
            </a:r>
          </a:p>
          <a:p>
            <a:r>
              <a:rPr lang="en-GB" sz="1000" i="1">
                <a:latin typeface="Georgia" panose="02040502050405020303" pitchFamily="18" charset="0"/>
              </a:rPr>
              <a:t>       line of descent </a:t>
            </a:r>
          </a:p>
        </p:txBody>
      </p:sp>
      <p:sp>
        <p:nvSpPr>
          <p:cNvPr id="73" name="TextBox 72">
            <a:extLst>
              <a:ext uri="{FF2B5EF4-FFF2-40B4-BE49-F238E27FC236}">
                <a16:creationId xmlns:a16="http://schemas.microsoft.com/office/drawing/2014/main" id="{37788669-6329-5956-8E66-326258ACF0D7}"/>
              </a:ext>
              <a:ext uri="{C183D7F6-B498-43B3-948B-1728B52AA6E4}">
                <adec:decorative xmlns:adec="http://schemas.microsoft.com/office/drawing/2017/decorative" val="1"/>
              </a:ext>
            </a:extLst>
          </p:cNvPr>
          <p:cNvSpPr txBox="1"/>
          <p:nvPr/>
        </p:nvSpPr>
        <p:spPr>
          <a:xfrm>
            <a:off x="10568717" y="407593"/>
            <a:ext cx="486940"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74" name="Straight Connector 73">
            <a:extLst>
              <a:ext uri="{FF2B5EF4-FFF2-40B4-BE49-F238E27FC236}">
                <a16:creationId xmlns:a16="http://schemas.microsoft.com/office/drawing/2014/main" id="{89B905CD-ED21-EC26-2312-158F1A0FDBB3}"/>
              </a:ext>
              <a:ext uri="{C183D7F6-B498-43B3-948B-1728B52AA6E4}">
                <adec:decorative xmlns:adec="http://schemas.microsoft.com/office/drawing/2017/decorative" val="1"/>
              </a:ext>
            </a:extLst>
          </p:cNvPr>
          <p:cNvCxnSpPr>
            <a:cxnSpLocks/>
          </p:cNvCxnSpPr>
          <p:nvPr/>
        </p:nvCxnSpPr>
        <p:spPr>
          <a:xfrm>
            <a:off x="10643084" y="1209370"/>
            <a:ext cx="168702" cy="0"/>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pic>
        <p:nvPicPr>
          <p:cNvPr id="76" name="Picture 75">
            <a:extLst>
              <a:ext uri="{FF2B5EF4-FFF2-40B4-BE49-F238E27FC236}">
                <a16:creationId xmlns:a16="http://schemas.microsoft.com/office/drawing/2014/main" id="{473B9C2F-F305-B521-1BF2-CEF7FC91A36D}"/>
              </a:ext>
              <a:ext uri="{C183D7F6-B498-43B3-948B-1728B52AA6E4}">
                <adec:decorative xmlns:adec="http://schemas.microsoft.com/office/drawing/2017/decorative" val="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539416" y="706358"/>
            <a:ext cx="353153" cy="353153"/>
          </a:xfrm>
          <a:prstGeom prst="rect">
            <a:avLst/>
          </a:prstGeom>
        </p:spPr>
      </p:pic>
      <p:cxnSp>
        <p:nvCxnSpPr>
          <p:cNvPr id="79" name="Straight Connector 78">
            <a:extLst>
              <a:ext uri="{FF2B5EF4-FFF2-40B4-BE49-F238E27FC236}">
                <a16:creationId xmlns:a16="http://schemas.microsoft.com/office/drawing/2014/main" id="{52FD45CD-A875-6A73-05F0-790A3D6BF28D}"/>
              </a:ext>
              <a:ext uri="{C183D7F6-B498-43B3-948B-1728B52AA6E4}">
                <adec:decorative xmlns:adec="http://schemas.microsoft.com/office/drawing/2017/decorative" val="1"/>
              </a:ext>
            </a:extLst>
          </p:cNvPr>
          <p:cNvCxnSpPr>
            <a:cxnSpLocks/>
          </p:cNvCxnSpPr>
          <p:nvPr/>
        </p:nvCxnSpPr>
        <p:spPr>
          <a:xfrm>
            <a:off x="10646514" y="103296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9C12367B-B67F-3EF0-E490-CDF267390DBF}"/>
              </a:ext>
              <a:ext uri="{C183D7F6-B498-43B3-948B-1728B52AA6E4}">
                <adec:decorative xmlns:adec="http://schemas.microsoft.com/office/drawing/2017/decorative" val="1"/>
              </a:ext>
            </a:extLst>
          </p:cNvPr>
          <p:cNvCxnSpPr>
            <a:cxnSpLocks/>
          </p:cNvCxnSpPr>
          <p:nvPr/>
        </p:nvCxnSpPr>
        <p:spPr>
          <a:xfrm>
            <a:off x="10646514" y="108451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4366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DFCA55F-AEFC-7DFE-50CD-907DCAC9AEF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1CE5089A-001C-93A7-F4FA-944688EF4F24}"/>
              </a:ext>
              <a:ext uri="{C183D7F6-B498-43B3-948B-1728B52AA6E4}">
                <adec:decorative xmlns:adec="http://schemas.microsoft.com/office/drawing/2017/decorative" val="1"/>
              </a:ext>
            </a:extLst>
          </p:cNvPr>
          <p:cNvSpPr txBox="1"/>
          <p:nvPr/>
        </p:nvSpPr>
        <p:spPr>
          <a:xfrm>
            <a:off x="380553" y="309803"/>
            <a:ext cx="4594079" cy="954107"/>
          </a:xfrm>
          <a:prstGeom prst="rect">
            <a:avLst/>
          </a:prstGeom>
          <a:noFill/>
        </p:spPr>
        <p:txBody>
          <a:bodyPr wrap="square" rtlCol="0">
            <a:spAutoFit/>
          </a:bodyPr>
          <a:lstStyle/>
          <a:p>
            <a:r>
              <a:rPr lang="en-GB" sz="28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YORK &amp; LANCASTER </a:t>
            </a:r>
          </a:p>
          <a:p>
            <a:r>
              <a:rPr lang="en-GB" sz="28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FAMILY TREE</a:t>
            </a:r>
            <a:endParaRPr lang="en-GB" sz="28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9" name="TextBox 8">
            <a:extLst>
              <a:ext uri="{FF2B5EF4-FFF2-40B4-BE49-F238E27FC236}">
                <a16:creationId xmlns:a16="http://schemas.microsoft.com/office/drawing/2014/main" id="{E32E13BB-9120-1FE0-1F89-3A19F21C1AB3}"/>
              </a:ext>
              <a:ext uri="{C183D7F6-B498-43B3-948B-1728B52AA6E4}">
                <adec:decorative xmlns:adec="http://schemas.microsoft.com/office/drawing/2017/decorative" val="1"/>
              </a:ext>
            </a:extLst>
          </p:cNvPr>
          <p:cNvSpPr txBox="1"/>
          <p:nvPr/>
        </p:nvSpPr>
        <p:spPr>
          <a:xfrm>
            <a:off x="5532517" y="1133649"/>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EDWARD</a:t>
            </a:r>
            <a:r>
              <a:rPr lang="en-GB" sz="1000">
                <a:solidFill>
                  <a:srgbClr val="9D691F"/>
                </a:solidFill>
                <a:effectLst/>
                <a:latin typeface="Georgia" panose="02040502050405020303" pitchFamily="18" charset="0"/>
              </a:rPr>
              <a:t> III</a:t>
            </a:r>
          </a:p>
        </p:txBody>
      </p:sp>
      <p:sp>
        <p:nvSpPr>
          <p:cNvPr id="10" name="TextBox 9">
            <a:extLst>
              <a:ext uri="{FF2B5EF4-FFF2-40B4-BE49-F238E27FC236}">
                <a16:creationId xmlns:a16="http://schemas.microsoft.com/office/drawing/2014/main" id="{231B0AEC-72B4-D63D-8946-46C6799CE0E1}"/>
              </a:ext>
              <a:ext uri="{C183D7F6-B498-43B3-948B-1728B52AA6E4}">
                <adec:decorative xmlns:adec="http://schemas.microsoft.com/office/drawing/2017/decorative" val="1"/>
              </a:ext>
            </a:extLst>
          </p:cNvPr>
          <p:cNvSpPr txBox="1"/>
          <p:nvPr/>
        </p:nvSpPr>
        <p:spPr>
          <a:xfrm>
            <a:off x="8683747" y="4641418"/>
            <a:ext cx="1147956" cy="400110"/>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EDWARD OF WESTMINSTER</a:t>
            </a:r>
          </a:p>
        </p:txBody>
      </p:sp>
      <p:pic>
        <p:nvPicPr>
          <p:cNvPr id="11" name="Picture 10">
            <a:extLst>
              <a:ext uri="{FF2B5EF4-FFF2-40B4-BE49-F238E27FC236}">
                <a16:creationId xmlns:a16="http://schemas.microsoft.com/office/drawing/2014/main" id="{7454823A-58BB-3805-6134-5D42033CE6E2}"/>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636814" y="1028207"/>
            <a:ext cx="408100" cy="408100"/>
          </a:xfrm>
          <a:prstGeom prst="rect">
            <a:avLst/>
          </a:prstGeom>
        </p:spPr>
      </p:pic>
      <p:cxnSp>
        <p:nvCxnSpPr>
          <p:cNvPr id="17" name="Straight Connector 16">
            <a:extLst>
              <a:ext uri="{FF2B5EF4-FFF2-40B4-BE49-F238E27FC236}">
                <a16:creationId xmlns:a16="http://schemas.microsoft.com/office/drawing/2014/main" id="{4E8144B1-6CA1-586D-7B6B-FD19D0D54E01}"/>
              </a:ext>
              <a:ext uri="{C183D7F6-B498-43B3-948B-1728B52AA6E4}">
                <adec:decorative xmlns:adec="http://schemas.microsoft.com/office/drawing/2017/decorative" val="1"/>
              </a:ext>
            </a:extLst>
          </p:cNvPr>
          <p:cNvCxnSpPr>
            <a:cxnSpLocks/>
          </p:cNvCxnSpPr>
          <p:nvPr/>
        </p:nvCxnSpPr>
        <p:spPr>
          <a:xfrm>
            <a:off x="6279384" y="1562985"/>
            <a:ext cx="0" cy="741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6B25F648-FC4E-99C5-FBDB-24217552359A}"/>
              </a:ext>
              <a:ext uri="{C183D7F6-B498-43B3-948B-1728B52AA6E4}">
                <adec:decorative xmlns:adec="http://schemas.microsoft.com/office/drawing/2017/decorative" val="1"/>
              </a:ext>
            </a:extLst>
          </p:cNvPr>
          <p:cNvSpPr/>
          <p:nvPr/>
        </p:nvSpPr>
        <p:spPr>
          <a:xfrm>
            <a:off x="8145169" y="3060000"/>
            <a:ext cx="588935" cy="751667"/>
          </a:xfrm>
          <a:prstGeom prst="ellipse">
            <a:avLst/>
          </a:prstGeom>
          <a:blipFill dpi="0" rotWithShape="1">
            <a:blip r:embed="rId5"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01B1B81F-3981-3F12-2009-9173921FEF19}"/>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786882" y="3727986"/>
            <a:ext cx="408100" cy="408100"/>
          </a:xfrm>
          <a:prstGeom prst="rect">
            <a:avLst/>
          </a:prstGeom>
        </p:spPr>
      </p:pic>
      <p:sp>
        <p:nvSpPr>
          <p:cNvPr id="24" name="Oval 23">
            <a:extLst>
              <a:ext uri="{FF2B5EF4-FFF2-40B4-BE49-F238E27FC236}">
                <a16:creationId xmlns:a16="http://schemas.microsoft.com/office/drawing/2014/main" id="{1AA9D635-404D-8758-69BE-505436BCB741}"/>
              </a:ext>
              <a:ext uri="{C183D7F6-B498-43B3-948B-1728B52AA6E4}">
                <adec:decorative xmlns:adec="http://schemas.microsoft.com/office/drawing/2017/decorative" val="1"/>
              </a:ext>
            </a:extLst>
          </p:cNvPr>
          <p:cNvSpPr/>
          <p:nvPr/>
        </p:nvSpPr>
        <p:spPr>
          <a:xfrm>
            <a:off x="5986636" y="365326"/>
            <a:ext cx="590400" cy="752400"/>
          </a:xfrm>
          <a:prstGeom prst="ellipse">
            <a:avLst/>
          </a:prstGeom>
          <a:blipFill dpi="0" rotWithShape="1">
            <a:blip r:embed="rId6" cstate="screen">
              <a:extLst>
                <a:ext uri="{28A0092B-C50C-407E-A947-70E740481C1C}">
                  <a14:useLocalDpi xmlns:a14="http://schemas.microsoft.com/office/drawing/2010/main"/>
                </a:ext>
              </a:extLst>
            </a:blip>
            <a:srcRect/>
            <a:stretch>
              <a:fillRect/>
            </a:stretch>
          </a:blipFill>
          <a:ln w="19050">
            <a:solidFill>
              <a:srgbClr val="B57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DD6C3DF0-95D8-E399-EF59-CDFA1BA0D24E}"/>
              </a:ext>
              <a:ext uri="{C183D7F6-B498-43B3-948B-1728B52AA6E4}">
                <adec:decorative xmlns:adec="http://schemas.microsoft.com/office/drawing/2017/decorative" val="1"/>
              </a:ext>
            </a:extLst>
          </p:cNvPr>
          <p:cNvSpPr txBox="1"/>
          <p:nvPr/>
        </p:nvSpPr>
        <p:spPr>
          <a:xfrm>
            <a:off x="8254621" y="1329254"/>
            <a:ext cx="1501588"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JOHN</a:t>
            </a:r>
            <a:br>
              <a:rPr lang="en-GB" sz="1000">
                <a:latin typeface="Georgia"/>
              </a:rPr>
            </a:br>
            <a:r>
              <a:rPr lang="en-GB" sz="1000">
                <a:latin typeface="Georgia"/>
              </a:rPr>
              <a:t>OF GAUNT</a:t>
            </a:r>
            <a:endParaRPr lang="en-GB" sz="1000">
              <a:effectLst/>
              <a:latin typeface="Georgia"/>
            </a:endParaRPr>
          </a:p>
        </p:txBody>
      </p:sp>
      <p:sp>
        <p:nvSpPr>
          <p:cNvPr id="42" name="TextBox 41">
            <a:extLst>
              <a:ext uri="{FF2B5EF4-FFF2-40B4-BE49-F238E27FC236}">
                <a16:creationId xmlns:a16="http://schemas.microsoft.com/office/drawing/2014/main" id="{D080BFFE-4817-966D-DF70-74A2A43ECB3B}"/>
              </a:ext>
              <a:ext uri="{C183D7F6-B498-43B3-948B-1728B52AA6E4}">
                <adec:decorative xmlns:adec="http://schemas.microsoft.com/office/drawing/2017/decorative" val="1"/>
              </a:ext>
            </a:extLst>
          </p:cNvPr>
          <p:cNvSpPr txBox="1"/>
          <p:nvPr/>
        </p:nvSpPr>
        <p:spPr>
          <a:xfrm>
            <a:off x="2985773" y="1475807"/>
            <a:ext cx="1501588"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LIONEL</a:t>
            </a:r>
          </a:p>
        </p:txBody>
      </p:sp>
      <p:sp>
        <p:nvSpPr>
          <p:cNvPr id="45" name="TextBox 44">
            <a:extLst>
              <a:ext uri="{FF2B5EF4-FFF2-40B4-BE49-F238E27FC236}">
                <a16:creationId xmlns:a16="http://schemas.microsoft.com/office/drawing/2014/main" id="{E893ECFB-AA27-13F0-D6D6-9C1C2CA380ED}"/>
              </a:ext>
              <a:ext uri="{C183D7F6-B498-43B3-948B-1728B52AA6E4}">
                <adec:decorative xmlns:adec="http://schemas.microsoft.com/office/drawing/2017/decorative" val="1"/>
              </a:ext>
            </a:extLst>
          </p:cNvPr>
          <p:cNvSpPr txBox="1"/>
          <p:nvPr/>
        </p:nvSpPr>
        <p:spPr>
          <a:xfrm>
            <a:off x="2951955" y="2191640"/>
            <a:ext cx="1501588"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RICHARD</a:t>
            </a:r>
            <a:br>
              <a:rPr lang="en-GB" sz="1000">
                <a:latin typeface="Georgia"/>
              </a:rPr>
            </a:br>
            <a:r>
              <a:rPr lang="en-GB" sz="1000">
                <a:latin typeface="Georgia"/>
              </a:rPr>
              <a:t>DUKE</a:t>
            </a:r>
            <a:r>
              <a:rPr lang="en-GB" sz="1000">
                <a:effectLst/>
                <a:latin typeface="Georgia"/>
              </a:rPr>
              <a:t> OF YORK</a:t>
            </a:r>
          </a:p>
        </p:txBody>
      </p:sp>
      <p:sp>
        <p:nvSpPr>
          <p:cNvPr id="46" name="TextBox 45">
            <a:extLst>
              <a:ext uri="{FF2B5EF4-FFF2-40B4-BE49-F238E27FC236}">
                <a16:creationId xmlns:a16="http://schemas.microsoft.com/office/drawing/2014/main" id="{B2D470EE-97F3-CBAD-4881-173DE23E72DC}"/>
              </a:ext>
              <a:ext uri="{C183D7F6-B498-43B3-948B-1728B52AA6E4}">
                <adec:decorative xmlns:adec="http://schemas.microsoft.com/office/drawing/2017/decorative" val="1"/>
              </a:ext>
            </a:extLst>
          </p:cNvPr>
          <p:cNvSpPr txBox="1"/>
          <p:nvPr/>
        </p:nvSpPr>
        <p:spPr>
          <a:xfrm>
            <a:off x="8279027" y="2191887"/>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HENRY V</a:t>
            </a:r>
            <a:endParaRPr lang="en-GB" sz="1000">
              <a:solidFill>
                <a:srgbClr val="9D691F"/>
              </a:solidFill>
              <a:effectLst/>
              <a:latin typeface="Georgia" panose="02040502050405020303" pitchFamily="18" charset="0"/>
            </a:endParaRPr>
          </a:p>
        </p:txBody>
      </p:sp>
      <p:pic>
        <p:nvPicPr>
          <p:cNvPr id="47" name="Picture 46">
            <a:extLst>
              <a:ext uri="{FF2B5EF4-FFF2-40B4-BE49-F238E27FC236}">
                <a16:creationId xmlns:a16="http://schemas.microsoft.com/office/drawing/2014/main" id="{41F6E173-386B-6F89-67AC-DCB9F331A35E}"/>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283650" y="2076943"/>
            <a:ext cx="408100" cy="408100"/>
          </a:xfrm>
          <a:prstGeom prst="rect">
            <a:avLst/>
          </a:prstGeom>
        </p:spPr>
      </p:pic>
      <p:sp>
        <p:nvSpPr>
          <p:cNvPr id="48" name="TextBox 47">
            <a:extLst>
              <a:ext uri="{FF2B5EF4-FFF2-40B4-BE49-F238E27FC236}">
                <a16:creationId xmlns:a16="http://schemas.microsoft.com/office/drawing/2014/main" id="{8930A78A-88F0-03FC-3BAD-46B6E22484BE}"/>
              </a:ext>
              <a:ext uri="{C183D7F6-B498-43B3-948B-1728B52AA6E4}">
                <adec:decorative xmlns:adec="http://schemas.microsoft.com/office/drawing/2017/decorative" val="1"/>
              </a:ext>
            </a:extLst>
          </p:cNvPr>
          <p:cNvSpPr txBox="1"/>
          <p:nvPr/>
        </p:nvSpPr>
        <p:spPr>
          <a:xfrm>
            <a:off x="7688842" y="3843017"/>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HENRY VI</a:t>
            </a:r>
            <a:endParaRPr lang="en-GB" sz="1000">
              <a:solidFill>
                <a:srgbClr val="9D691F"/>
              </a:solidFill>
              <a:effectLst/>
              <a:latin typeface="Georgia" panose="02040502050405020303" pitchFamily="18" charset="0"/>
            </a:endParaRPr>
          </a:p>
        </p:txBody>
      </p:sp>
      <p:pic>
        <p:nvPicPr>
          <p:cNvPr id="49" name="Picture 48">
            <a:extLst>
              <a:ext uri="{FF2B5EF4-FFF2-40B4-BE49-F238E27FC236}">
                <a16:creationId xmlns:a16="http://schemas.microsoft.com/office/drawing/2014/main" id="{2CB52B38-B13F-C4DA-9FBF-9EDDA282D52A}"/>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711224" y="3730003"/>
            <a:ext cx="408100" cy="408100"/>
          </a:xfrm>
          <a:prstGeom prst="rect">
            <a:avLst/>
          </a:prstGeom>
        </p:spPr>
      </p:pic>
      <p:sp>
        <p:nvSpPr>
          <p:cNvPr id="55" name="TextBox 54">
            <a:extLst>
              <a:ext uri="{FF2B5EF4-FFF2-40B4-BE49-F238E27FC236}">
                <a16:creationId xmlns:a16="http://schemas.microsoft.com/office/drawing/2014/main" id="{82FE9FD4-AB99-F71C-C47D-F9204E8F325E}"/>
              </a:ext>
              <a:ext uri="{C183D7F6-B498-43B3-948B-1728B52AA6E4}">
                <adec:decorative xmlns:adec="http://schemas.microsoft.com/office/drawing/2017/decorative" val="1"/>
              </a:ext>
            </a:extLst>
          </p:cNvPr>
          <p:cNvSpPr txBox="1"/>
          <p:nvPr/>
        </p:nvSpPr>
        <p:spPr>
          <a:xfrm>
            <a:off x="5883182" y="3838869"/>
            <a:ext cx="1108277"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RICHARD III</a:t>
            </a:r>
          </a:p>
        </p:txBody>
      </p:sp>
      <p:sp>
        <p:nvSpPr>
          <p:cNvPr id="53" name="TextBox 52">
            <a:extLst>
              <a:ext uri="{FF2B5EF4-FFF2-40B4-BE49-F238E27FC236}">
                <a16:creationId xmlns:a16="http://schemas.microsoft.com/office/drawing/2014/main" id="{63D6C3CF-EE70-76E1-EA52-5D793953CF21}"/>
              </a:ext>
              <a:ext uri="{C183D7F6-B498-43B3-948B-1728B52AA6E4}">
                <adec:decorative xmlns:adec="http://schemas.microsoft.com/office/drawing/2017/decorative" val="1"/>
              </a:ext>
            </a:extLst>
          </p:cNvPr>
          <p:cNvSpPr txBox="1"/>
          <p:nvPr/>
        </p:nvSpPr>
        <p:spPr>
          <a:xfrm>
            <a:off x="5691015" y="4439939"/>
            <a:ext cx="1501588" cy="400110"/>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EDWARD OF MIDDLEHAM</a:t>
            </a:r>
          </a:p>
        </p:txBody>
      </p:sp>
      <p:sp>
        <p:nvSpPr>
          <p:cNvPr id="54" name="TextBox 53">
            <a:extLst>
              <a:ext uri="{FF2B5EF4-FFF2-40B4-BE49-F238E27FC236}">
                <a16:creationId xmlns:a16="http://schemas.microsoft.com/office/drawing/2014/main" id="{7D329E5E-F830-CCA9-EC43-19DAA13BDBEC}"/>
              </a:ext>
              <a:ext uri="{C183D7F6-B498-43B3-948B-1728B52AA6E4}">
                <adec:decorative xmlns:adec="http://schemas.microsoft.com/office/drawing/2017/decorative" val="1"/>
              </a:ext>
            </a:extLst>
          </p:cNvPr>
          <p:cNvSpPr txBox="1"/>
          <p:nvPr/>
        </p:nvSpPr>
        <p:spPr>
          <a:xfrm>
            <a:off x="3802566" y="4441727"/>
            <a:ext cx="1583791"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EDWARD</a:t>
            </a:r>
            <a:br>
              <a:rPr lang="en-GB" sz="1000">
                <a:latin typeface="Georgia"/>
              </a:rPr>
            </a:br>
            <a:r>
              <a:rPr lang="en-GB" sz="1000">
                <a:latin typeface="Georgia"/>
              </a:rPr>
              <a:t>DUKE</a:t>
            </a:r>
            <a:r>
              <a:rPr lang="en-GB" sz="1000">
                <a:effectLst/>
                <a:latin typeface="Georgia"/>
              </a:rPr>
              <a:t> OF WARWICK</a:t>
            </a:r>
          </a:p>
        </p:txBody>
      </p:sp>
      <p:sp>
        <p:nvSpPr>
          <p:cNvPr id="56" name="TextBox 55">
            <a:extLst>
              <a:ext uri="{FF2B5EF4-FFF2-40B4-BE49-F238E27FC236}">
                <a16:creationId xmlns:a16="http://schemas.microsoft.com/office/drawing/2014/main" id="{A9617F95-4E3A-99AB-FD2B-2AF380A42ED8}"/>
              </a:ext>
              <a:ext uri="{C183D7F6-B498-43B3-948B-1728B52AA6E4}">
                <adec:decorative xmlns:adec="http://schemas.microsoft.com/office/drawing/2017/decorative" val="1"/>
              </a:ext>
            </a:extLst>
          </p:cNvPr>
          <p:cNvSpPr txBox="1"/>
          <p:nvPr/>
        </p:nvSpPr>
        <p:spPr>
          <a:xfrm>
            <a:off x="2012298" y="3841925"/>
            <a:ext cx="1501588"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EDWARD IV</a:t>
            </a:r>
          </a:p>
        </p:txBody>
      </p:sp>
      <p:sp>
        <p:nvSpPr>
          <p:cNvPr id="59" name="TextBox 58">
            <a:extLst>
              <a:ext uri="{FF2B5EF4-FFF2-40B4-BE49-F238E27FC236}">
                <a16:creationId xmlns:a16="http://schemas.microsoft.com/office/drawing/2014/main" id="{695BAF38-01E0-7D1C-A1C4-A02EE5E5A900}"/>
              </a:ext>
              <a:ext uri="{C183D7F6-B498-43B3-948B-1728B52AA6E4}">
                <adec:decorative xmlns:adec="http://schemas.microsoft.com/office/drawing/2017/decorative" val="1"/>
              </a:ext>
            </a:extLst>
          </p:cNvPr>
          <p:cNvSpPr txBox="1"/>
          <p:nvPr/>
        </p:nvSpPr>
        <p:spPr>
          <a:xfrm>
            <a:off x="452513" y="3837182"/>
            <a:ext cx="1501588" cy="400110"/>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ELIZABETH </a:t>
            </a:r>
            <a:r>
              <a:rPr lang="en-GB" sz="1000">
                <a:solidFill>
                  <a:srgbClr val="9D691F"/>
                </a:solidFill>
                <a:latin typeface="Georgia" panose="02040502050405020303" pitchFamily="18" charset="0"/>
              </a:rPr>
              <a:t>WOODVILLE</a:t>
            </a:r>
            <a:endParaRPr lang="en-GB" sz="1000">
              <a:solidFill>
                <a:srgbClr val="9D691F"/>
              </a:solidFill>
              <a:effectLst/>
              <a:latin typeface="Georgia" panose="02040502050405020303" pitchFamily="18" charset="0"/>
            </a:endParaRPr>
          </a:p>
        </p:txBody>
      </p:sp>
      <p:sp>
        <p:nvSpPr>
          <p:cNvPr id="60" name="TextBox 59">
            <a:extLst>
              <a:ext uri="{FF2B5EF4-FFF2-40B4-BE49-F238E27FC236}">
                <a16:creationId xmlns:a16="http://schemas.microsoft.com/office/drawing/2014/main" id="{2CD0F5A8-996C-6719-98F3-D75C5D06EA4A}"/>
              </a:ext>
              <a:ext uri="{C183D7F6-B498-43B3-948B-1728B52AA6E4}">
                <adec:decorative xmlns:adec="http://schemas.microsoft.com/office/drawing/2017/decorative" val="1"/>
              </a:ext>
            </a:extLst>
          </p:cNvPr>
          <p:cNvSpPr txBox="1"/>
          <p:nvPr/>
        </p:nvSpPr>
        <p:spPr>
          <a:xfrm>
            <a:off x="3837778" y="3839476"/>
            <a:ext cx="1492669"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GEORGE</a:t>
            </a:r>
            <a:br>
              <a:rPr lang="en-GB" sz="1000">
                <a:latin typeface="Georgia"/>
              </a:rPr>
            </a:br>
            <a:r>
              <a:rPr lang="en-GB" sz="1000">
                <a:latin typeface="Georgia"/>
              </a:rPr>
              <a:t>DUKE OF CLARENCE</a:t>
            </a:r>
            <a:endParaRPr lang="en-GB" sz="1000">
              <a:effectLst/>
              <a:latin typeface="Georgia"/>
            </a:endParaRPr>
          </a:p>
        </p:txBody>
      </p:sp>
      <p:cxnSp>
        <p:nvCxnSpPr>
          <p:cNvPr id="61" name="Straight Connector 60">
            <a:extLst>
              <a:ext uri="{FF2B5EF4-FFF2-40B4-BE49-F238E27FC236}">
                <a16:creationId xmlns:a16="http://schemas.microsoft.com/office/drawing/2014/main" id="{E8C1D805-5293-1286-FB14-62B5E2C1F6A6}"/>
              </a:ext>
              <a:ext uri="{C183D7F6-B498-43B3-948B-1728B52AA6E4}">
                <adec:decorative xmlns:adec="http://schemas.microsoft.com/office/drawing/2017/decorative" val="1"/>
              </a:ext>
            </a:extLst>
          </p:cNvPr>
          <p:cNvCxnSpPr>
            <a:cxnSpLocks/>
          </p:cNvCxnSpPr>
          <p:nvPr/>
        </p:nvCxnSpPr>
        <p:spPr>
          <a:xfrm>
            <a:off x="4155163" y="1637085"/>
            <a:ext cx="4321175"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D5787F4B-1D42-74CD-B335-B7DE0DEBFCB8}"/>
              </a:ext>
              <a:ext uri="{C183D7F6-B498-43B3-948B-1728B52AA6E4}">
                <adec:decorative xmlns:adec="http://schemas.microsoft.com/office/drawing/2017/decorative" val="1"/>
              </a:ext>
            </a:extLst>
          </p:cNvPr>
          <p:cNvSpPr txBox="1"/>
          <p:nvPr/>
        </p:nvSpPr>
        <p:spPr>
          <a:xfrm>
            <a:off x="9146717" y="3839038"/>
            <a:ext cx="1501588"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latin typeface="Georgia"/>
              </a:rPr>
              <a:t>MARGARET</a:t>
            </a:r>
            <a:br>
              <a:rPr lang="en-GB" sz="1000">
                <a:solidFill>
                  <a:srgbClr val="9D691F"/>
                </a:solidFill>
                <a:latin typeface="Georgia"/>
              </a:rPr>
            </a:br>
            <a:r>
              <a:rPr lang="en-GB" sz="1000">
                <a:solidFill>
                  <a:srgbClr val="9D691F"/>
                </a:solidFill>
                <a:latin typeface="Georgia"/>
              </a:rPr>
              <a:t>OF ANJOU</a:t>
            </a:r>
            <a:endParaRPr lang="en-GB" sz="1000">
              <a:solidFill>
                <a:srgbClr val="9D691F"/>
              </a:solidFill>
              <a:effectLst/>
              <a:latin typeface="Georgia"/>
            </a:endParaRPr>
          </a:p>
        </p:txBody>
      </p:sp>
      <p:cxnSp>
        <p:nvCxnSpPr>
          <p:cNvPr id="32" name="Straight Connector 31">
            <a:extLst>
              <a:ext uri="{FF2B5EF4-FFF2-40B4-BE49-F238E27FC236}">
                <a16:creationId xmlns:a16="http://schemas.microsoft.com/office/drawing/2014/main" id="{ECD855CD-DA71-69E0-A1D2-6B53F094504D}"/>
              </a:ext>
              <a:ext uri="{C183D7F6-B498-43B3-948B-1728B52AA6E4}">
                <adec:decorative xmlns:adec="http://schemas.microsoft.com/office/drawing/2017/decorative" val="1"/>
              </a:ext>
            </a:extLst>
          </p:cNvPr>
          <p:cNvCxnSpPr>
            <a:cxnSpLocks/>
          </p:cNvCxnSpPr>
          <p:nvPr/>
        </p:nvCxnSpPr>
        <p:spPr>
          <a:xfrm>
            <a:off x="2743380" y="2919927"/>
            <a:ext cx="3684547" cy="1"/>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0A6E0268-A8CC-BEEC-F2F7-35AAC14663BB}"/>
              </a:ext>
              <a:ext uri="{C183D7F6-B498-43B3-948B-1728B52AA6E4}">
                <adec:decorative xmlns:adec="http://schemas.microsoft.com/office/drawing/2017/decorative" val="1"/>
              </a:ext>
            </a:extLst>
          </p:cNvPr>
          <p:cNvSpPr/>
          <p:nvPr/>
        </p:nvSpPr>
        <p:spPr>
          <a:xfrm>
            <a:off x="926801" y="3065994"/>
            <a:ext cx="588935" cy="748800"/>
          </a:xfrm>
          <a:prstGeom prst="ellipse">
            <a:avLst/>
          </a:prstGeom>
          <a:blipFill dpi="0" rotWithShape="1">
            <a:blip r:embed="rId7"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E8DDE1E3-704D-6D3A-38AA-220FA612A456}"/>
              </a:ext>
              <a:ext uri="{C183D7F6-B498-43B3-948B-1728B52AA6E4}">
                <adec:decorative xmlns:adec="http://schemas.microsoft.com/office/drawing/2017/decorative" val="1"/>
              </a:ext>
            </a:extLst>
          </p:cNvPr>
          <p:cNvSpPr/>
          <p:nvPr/>
        </p:nvSpPr>
        <p:spPr>
          <a:xfrm>
            <a:off x="2452727" y="3063487"/>
            <a:ext cx="588935" cy="748800"/>
          </a:xfrm>
          <a:prstGeom prst="ellipse">
            <a:avLst/>
          </a:prstGeom>
          <a:blipFill dpi="0" rotWithShape="1">
            <a:blip r:embed="rId8"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66262861-455E-FA37-5CA7-6C69A30D8CA5}"/>
              </a:ext>
              <a:ext uri="{C183D7F6-B498-43B3-948B-1728B52AA6E4}">
                <adec:decorative xmlns:adec="http://schemas.microsoft.com/office/drawing/2017/decorative" val="1"/>
              </a:ext>
            </a:extLst>
          </p:cNvPr>
          <p:cNvSpPr/>
          <p:nvPr/>
        </p:nvSpPr>
        <p:spPr>
          <a:xfrm>
            <a:off x="6133460" y="3061864"/>
            <a:ext cx="588935" cy="748800"/>
          </a:xfrm>
          <a:prstGeom prst="ellipse">
            <a:avLst/>
          </a:prstGeom>
          <a:blipFill dpi="0" rotWithShape="1">
            <a:blip r:embed="rId9"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a:extLst>
              <a:ext uri="{FF2B5EF4-FFF2-40B4-BE49-F238E27FC236}">
                <a16:creationId xmlns:a16="http://schemas.microsoft.com/office/drawing/2014/main" id="{9C738940-E7B3-BB3E-D469-986BDF4FEA78}"/>
              </a:ext>
              <a:ext uri="{C183D7F6-B498-43B3-948B-1728B52AA6E4}">
                <adec:decorative xmlns:adec="http://schemas.microsoft.com/office/drawing/2017/decorative" val="1"/>
              </a:ext>
            </a:extLst>
          </p:cNvPr>
          <p:cNvCxnSpPr>
            <a:cxnSpLocks/>
          </p:cNvCxnSpPr>
          <p:nvPr/>
        </p:nvCxnSpPr>
        <p:spPr>
          <a:xfrm>
            <a:off x="9015974" y="1900268"/>
            <a:ext cx="0" cy="248123"/>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20DC7287-3FF9-7AD2-4016-D3B65832B393}"/>
              </a:ext>
              <a:ext uri="{C183D7F6-B498-43B3-948B-1728B52AA6E4}">
                <adec:decorative xmlns:adec="http://schemas.microsoft.com/office/drawing/2017/decorative" val="1"/>
              </a:ext>
            </a:extLst>
          </p:cNvPr>
          <p:cNvCxnSpPr>
            <a:cxnSpLocks/>
          </p:cNvCxnSpPr>
          <p:nvPr/>
        </p:nvCxnSpPr>
        <p:spPr>
          <a:xfrm>
            <a:off x="9015974" y="2608239"/>
            <a:ext cx="0" cy="315936"/>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5E27AE6-A8E5-7ED4-FFBB-B6E7A998C145}"/>
              </a:ext>
              <a:ext uri="{C183D7F6-B498-43B3-948B-1728B52AA6E4}">
                <adec:decorative xmlns:adec="http://schemas.microsoft.com/office/drawing/2017/decorative" val="1"/>
              </a:ext>
            </a:extLst>
          </p:cNvPr>
          <p:cNvCxnSpPr>
            <a:cxnSpLocks/>
          </p:cNvCxnSpPr>
          <p:nvPr/>
        </p:nvCxnSpPr>
        <p:spPr>
          <a:xfrm>
            <a:off x="8424206" y="2916752"/>
            <a:ext cx="0" cy="9521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7506F7A4-9EFA-CFF8-5DA2-FAC9DE3C3096}"/>
              </a:ext>
              <a:ext uri="{C183D7F6-B498-43B3-948B-1728B52AA6E4}">
                <adec:decorative xmlns:adec="http://schemas.microsoft.com/office/drawing/2017/decorative" val="1"/>
              </a:ext>
            </a:extLst>
          </p:cNvPr>
          <p:cNvCxnSpPr>
            <a:cxnSpLocks/>
          </p:cNvCxnSpPr>
          <p:nvPr/>
        </p:nvCxnSpPr>
        <p:spPr>
          <a:xfrm>
            <a:off x="8421259" y="2919927"/>
            <a:ext cx="600857"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A14E1F83-B861-1369-FD24-B00F93865040}"/>
              </a:ext>
              <a:ext uri="{C183D7F6-B498-43B3-948B-1728B52AA6E4}">
                <adec:decorative xmlns:adec="http://schemas.microsoft.com/office/drawing/2017/decorative" val="1"/>
              </a:ext>
            </a:extLst>
          </p:cNvPr>
          <p:cNvCxnSpPr>
            <a:cxnSpLocks/>
          </p:cNvCxnSpPr>
          <p:nvPr/>
        </p:nvCxnSpPr>
        <p:spPr>
          <a:xfrm>
            <a:off x="9176438" y="4033351"/>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563A326-0BA7-15D3-9E38-8A2E649A5592}"/>
              </a:ext>
              <a:ext uri="{C183D7F6-B498-43B3-948B-1728B52AA6E4}">
                <adec:decorative xmlns:adec="http://schemas.microsoft.com/office/drawing/2017/decorative" val="1"/>
              </a:ext>
            </a:extLst>
          </p:cNvPr>
          <p:cNvCxnSpPr>
            <a:cxnSpLocks/>
          </p:cNvCxnSpPr>
          <p:nvPr/>
        </p:nvCxnSpPr>
        <p:spPr>
          <a:xfrm>
            <a:off x="9176438" y="4084898"/>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107" name="Oval 106">
            <a:extLst>
              <a:ext uri="{FF2B5EF4-FFF2-40B4-BE49-F238E27FC236}">
                <a16:creationId xmlns:a16="http://schemas.microsoft.com/office/drawing/2014/main" id="{73A0C01E-2EC7-5835-BE7A-B29639F1F5CE}"/>
              </a:ext>
              <a:ext uri="{C183D7F6-B498-43B3-948B-1728B52AA6E4}">
                <adec:decorative xmlns:adec="http://schemas.microsoft.com/office/drawing/2017/decorative" val="1"/>
              </a:ext>
            </a:extLst>
          </p:cNvPr>
          <p:cNvSpPr>
            <a:spLocks noChangeAspect="1"/>
          </p:cNvSpPr>
          <p:nvPr/>
        </p:nvSpPr>
        <p:spPr>
          <a:xfrm>
            <a:off x="9609511" y="3068213"/>
            <a:ext cx="576000" cy="751667"/>
          </a:xfrm>
          <a:prstGeom prst="ellipse">
            <a:avLst/>
          </a:prstGeom>
          <a:blipFill dpi="0" rotWithShape="1">
            <a:blip r:embed="rId10"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3" name="Straight Connector 112">
            <a:extLst>
              <a:ext uri="{FF2B5EF4-FFF2-40B4-BE49-F238E27FC236}">
                <a16:creationId xmlns:a16="http://schemas.microsoft.com/office/drawing/2014/main" id="{C2E2E2CD-C34E-96C2-E4F6-72A0B040F21C}"/>
              </a:ext>
              <a:ext uri="{C183D7F6-B498-43B3-948B-1728B52AA6E4}">
                <adec:decorative xmlns:adec="http://schemas.microsoft.com/office/drawing/2017/decorative" val="1"/>
              </a:ext>
            </a:extLst>
          </p:cNvPr>
          <p:cNvCxnSpPr>
            <a:cxnSpLocks/>
          </p:cNvCxnSpPr>
          <p:nvPr/>
        </p:nvCxnSpPr>
        <p:spPr>
          <a:xfrm>
            <a:off x="9250093" y="4176670"/>
            <a:ext cx="0" cy="433236"/>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pic>
        <p:nvPicPr>
          <p:cNvPr id="119" name="Picture 118">
            <a:extLst>
              <a:ext uri="{FF2B5EF4-FFF2-40B4-BE49-F238E27FC236}">
                <a16:creationId xmlns:a16="http://schemas.microsoft.com/office/drawing/2014/main" id="{9BC2AF17-10F9-03D4-752E-9D431233BB91}"/>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206655" y="3728840"/>
            <a:ext cx="408100" cy="408100"/>
          </a:xfrm>
          <a:prstGeom prst="rect">
            <a:avLst/>
          </a:prstGeom>
        </p:spPr>
      </p:pic>
      <p:cxnSp>
        <p:nvCxnSpPr>
          <p:cNvPr id="126" name="Straight Connector 125">
            <a:extLst>
              <a:ext uri="{FF2B5EF4-FFF2-40B4-BE49-F238E27FC236}">
                <a16:creationId xmlns:a16="http://schemas.microsoft.com/office/drawing/2014/main" id="{04345F92-E6BD-8095-21FE-B3A350F4DFE6}"/>
              </a:ext>
              <a:ext uri="{C183D7F6-B498-43B3-948B-1728B52AA6E4}">
                <adec:decorative xmlns:adec="http://schemas.microsoft.com/office/drawing/2017/decorative" val="1"/>
              </a:ext>
            </a:extLst>
          </p:cNvPr>
          <p:cNvCxnSpPr>
            <a:cxnSpLocks/>
          </p:cNvCxnSpPr>
          <p:nvPr/>
        </p:nvCxnSpPr>
        <p:spPr>
          <a:xfrm>
            <a:off x="3701373" y="1900268"/>
            <a:ext cx="0" cy="299759"/>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1C3DA1FA-FA88-85CD-A80E-B1FBF0E4F513}"/>
              </a:ext>
              <a:ext uri="{C183D7F6-B498-43B3-948B-1728B52AA6E4}">
                <adec:decorative xmlns:adec="http://schemas.microsoft.com/office/drawing/2017/decorative" val="1"/>
              </a:ext>
            </a:extLst>
          </p:cNvPr>
          <p:cNvCxnSpPr>
            <a:cxnSpLocks/>
          </p:cNvCxnSpPr>
          <p:nvPr/>
        </p:nvCxnSpPr>
        <p:spPr>
          <a:xfrm>
            <a:off x="6424752" y="2916752"/>
            <a:ext cx="0" cy="9521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pic>
        <p:nvPicPr>
          <p:cNvPr id="137" name="Picture 136">
            <a:extLst>
              <a:ext uri="{FF2B5EF4-FFF2-40B4-BE49-F238E27FC236}">
                <a16:creationId xmlns:a16="http://schemas.microsoft.com/office/drawing/2014/main" id="{88544DD5-8D50-C4F0-531A-8F7363FD2B71}"/>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140441" y="3731199"/>
            <a:ext cx="408100" cy="408100"/>
          </a:xfrm>
          <a:prstGeom prst="rect">
            <a:avLst/>
          </a:prstGeom>
        </p:spPr>
      </p:pic>
      <p:cxnSp>
        <p:nvCxnSpPr>
          <p:cNvPr id="139" name="Straight Connector 138">
            <a:extLst>
              <a:ext uri="{FF2B5EF4-FFF2-40B4-BE49-F238E27FC236}">
                <a16:creationId xmlns:a16="http://schemas.microsoft.com/office/drawing/2014/main" id="{68E78721-F25A-E030-AD4E-04A9CD9DDAD5}"/>
              </a:ext>
              <a:ext uri="{C183D7F6-B498-43B3-948B-1728B52AA6E4}">
                <adec:decorative xmlns:adec="http://schemas.microsoft.com/office/drawing/2017/decorative" val="1"/>
              </a:ext>
            </a:extLst>
          </p:cNvPr>
          <p:cNvCxnSpPr>
            <a:cxnSpLocks/>
          </p:cNvCxnSpPr>
          <p:nvPr/>
        </p:nvCxnSpPr>
        <p:spPr>
          <a:xfrm>
            <a:off x="2749730" y="2916752"/>
            <a:ext cx="0" cy="9521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8668F9B6-E60C-8371-CF39-FC39CEDCDB6C}"/>
              </a:ext>
              <a:ext uri="{C183D7F6-B498-43B3-948B-1728B52AA6E4}">
                <adec:decorative xmlns:adec="http://schemas.microsoft.com/office/drawing/2017/decorative" val="1"/>
              </a:ext>
            </a:extLst>
          </p:cNvPr>
          <p:cNvCxnSpPr>
            <a:cxnSpLocks/>
          </p:cNvCxnSpPr>
          <p:nvPr/>
        </p:nvCxnSpPr>
        <p:spPr>
          <a:xfrm>
            <a:off x="4574630" y="2919927"/>
            <a:ext cx="0" cy="9521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60D2DD62-496D-1D35-A8AB-724E6B95CA64}"/>
              </a:ext>
              <a:ext uri="{C183D7F6-B498-43B3-948B-1728B52AA6E4}">
                <adec:decorative xmlns:adec="http://schemas.microsoft.com/office/drawing/2017/decorative" val="1"/>
              </a:ext>
            </a:extLst>
          </p:cNvPr>
          <p:cNvCxnSpPr>
            <a:cxnSpLocks/>
            <a:stCxn id="64" idx="2"/>
          </p:cNvCxnSpPr>
          <p:nvPr/>
        </p:nvCxnSpPr>
        <p:spPr>
          <a:xfrm>
            <a:off x="3702749" y="2740821"/>
            <a:ext cx="0" cy="183354"/>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pic>
        <p:nvPicPr>
          <p:cNvPr id="143" name="Picture 142">
            <a:extLst>
              <a:ext uri="{FF2B5EF4-FFF2-40B4-BE49-F238E27FC236}">
                <a16:creationId xmlns:a16="http://schemas.microsoft.com/office/drawing/2014/main" id="{C03EF61D-8549-7027-9158-FEBFA7D15956}"/>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567782" y="3727652"/>
            <a:ext cx="408100" cy="408100"/>
          </a:xfrm>
          <a:prstGeom prst="rect">
            <a:avLst/>
          </a:prstGeom>
        </p:spPr>
      </p:pic>
      <p:cxnSp>
        <p:nvCxnSpPr>
          <p:cNvPr id="144" name="Straight Connector 143">
            <a:extLst>
              <a:ext uri="{FF2B5EF4-FFF2-40B4-BE49-F238E27FC236}">
                <a16:creationId xmlns:a16="http://schemas.microsoft.com/office/drawing/2014/main" id="{34EE8102-AA07-15C6-458D-969AB2D2D448}"/>
              </a:ext>
              <a:ext uri="{C183D7F6-B498-43B3-948B-1728B52AA6E4}">
                <adec:decorative xmlns:adec="http://schemas.microsoft.com/office/drawing/2017/decorative" val="1"/>
              </a:ext>
            </a:extLst>
          </p:cNvPr>
          <p:cNvCxnSpPr>
            <a:cxnSpLocks/>
          </p:cNvCxnSpPr>
          <p:nvPr/>
        </p:nvCxnSpPr>
        <p:spPr>
          <a:xfrm>
            <a:off x="1990036" y="4033351"/>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54EF56F8-CA18-02D3-6264-1FC913670C8B}"/>
              </a:ext>
              <a:ext uri="{C183D7F6-B498-43B3-948B-1728B52AA6E4}">
                <adec:decorative xmlns:adec="http://schemas.microsoft.com/office/drawing/2017/decorative" val="1"/>
              </a:ext>
            </a:extLst>
          </p:cNvPr>
          <p:cNvCxnSpPr>
            <a:cxnSpLocks/>
          </p:cNvCxnSpPr>
          <p:nvPr/>
        </p:nvCxnSpPr>
        <p:spPr>
          <a:xfrm>
            <a:off x="1990036" y="408482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7BB1DD42-5FB9-93A1-9F93-77F6C97AFBF7}"/>
              </a:ext>
              <a:ext uri="{C183D7F6-B498-43B3-948B-1728B52AA6E4}">
                <adec:decorative xmlns:adec="http://schemas.microsoft.com/office/drawing/2017/decorative" val="1"/>
              </a:ext>
            </a:extLst>
          </p:cNvPr>
          <p:cNvCxnSpPr>
            <a:cxnSpLocks/>
          </p:cNvCxnSpPr>
          <p:nvPr/>
        </p:nvCxnSpPr>
        <p:spPr>
          <a:xfrm>
            <a:off x="6427927" y="4217015"/>
            <a:ext cx="0" cy="246432"/>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964EFC5C-C95D-8141-16DF-DD6B7FFDC8E4}"/>
              </a:ext>
              <a:ext uri="{C183D7F6-B498-43B3-948B-1728B52AA6E4}">
                <adec:decorative xmlns:adec="http://schemas.microsoft.com/office/drawing/2017/decorative" val="1"/>
              </a:ext>
            </a:extLst>
          </p:cNvPr>
          <p:cNvCxnSpPr>
            <a:cxnSpLocks/>
          </p:cNvCxnSpPr>
          <p:nvPr/>
        </p:nvCxnSpPr>
        <p:spPr>
          <a:xfrm>
            <a:off x="4566438" y="4356811"/>
            <a:ext cx="0" cy="102569"/>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173" name="Oval 172">
            <a:extLst>
              <a:ext uri="{FF2B5EF4-FFF2-40B4-BE49-F238E27FC236}">
                <a16:creationId xmlns:a16="http://schemas.microsoft.com/office/drawing/2014/main" id="{58713355-AA84-687C-CB38-45702BAA4B2B}"/>
              </a:ext>
              <a:ext uri="{C183D7F6-B498-43B3-948B-1728B52AA6E4}">
                <adec:decorative xmlns:adec="http://schemas.microsoft.com/office/drawing/2017/decorative" val="1"/>
              </a:ext>
            </a:extLst>
          </p:cNvPr>
          <p:cNvSpPr/>
          <p:nvPr/>
        </p:nvSpPr>
        <p:spPr>
          <a:xfrm>
            <a:off x="4271261" y="3061220"/>
            <a:ext cx="590400" cy="752400"/>
          </a:xfrm>
          <a:prstGeom prst="ellipse">
            <a:avLst/>
          </a:prstGeom>
          <a:blipFill dpi="0" rotWithShape="1">
            <a:blip r:embed="rId11" cstate="screen">
              <a:extLst>
                <a:ext uri="{28A0092B-C50C-407E-A947-70E740481C1C}">
                  <a14:useLocalDpi xmlns:a14="http://schemas.microsoft.com/office/drawing/2010/main"/>
                </a:ext>
              </a:extLst>
            </a:blip>
            <a:srcRect/>
            <a:stretch>
              <a:fillRect/>
            </a:stretch>
          </a:blipFill>
          <a:ln w="19050">
            <a:solidFill>
              <a:srgbClr val="B57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DC86E7F6-CBD1-5BFA-52BC-16CDBEF2EC7A}"/>
              </a:ext>
              <a:ext uri="{C183D7F6-B498-43B3-948B-1728B52AA6E4}">
                <adec:decorative xmlns:adec="http://schemas.microsoft.com/office/drawing/2017/decorative" val="1"/>
              </a:ext>
            </a:extLst>
          </p:cNvPr>
          <p:cNvSpPr txBox="1"/>
          <p:nvPr/>
        </p:nvSpPr>
        <p:spPr>
          <a:xfrm>
            <a:off x="456326" y="4145949"/>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1437-92</a:t>
            </a:r>
            <a:br>
              <a:rPr lang="en-GB" sz="900">
                <a:latin typeface="Georgia"/>
              </a:rPr>
            </a:br>
            <a:r>
              <a:rPr lang="en-GB" sz="900" i="1">
                <a:latin typeface="Georgia"/>
              </a:rPr>
              <a:t>(r</a:t>
            </a:r>
            <a:r>
              <a:rPr lang="en-GB" sz="900" i="1">
                <a:effectLst/>
                <a:latin typeface="Georgia"/>
              </a:rPr>
              <a:t>. 1464-70 &amp; 1471-83)</a:t>
            </a:r>
          </a:p>
        </p:txBody>
      </p:sp>
      <p:sp>
        <p:nvSpPr>
          <p:cNvPr id="40" name="TextBox 39">
            <a:extLst>
              <a:ext uri="{FF2B5EF4-FFF2-40B4-BE49-F238E27FC236}">
                <a16:creationId xmlns:a16="http://schemas.microsoft.com/office/drawing/2014/main" id="{89DDCFC6-B84E-F2B7-BE49-F5788694DF68}"/>
              </a:ext>
              <a:ext uri="{C183D7F6-B498-43B3-948B-1728B52AA6E4}">
                <adec:decorative xmlns:adec="http://schemas.microsoft.com/office/drawing/2017/decorative" val="1"/>
              </a:ext>
            </a:extLst>
          </p:cNvPr>
          <p:cNvSpPr txBox="1"/>
          <p:nvPr/>
        </p:nvSpPr>
        <p:spPr>
          <a:xfrm>
            <a:off x="2141363" y="4000518"/>
            <a:ext cx="1370603"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1442-83</a:t>
            </a:r>
            <a:br>
              <a:rPr lang="en-GB" sz="900">
                <a:latin typeface="Georgia"/>
              </a:rPr>
            </a:br>
            <a:r>
              <a:rPr lang="en-GB" sz="900" i="1">
                <a:latin typeface="Georgia"/>
              </a:rPr>
              <a:t>(r. 1461-70 &amp; 1471-83</a:t>
            </a:r>
            <a:r>
              <a:rPr lang="en-GB" sz="900" i="1">
                <a:effectLst/>
                <a:latin typeface="Georgia"/>
              </a:rPr>
              <a:t>)</a:t>
            </a:r>
          </a:p>
        </p:txBody>
      </p:sp>
      <p:sp>
        <p:nvSpPr>
          <p:cNvPr id="43" name="TextBox 42">
            <a:extLst>
              <a:ext uri="{FF2B5EF4-FFF2-40B4-BE49-F238E27FC236}">
                <a16:creationId xmlns:a16="http://schemas.microsoft.com/office/drawing/2014/main" id="{7620CE5F-3FCB-E384-4E40-9E55C6614B28}"/>
              </a:ext>
              <a:ext uri="{C183D7F6-B498-43B3-948B-1728B52AA6E4}">
                <adec:decorative xmlns:adec="http://schemas.microsoft.com/office/drawing/2017/decorative" val="1"/>
              </a:ext>
            </a:extLst>
          </p:cNvPr>
          <p:cNvSpPr txBox="1"/>
          <p:nvPr/>
        </p:nvSpPr>
        <p:spPr>
          <a:xfrm>
            <a:off x="7764149" y="4005797"/>
            <a:ext cx="1350974" cy="369332"/>
          </a:xfrm>
          <a:prstGeom prst="rect">
            <a:avLst/>
          </a:prstGeom>
          <a:noFill/>
        </p:spPr>
        <p:txBody>
          <a:bodyPr wrap="square" lIns="91440" tIns="45720" rIns="91440" bIns="45720" rtlCol="0" anchor="t">
            <a:spAutoFit/>
          </a:bodyPr>
          <a:lstStyle/>
          <a:p>
            <a:pPr algn="ctr" defTabSz="144000">
              <a:spcBef>
                <a:spcPts val="600"/>
              </a:spcBef>
            </a:pPr>
            <a:r>
              <a:rPr lang="en-GB" sz="900">
                <a:latin typeface="Georgia"/>
              </a:rPr>
              <a:t>1421-71</a:t>
            </a:r>
            <a:br>
              <a:rPr lang="en-GB" sz="900">
                <a:latin typeface="Georgia"/>
              </a:rPr>
            </a:br>
            <a:r>
              <a:rPr lang="en-GB" sz="900" i="1">
                <a:latin typeface="Georgia"/>
              </a:rPr>
              <a:t>(r</a:t>
            </a:r>
            <a:r>
              <a:rPr lang="en-GB" sz="900" i="1">
                <a:effectLst/>
                <a:latin typeface="Georgia"/>
              </a:rPr>
              <a:t>. 1422-61</a:t>
            </a:r>
            <a:r>
              <a:rPr lang="en-GB" sz="900" i="1">
                <a:latin typeface="Georgia"/>
              </a:rPr>
              <a:t> </a:t>
            </a:r>
            <a:r>
              <a:rPr lang="en-GB" sz="900" i="1">
                <a:effectLst/>
                <a:latin typeface="Georgia"/>
              </a:rPr>
              <a:t>&amp; 1470-71)</a:t>
            </a:r>
          </a:p>
        </p:txBody>
      </p:sp>
      <p:sp>
        <p:nvSpPr>
          <p:cNvPr id="50" name="TextBox 49">
            <a:extLst>
              <a:ext uri="{FF2B5EF4-FFF2-40B4-BE49-F238E27FC236}">
                <a16:creationId xmlns:a16="http://schemas.microsoft.com/office/drawing/2014/main" id="{C2734A70-2E8C-2E2F-71FE-1E9B8CBD4728}"/>
              </a:ext>
              <a:ext uri="{C183D7F6-B498-43B3-948B-1728B52AA6E4}">
                <adec:decorative xmlns:adec="http://schemas.microsoft.com/office/drawing/2017/decorative" val="1"/>
              </a:ext>
            </a:extLst>
          </p:cNvPr>
          <p:cNvSpPr txBox="1"/>
          <p:nvPr/>
        </p:nvSpPr>
        <p:spPr>
          <a:xfrm>
            <a:off x="9172101" y="4150325"/>
            <a:ext cx="1450821"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1430-82</a:t>
            </a:r>
            <a:br>
              <a:rPr lang="en-GB" sz="900">
                <a:latin typeface="Georgia"/>
              </a:rPr>
            </a:br>
            <a:r>
              <a:rPr lang="en-GB" sz="900" i="1">
                <a:effectLst/>
                <a:latin typeface="Georgia"/>
              </a:rPr>
              <a:t>(</a:t>
            </a:r>
            <a:r>
              <a:rPr lang="en-GB" sz="900" i="1">
                <a:latin typeface="Georgia"/>
              </a:rPr>
              <a:t>r</a:t>
            </a:r>
            <a:r>
              <a:rPr lang="en-GB" sz="900" i="1">
                <a:effectLst/>
                <a:latin typeface="Georgia"/>
              </a:rPr>
              <a:t>. 1445-61</a:t>
            </a:r>
            <a:r>
              <a:rPr lang="en-GB" sz="900" i="1">
                <a:latin typeface="Georgia"/>
              </a:rPr>
              <a:t> </a:t>
            </a:r>
            <a:r>
              <a:rPr lang="en-GB" sz="900" i="1">
                <a:effectLst/>
                <a:latin typeface="Georgia"/>
              </a:rPr>
              <a:t>&amp; 1470-71)</a:t>
            </a:r>
          </a:p>
        </p:txBody>
      </p:sp>
      <p:sp>
        <p:nvSpPr>
          <p:cNvPr id="51" name="TextBox 50">
            <a:extLst>
              <a:ext uri="{FF2B5EF4-FFF2-40B4-BE49-F238E27FC236}">
                <a16:creationId xmlns:a16="http://schemas.microsoft.com/office/drawing/2014/main" id="{04B3E5DB-7781-7742-E177-D383ED95A08C}"/>
              </a:ext>
              <a:ext uri="{C183D7F6-B498-43B3-948B-1728B52AA6E4}">
                <adec:decorative xmlns:adec="http://schemas.microsoft.com/office/drawing/2017/decorative" val="1"/>
              </a:ext>
            </a:extLst>
          </p:cNvPr>
          <p:cNvSpPr txBox="1"/>
          <p:nvPr/>
        </p:nvSpPr>
        <p:spPr>
          <a:xfrm>
            <a:off x="8501596" y="4950785"/>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1453-</a:t>
            </a:r>
            <a:r>
              <a:rPr lang="en-GB" sz="900">
                <a:effectLst/>
                <a:latin typeface="Georgia" panose="02040502050405020303" pitchFamily="18" charset="0"/>
              </a:rPr>
              <a:t>71</a:t>
            </a:r>
          </a:p>
        </p:txBody>
      </p:sp>
      <p:sp>
        <p:nvSpPr>
          <p:cNvPr id="52" name="TextBox 51">
            <a:extLst>
              <a:ext uri="{FF2B5EF4-FFF2-40B4-BE49-F238E27FC236}">
                <a16:creationId xmlns:a16="http://schemas.microsoft.com/office/drawing/2014/main" id="{74865872-B15B-4759-2726-E97F3EE84341}"/>
              </a:ext>
              <a:ext uri="{C183D7F6-B498-43B3-948B-1728B52AA6E4}">
                <adec:decorative xmlns:adec="http://schemas.microsoft.com/office/drawing/2017/decorative" val="1"/>
              </a:ext>
            </a:extLst>
          </p:cNvPr>
          <p:cNvSpPr txBox="1"/>
          <p:nvPr/>
        </p:nvSpPr>
        <p:spPr>
          <a:xfrm>
            <a:off x="8277496" y="2354578"/>
            <a:ext cx="1501588"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1386-1422</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a:t>
            </a:r>
            <a:r>
              <a:rPr lang="en-GB" sz="900" i="1">
                <a:latin typeface="Georgia" panose="02040502050405020303" pitchFamily="18" charset="0"/>
              </a:rPr>
              <a:t>1413-22</a:t>
            </a:r>
            <a:r>
              <a:rPr lang="en-GB" sz="900" i="1">
                <a:effectLst/>
                <a:latin typeface="Georgia" panose="02040502050405020303" pitchFamily="18" charset="0"/>
              </a:rPr>
              <a:t>)</a:t>
            </a:r>
          </a:p>
        </p:txBody>
      </p:sp>
      <p:sp>
        <p:nvSpPr>
          <p:cNvPr id="63" name="TextBox 62">
            <a:extLst>
              <a:ext uri="{FF2B5EF4-FFF2-40B4-BE49-F238E27FC236}">
                <a16:creationId xmlns:a16="http://schemas.microsoft.com/office/drawing/2014/main" id="{565068EE-4F58-51FA-5715-BF9FA8D90E5F}"/>
              </a:ext>
              <a:ext uri="{C183D7F6-B498-43B3-948B-1728B52AA6E4}">
                <adec:decorative xmlns:adec="http://schemas.microsoft.com/office/drawing/2017/decorative" val="1"/>
              </a:ext>
            </a:extLst>
          </p:cNvPr>
          <p:cNvSpPr txBox="1"/>
          <p:nvPr/>
        </p:nvSpPr>
        <p:spPr>
          <a:xfrm>
            <a:off x="5533198" y="1291665"/>
            <a:ext cx="1501588"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1312-77</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1327-77)</a:t>
            </a:r>
          </a:p>
        </p:txBody>
      </p:sp>
      <p:sp>
        <p:nvSpPr>
          <p:cNvPr id="64" name="TextBox 63">
            <a:extLst>
              <a:ext uri="{FF2B5EF4-FFF2-40B4-BE49-F238E27FC236}">
                <a16:creationId xmlns:a16="http://schemas.microsoft.com/office/drawing/2014/main" id="{8A20E0A3-EA57-EEE5-04CF-18ADB320B514}"/>
              </a:ext>
              <a:ext uri="{C183D7F6-B498-43B3-948B-1728B52AA6E4}">
                <adec:decorative xmlns:adec="http://schemas.microsoft.com/office/drawing/2017/decorative" val="1"/>
              </a:ext>
            </a:extLst>
          </p:cNvPr>
          <p:cNvSpPr txBox="1"/>
          <p:nvPr/>
        </p:nvSpPr>
        <p:spPr>
          <a:xfrm>
            <a:off x="2951955" y="2509989"/>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1411-</a:t>
            </a:r>
            <a:r>
              <a:rPr lang="en-GB" sz="900">
                <a:effectLst/>
                <a:latin typeface="Georgia" panose="02040502050405020303" pitchFamily="18" charset="0"/>
              </a:rPr>
              <a:t>60</a:t>
            </a:r>
          </a:p>
        </p:txBody>
      </p:sp>
      <p:sp>
        <p:nvSpPr>
          <p:cNvPr id="66" name="TextBox 65">
            <a:extLst>
              <a:ext uri="{FF2B5EF4-FFF2-40B4-BE49-F238E27FC236}">
                <a16:creationId xmlns:a16="http://schemas.microsoft.com/office/drawing/2014/main" id="{0190F79C-8688-240E-BEE5-075B462083BE}"/>
              </a:ext>
              <a:ext uri="{C183D7F6-B498-43B3-948B-1728B52AA6E4}">
                <adec:decorative xmlns:adec="http://schemas.microsoft.com/office/drawing/2017/decorative" val="1"/>
              </a:ext>
            </a:extLst>
          </p:cNvPr>
          <p:cNvSpPr txBox="1"/>
          <p:nvPr/>
        </p:nvSpPr>
        <p:spPr>
          <a:xfrm>
            <a:off x="8254621" y="1646297"/>
            <a:ext cx="1501588"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1340-99</a:t>
            </a:r>
          </a:p>
        </p:txBody>
      </p:sp>
      <p:sp>
        <p:nvSpPr>
          <p:cNvPr id="67" name="TextBox 66">
            <a:extLst>
              <a:ext uri="{FF2B5EF4-FFF2-40B4-BE49-F238E27FC236}">
                <a16:creationId xmlns:a16="http://schemas.microsoft.com/office/drawing/2014/main" id="{E34121F0-F1F9-3C8E-9CA4-4F358BFB9FAB}"/>
              </a:ext>
              <a:ext uri="{C183D7F6-B498-43B3-948B-1728B52AA6E4}">
                <adec:decorative xmlns:adec="http://schemas.microsoft.com/office/drawing/2017/decorative" val="1"/>
              </a:ext>
            </a:extLst>
          </p:cNvPr>
          <p:cNvSpPr txBox="1"/>
          <p:nvPr/>
        </p:nvSpPr>
        <p:spPr>
          <a:xfrm>
            <a:off x="2974705" y="1641459"/>
            <a:ext cx="1501588"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1338-68</a:t>
            </a:r>
          </a:p>
        </p:txBody>
      </p:sp>
      <p:sp>
        <p:nvSpPr>
          <p:cNvPr id="68" name="TextBox 67">
            <a:extLst>
              <a:ext uri="{FF2B5EF4-FFF2-40B4-BE49-F238E27FC236}">
                <a16:creationId xmlns:a16="http://schemas.microsoft.com/office/drawing/2014/main" id="{70DDDD71-AF65-0FF7-0367-A4A146238BEC}"/>
              </a:ext>
              <a:ext uri="{C183D7F6-B498-43B3-948B-1728B52AA6E4}">
                <adec:decorative xmlns:adec="http://schemas.microsoft.com/office/drawing/2017/decorative" val="1"/>
              </a:ext>
            </a:extLst>
          </p:cNvPr>
          <p:cNvSpPr txBox="1"/>
          <p:nvPr/>
        </p:nvSpPr>
        <p:spPr>
          <a:xfrm>
            <a:off x="5672375" y="4005081"/>
            <a:ext cx="1501588"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1452-85</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1483-85)</a:t>
            </a:r>
          </a:p>
        </p:txBody>
      </p:sp>
      <p:sp>
        <p:nvSpPr>
          <p:cNvPr id="69" name="TextBox 68">
            <a:extLst>
              <a:ext uri="{FF2B5EF4-FFF2-40B4-BE49-F238E27FC236}">
                <a16:creationId xmlns:a16="http://schemas.microsoft.com/office/drawing/2014/main" id="{B987E776-C3B0-1A14-93EE-ED9337E59CA9}"/>
              </a:ext>
              <a:ext uri="{C183D7F6-B498-43B3-948B-1728B52AA6E4}">
                <adec:decorative xmlns:adec="http://schemas.microsoft.com/office/drawing/2017/decorative" val="1"/>
              </a:ext>
            </a:extLst>
          </p:cNvPr>
          <p:cNvSpPr txBox="1"/>
          <p:nvPr/>
        </p:nvSpPr>
        <p:spPr>
          <a:xfrm>
            <a:off x="4198113" y="4742348"/>
            <a:ext cx="756922"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1475-</a:t>
            </a:r>
            <a:r>
              <a:rPr lang="en-GB" sz="900">
                <a:effectLst/>
                <a:latin typeface="Georgia" panose="02040502050405020303" pitchFamily="18" charset="0"/>
              </a:rPr>
              <a:t>99</a:t>
            </a:r>
          </a:p>
        </p:txBody>
      </p:sp>
      <p:sp>
        <p:nvSpPr>
          <p:cNvPr id="70" name="TextBox 69">
            <a:extLst>
              <a:ext uri="{FF2B5EF4-FFF2-40B4-BE49-F238E27FC236}">
                <a16:creationId xmlns:a16="http://schemas.microsoft.com/office/drawing/2014/main" id="{2A12536F-052B-BD9B-363E-A506356D92B6}"/>
              </a:ext>
              <a:ext uri="{C183D7F6-B498-43B3-948B-1728B52AA6E4}">
                <adec:decorative xmlns:adec="http://schemas.microsoft.com/office/drawing/2017/decorative" val="1"/>
              </a:ext>
            </a:extLst>
          </p:cNvPr>
          <p:cNvSpPr txBox="1"/>
          <p:nvPr/>
        </p:nvSpPr>
        <p:spPr>
          <a:xfrm>
            <a:off x="6084794" y="4745736"/>
            <a:ext cx="687531"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1474-</a:t>
            </a:r>
            <a:r>
              <a:rPr lang="en-GB" sz="900">
                <a:effectLst/>
                <a:latin typeface="Georgia" panose="02040502050405020303" pitchFamily="18" charset="0"/>
              </a:rPr>
              <a:t>84</a:t>
            </a:r>
          </a:p>
        </p:txBody>
      </p:sp>
      <p:sp>
        <p:nvSpPr>
          <p:cNvPr id="72" name="TextBox 71">
            <a:extLst>
              <a:ext uri="{FF2B5EF4-FFF2-40B4-BE49-F238E27FC236}">
                <a16:creationId xmlns:a16="http://schemas.microsoft.com/office/drawing/2014/main" id="{7AC4060E-E2B7-B726-A7AD-DAA1FD16F952}"/>
              </a:ext>
              <a:ext uri="{C183D7F6-B498-43B3-948B-1728B52AA6E4}">
                <adec:decorative xmlns:adec="http://schemas.microsoft.com/office/drawing/2017/decorative" val="1"/>
              </a:ext>
            </a:extLst>
          </p:cNvPr>
          <p:cNvSpPr txBox="1"/>
          <p:nvPr/>
        </p:nvSpPr>
        <p:spPr>
          <a:xfrm>
            <a:off x="3815644" y="4147985"/>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1449-78</a:t>
            </a:r>
            <a:endParaRPr lang="en-GB" sz="900">
              <a:effectLst/>
              <a:latin typeface="Georgia" panose="02040502050405020303" pitchFamily="18" charset="0"/>
            </a:endParaRPr>
          </a:p>
        </p:txBody>
      </p:sp>
      <p:sp>
        <p:nvSpPr>
          <p:cNvPr id="22" name="Title 3">
            <a:extLst>
              <a:ext uri="{FF2B5EF4-FFF2-40B4-BE49-F238E27FC236}">
                <a16:creationId xmlns:a16="http://schemas.microsoft.com/office/drawing/2014/main" id="{216FD1CC-82EC-3654-2CC5-94BF6DCFD0CF}"/>
              </a:ext>
            </a:extLst>
          </p:cNvPr>
          <p:cNvSpPr>
            <a:spLocks noGrp="1"/>
          </p:cNvSpPr>
          <p:nvPr>
            <p:ph type="title"/>
          </p:nvPr>
        </p:nvSpPr>
        <p:spPr>
          <a:xfrm>
            <a:off x="838200" y="-1325563"/>
            <a:ext cx="10515600" cy="1325563"/>
          </a:xfrm>
        </p:spPr>
        <p:txBody>
          <a:bodyPr/>
          <a:lstStyle/>
          <a:p>
            <a:r>
              <a:rPr lang="en-GB">
                <a:solidFill>
                  <a:srgbClr val="E6E6E6"/>
                </a:solidFill>
              </a:rPr>
              <a:t>YORK</a:t>
            </a:r>
            <a:r>
              <a:rPr lang="en-GB" baseline="0">
                <a:solidFill>
                  <a:srgbClr val="E6E6E6"/>
                </a:solidFill>
              </a:rPr>
              <a:t> AND LANCASTER FAMILY TREE PART 2</a:t>
            </a:r>
            <a:endParaRPr lang="en-GB">
              <a:solidFill>
                <a:srgbClr val="E6E6E6"/>
              </a:solidFill>
            </a:endParaRPr>
          </a:p>
        </p:txBody>
      </p:sp>
      <p:sp>
        <p:nvSpPr>
          <p:cNvPr id="23" name="TextBox 22">
            <a:extLst>
              <a:ext uri="{FF2B5EF4-FFF2-40B4-BE49-F238E27FC236}">
                <a16:creationId xmlns:a16="http://schemas.microsoft.com/office/drawing/2014/main" id="{595D25B4-7863-E252-5466-D4ADD00329BB}"/>
              </a:ext>
              <a:ext uri="{C183D7F6-B498-43B3-948B-1728B52AA6E4}">
                <adec:decorative xmlns:adec="http://schemas.microsoft.com/office/drawing/2017/decorative" val="1"/>
              </a:ext>
            </a:extLst>
          </p:cNvPr>
          <p:cNvSpPr txBox="1"/>
          <p:nvPr/>
        </p:nvSpPr>
        <p:spPr>
          <a:xfrm>
            <a:off x="335454" y="2384334"/>
            <a:ext cx="958637" cy="369332"/>
          </a:xfrm>
          <a:prstGeom prst="rect">
            <a:avLst/>
          </a:prstGeom>
          <a:noFill/>
        </p:spPr>
        <p:txBody>
          <a:bodyPr wrap="square" rtlCol="0">
            <a:spAutoFit/>
          </a:bodyPr>
          <a:lstStyle/>
          <a:p>
            <a:pPr algn="ctr"/>
            <a:r>
              <a:rPr lang="en-GB"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YORK</a:t>
            </a:r>
            <a:endParaRPr lang="en-GB"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62" name="TextBox 61">
            <a:extLst>
              <a:ext uri="{FF2B5EF4-FFF2-40B4-BE49-F238E27FC236}">
                <a16:creationId xmlns:a16="http://schemas.microsoft.com/office/drawing/2014/main" id="{5A97063E-D71A-4F91-D6E6-E280CD41D1E3}"/>
              </a:ext>
              <a:ext uri="{C183D7F6-B498-43B3-948B-1728B52AA6E4}">
                <adec:decorative xmlns:adec="http://schemas.microsoft.com/office/drawing/2017/decorative" val="1"/>
              </a:ext>
            </a:extLst>
          </p:cNvPr>
          <p:cNvSpPr txBox="1"/>
          <p:nvPr/>
        </p:nvSpPr>
        <p:spPr>
          <a:xfrm>
            <a:off x="10114314" y="2393431"/>
            <a:ext cx="1785752" cy="369332"/>
          </a:xfrm>
          <a:prstGeom prst="rect">
            <a:avLst/>
          </a:prstGeom>
          <a:noFill/>
        </p:spPr>
        <p:txBody>
          <a:bodyPr wrap="square" rtlCol="0">
            <a:spAutoFit/>
          </a:bodyPr>
          <a:lstStyle/>
          <a:p>
            <a:pPr algn="ctr"/>
            <a:r>
              <a:rPr lang="en-GB"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LANCASTER</a:t>
            </a:r>
            <a:endParaRPr lang="en-GB"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65" name="Rectangle 64">
            <a:extLst>
              <a:ext uri="{FF2B5EF4-FFF2-40B4-BE49-F238E27FC236}">
                <a16:creationId xmlns:a16="http://schemas.microsoft.com/office/drawing/2014/main" id="{1D22BE26-482B-774E-74A2-B6B30C6D8EE4}"/>
              </a:ext>
              <a:ext uri="{C183D7F6-B498-43B3-948B-1728B52AA6E4}">
                <adec:decorative xmlns:adec="http://schemas.microsoft.com/office/drawing/2017/decorative" val="1"/>
              </a:ext>
            </a:extLst>
          </p:cNvPr>
          <p:cNvSpPr/>
          <p:nvPr/>
        </p:nvSpPr>
        <p:spPr>
          <a:xfrm>
            <a:off x="10117276" y="2344365"/>
            <a:ext cx="1660754" cy="456920"/>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F4EF1DBB-3477-AF29-518A-3E0AE2636BE8}"/>
              </a:ext>
              <a:ext uri="{C183D7F6-B498-43B3-948B-1728B52AA6E4}">
                <adec:decorative xmlns:adec="http://schemas.microsoft.com/office/drawing/2017/decorative" val="1"/>
              </a:ext>
            </a:extLst>
          </p:cNvPr>
          <p:cNvSpPr/>
          <p:nvPr/>
        </p:nvSpPr>
        <p:spPr>
          <a:xfrm>
            <a:off x="336985" y="2337550"/>
            <a:ext cx="958162" cy="456920"/>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52968AFB-B5EB-D477-E28E-618BBFDB9692}"/>
              </a:ext>
              <a:ext uri="{C183D7F6-B498-43B3-948B-1728B52AA6E4}">
                <adec:decorative xmlns:adec="http://schemas.microsoft.com/office/drawing/2017/decorative" val="1"/>
              </a:ext>
            </a:extLst>
          </p:cNvPr>
          <p:cNvSpPr/>
          <p:nvPr/>
        </p:nvSpPr>
        <p:spPr>
          <a:xfrm>
            <a:off x="10504157" y="313596"/>
            <a:ext cx="1307290" cy="1208901"/>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F672F552-613C-5181-0ED4-50E54DBD8F7F}"/>
              </a:ext>
              <a:ext uri="{C183D7F6-B498-43B3-948B-1728B52AA6E4}">
                <adec:decorative xmlns:adec="http://schemas.microsoft.com/office/drawing/2017/decorative" val="1"/>
              </a:ext>
            </a:extLst>
          </p:cNvPr>
          <p:cNvSpPr txBox="1"/>
          <p:nvPr/>
        </p:nvSpPr>
        <p:spPr>
          <a:xfrm>
            <a:off x="10571449" y="604817"/>
            <a:ext cx="1242730" cy="723275"/>
          </a:xfrm>
          <a:prstGeom prst="rect">
            <a:avLst/>
          </a:prstGeom>
          <a:noFill/>
        </p:spPr>
        <p:txBody>
          <a:bodyPr wrap="square" rtlCol="0">
            <a:spAutoFit/>
          </a:bodyPr>
          <a:lstStyle/>
          <a:p>
            <a:r>
              <a:rPr lang="en-GB" sz="1100" i="1">
                <a:latin typeface="Georgia" panose="02040502050405020303" pitchFamily="18" charset="0"/>
              </a:rPr>
              <a:t>r</a:t>
            </a:r>
            <a:r>
              <a:rPr lang="en-GB" sz="1100" i="1">
                <a:effectLst/>
                <a:latin typeface="Georgia" panose="02040502050405020303" pitchFamily="18" charset="0"/>
              </a:rPr>
              <a:t>.    </a:t>
            </a:r>
            <a:r>
              <a:rPr lang="en-GB" sz="1000" i="1">
                <a:effectLst/>
                <a:latin typeface="Georgia" panose="02040502050405020303" pitchFamily="18" charset="0"/>
              </a:rPr>
              <a:t>reigned</a:t>
            </a:r>
          </a:p>
          <a:p>
            <a:r>
              <a:rPr lang="en-GB" sz="1000" i="1">
                <a:latin typeface="Georgia" panose="02040502050405020303" pitchFamily="18" charset="0"/>
              </a:rPr>
              <a:t>       monarch</a:t>
            </a:r>
          </a:p>
          <a:p>
            <a:r>
              <a:rPr lang="en-GB" sz="1000" i="1">
                <a:latin typeface="Georgia" panose="02040502050405020303" pitchFamily="18" charset="0"/>
              </a:rPr>
              <a:t>       married</a:t>
            </a:r>
          </a:p>
          <a:p>
            <a:r>
              <a:rPr lang="en-GB" sz="1000" i="1">
                <a:latin typeface="Georgia" panose="02040502050405020303" pitchFamily="18" charset="0"/>
              </a:rPr>
              <a:t>       line of descent </a:t>
            </a:r>
          </a:p>
        </p:txBody>
      </p:sp>
      <p:sp>
        <p:nvSpPr>
          <p:cNvPr id="79" name="TextBox 78">
            <a:extLst>
              <a:ext uri="{FF2B5EF4-FFF2-40B4-BE49-F238E27FC236}">
                <a16:creationId xmlns:a16="http://schemas.microsoft.com/office/drawing/2014/main" id="{C54ADE9C-E434-2CAA-6B69-C24B53039A50}"/>
              </a:ext>
              <a:ext uri="{C183D7F6-B498-43B3-948B-1728B52AA6E4}">
                <adec:decorative xmlns:adec="http://schemas.microsoft.com/office/drawing/2017/decorative" val="1"/>
              </a:ext>
            </a:extLst>
          </p:cNvPr>
          <p:cNvSpPr txBox="1"/>
          <p:nvPr/>
        </p:nvSpPr>
        <p:spPr>
          <a:xfrm>
            <a:off x="10568717" y="407593"/>
            <a:ext cx="528129"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80" name="Straight Connector 79">
            <a:extLst>
              <a:ext uri="{FF2B5EF4-FFF2-40B4-BE49-F238E27FC236}">
                <a16:creationId xmlns:a16="http://schemas.microsoft.com/office/drawing/2014/main" id="{02B651BE-E81D-6B65-EA46-A144F1E6B846}"/>
              </a:ext>
              <a:ext uri="{C183D7F6-B498-43B3-948B-1728B52AA6E4}">
                <adec:decorative xmlns:adec="http://schemas.microsoft.com/office/drawing/2017/decorative" val="1"/>
              </a:ext>
            </a:extLst>
          </p:cNvPr>
          <p:cNvCxnSpPr>
            <a:cxnSpLocks/>
          </p:cNvCxnSpPr>
          <p:nvPr/>
        </p:nvCxnSpPr>
        <p:spPr>
          <a:xfrm>
            <a:off x="10643084" y="1209370"/>
            <a:ext cx="168702" cy="0"/>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pic>
        <p:nvPicPr>
          <p:cNvPr id="90" name="Picture 89">
            <a:extLst>
              <a:ext uri="{FF2B5EF4-FFF2-40B4-BE49-F238E27FC236}">
                <a16:creationId xmlns:a16="http://schemas.microsoft.com/office/drawing/2014/main" id="{C110CB45-1778-B6D5-B0B6-A7665B001D19}"/>
              </a:ext>
              <a:ext uri="{C183D7F6-B498-43B3-948B-1728B52AA6E4}">
                <adec:decorative xmlns:adec="http://schemas.microsoft.com/office/drawing/2017/decorative" val="1"/>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10539416" y="706358"/>
            <a:ext cx="353153" cy="353153"/>
          </a:xfrm>
          <a:prstGeom prst="rect">
            <a:avLst/>
          </a:prstGeom>
        </p:spPr>
      </p:pic>
      <p:cxnSp>
        <p:nvCxnSpPr>
          <p:cNvPr id="91" name="Straight Connector 90">
            <a:extLst>
              <a:ext uri="{FF2B5EF4-FFF2-40B4-BE49-F238E27FC236}">
                <a16:creationId xmlns:a16="http://schemas.microsoft.com/office/drawing/2014/main" id="{8CFC38E3-7704-E611-4956-B0EF6CC47FB9}"/>
              </a:ext>
              <a:ext uri="{C183D7F6-B498-43B3-948B-1728B52AA6E4}">
                <adec:decorative xmlns:adec="http://schemas.microsoft.com/office/drawing/2017/decorative" val="1"/>
              </a:ext>
            </a:extLst>
          </p:cNvPr>
          <p:cNvCxnSpPr>
            <a:cxnSpLocks/>
          </p:cNvCxnSpPr>
          <p:nvPr/>
        </p:nvCxnSpPr>
        <p:spPr>
          <a:xfrm>
            <a:off x="10646514" y="103296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0444A0A5-0A56-945A-5B55-085856CF8A3E}"/>
              </a:ext>
              <a:ext uri="{C183D7F6-B498-43B3-948B-1728B52AA6E4}">
                <adec:decorative xmlns:adec="http://schemas.microsoft.com/office/drawing/2017/decorative" val="1"/>
              </a:ext>
            </a:extLst>
          </p:cNvPr>
          <p:cNvCxnSpPr>
            <a:cxnSpLocks/>
          </p:cNvCxnSpPr>
          <p:nvPr/>
        </p:nvCxnSpPr>
        <p:spPr>
          <a:xfrm>
            <a:off x="10646514" y="108451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8155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DFCA55F-AEFC-7DFE-50CD-907DCAC9AEF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1CE5089A-001C-93A7-F4FA-944688EF4F24}"/>
              </a:ext>
              <a:ext uri="{C183D7F6-B498-43B3-948B-1728B52AA6E4}">
                <adec:decorative xmlns:adec="http://schemas.microsoft.com/office/drawing/2017/decorative" val="1"/>
              </a:ext>
            </a:extLst>
          </p:cNvPr>
          <p:cNvSpPr txBox="1"/>
          <p:nvPr/>
        </p:nvSpPr>
        <p:spPr>
          <a:xfrm>
            <a:off x="380553" y="309803"/>
            <a:ext cx="4594079" cy="954107"/>
          </a:xfrm>
          <a:prstGeom prst="rect">
            <a:avLst/>
          </a:prstGeom>
          <a:noFill/>
        </p:spPr>
        <p:txBody>
          <a:bodyPr wrap="square" rtlCol="0">
            <a:spAutoFit/>
          </a:bodyPr>
          <a:lstStyle/>
          <a:p>
            <a:r>
              <a:rPr lang="en-GB" sz="28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YORK &amp; LANCASTER </a:t>
            </a:r>
          </a:p>
          <a:p>
            <a:r>
              <a:rPr lang="en-GB" sz="28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FAMILY TREE</a:t>
            </a:r>
            <a:endParaRPr lang="en-GB" sz="28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9" name="TextBox 8">
            <a:extLst>
              <a:ext uri="{FF2B5EF4-FFF2-40B4-BE49-F238E27FC236}">
                <a16:creationId xmlns:a16="http://schemas.microsoft.com/office/drawing/2014/main" id="{E32E13BB-9120-1FE0-1F89-3A19F21C1AB3}"/>
              </a:ext>
              <a:ext uri="{C183D7F6-B498-43B3-948B-1728B52AA6E4}">
                <adec:decorative xmlns:adec="http://schemas.microsoft.com/office/drawing/2017/decorative" val="1"/>
              </a:ext>
            </a:extLst>
          </p:cNvPr>
          <p:cNvSpPr txBox="1"/>
          <p:nvPr/>
        </p:nvSpPr>
        <p:spPr>
          <a:xfrm>
            <a:off x="5532517" y="1133649"/>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EDWARD</a:t>
            </a:r>
            <a:r>
              <a:rPr lang="en-GB" sz="1000">
                <a:solidFill>
                  <a:srgbClr val="9D691F"/>
                </a:solidFill>
                <a:effectLst/>
                <a:latin typeface="Georgia" panose="02040502050405020303" pitchFamily="18" charset="0"/>
              </a:rPr>
              <a:t> III</a:t>
            </a:r>
          </a:p>
        </p:txBody>
      </p:sp>
      <p:sp>
        <p:nvSpPr>
          <p:cNvPr id="10" name="TextBox 9">
            <a:extLst>
              <a:ext uri="{FF2B5EF4-FFF2-40B4-BE49-F238E27FC236}">
                <a16:creationId xmlns:a16="http://schemas.microsoft.com/office/drawing/2014/main" id="{231B0AEC-72B4-D63D-8946-46C6799CE0E1}"/>
              </a:ext>
              <a:ext uri="{C183D7F6-B498-43B3-948B-1728B52AA6E4}">
                <adec:decorative xmlns:adec="http://schemas.microsoft.com/office/drawing/2017/decorative" val="1"/>
              </a:ext>
            </a:extLst>
          </p:cNvPr>
          <p:cNvSpPr txBox="1"/>
          <p:nvPr/>
        </p:nvSpPr>
        <p:spPr>
          <a:xfrm>
            <a:off x="8683747" y="4641418"/>
            <a:ext cx="1147956" cy="400110"/>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EDWARD OF WESTMINSTER</a:t>
            </a:r>
          </a:p>
        </p:txBody>
      </p:sp>
      <p:pic>
        <p:nvPicPr>
          <p:cNvPr id="11" name="Picture 10">
            <a:extLst>
              <a:ext uri="{FF2B5EF4-FFF2-40B4-BE49-F238E27FC236}">
                <a16:creationId xmlns:a16="http://schemas.microsoft.com/office/drawing/2014/main" id="{7454823A-58BB-3805-6134-5D42033CE6E2}"/>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636814" y="1028207"/>
            <a:ext cx="408100" cy="408100"/>
          </a:xfrm>
          <a:prstGeom prst="rect">
            <a:avLst/>
          </a:prstGeom>
        </p:spPr>
      </p:pic>
      <p:cxnSp>
        <p:nvCxnSpPr>
          <p:cNvPr id="17" name="Straight Connector 16">
            <a:extLst>
              <a:ext uri="{FF2B5EF4-FFF2-40B4-BE49-F238E27FC236}">
                <a16:creationId xmlns:a16="http://schemas.microsoft.com/office/drawing/2014/main" id="{4E8144B1-6CA1-586D-7B6B-FD19D0D54E01}"/>
              </a:ext>
              <a:ext uri="{C183D7F6-B498-43B3-948B-1728B52AA6E4}">
                <adec:decorative xmlns:adec="http://schemas.microsoft.com/office/drawing/2017/decorative" val="1"/>
              </a:ext>
            </a:extLst>
          </p:cNvPr>
          <p:cNvCxnSpPr>
            <a:cxnSpLocks/>
          </p:cNvCxnSpPr>
          <p:nvPr/>
        </p:nvCxnSpPr>
        <p:spPr>
          <a:xfrm>
            <a:off x="6279384" y="1562985"/>
            <a:ext cx="0" cy="741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6B25F648-FC4E-99C5-FBDB-24217552359A}"/>
              </a:ext>
              <a:ext uri="{C183D7F6-B498-43B3-948B-1728B52AA6E4}">
                <adec:decorative xmlns:adec="http://schemas.microsoft.com/office/drawing/2017/decorative" val="1"/>
              </a:ext>
            </a:extLst>
          </p:cNvPr>
          <p:cNvSpPr/>
          <p:nvPr/>
        </p:nvSpPr>
        <p:spPr>
          <a:xfrm>
            <a:off x="8145169" y="3060000"/>
            <a:ext cx="588935" cy="751667"/>
          </a:xfrm>
          <a:prstGeom prst="ellipse">
            <a:avLst/>
          </a:prstGeom>
          <a:blipFill dpi="0" rotWithShape="1">
            <a:blip r:embed="rId5"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01B1B81F-3981-3F12-2009-9173921FEF19}"/>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786882" y="3727986"/>
            <a:ext cx="408100" cy="408100"/>
          </a:xfrm>
          <a:prstGeom prst="rect">
            <a:avLst/>
          </a:prstGeom>
        </p:spPr>
      </p:pic>
      <p:sp>
        <p:nvSpPr>
          <p:cNvPr id="24" name="Oval 23">
            <a:extLst>
              <a:ext uri="{FF2B5EF4-FFF2-40B4-BE49-F238E27FC236}">
                <a16:creationId xmlns:a16="http://schemas.microsoft.com/office/drawing/2014/main" id="{1AA9D635-404D-8758-69BE-505436BCB741}"/>
              </a:ext>
              <a:ext uri="{C183D7F6-B498-43B3-948B-1728B52AA6E4}">
                <adec:decorative xmlns:adec="http://schemas.microsoft.com/office/drawing/2017/decorative" val="1"/>
              </a:ext>
            </a:extLst>
          </p:cNvPr>
          <p:cNvSpPr/>
          <p:nvPr/>
        </p:nvSpPr>
        <p:spPr>
          <a:xfrm>
            <a:off x="5986636" y="365326"/>
            <a:ext cx="590400" cy="752400"/>
          </a:xfrm>
          <a:prstGeom prst="ellipse">
            <a:avLst/>
          </a:prstGeom>
          <a:blipFill dpi="0" rotWithShape="1">
            <a:blip r:embed="rId6" cstate="screen">
              <a:extLst>
                <a:ext uri="{28A0092B-C50C-407E-A947-70E740481C1C}">
                  <a14:useLocalDpi xmlns:a14="http://schemas.microsoft.com/office/drawing/2010/main"/>
                </a:ext>
              </a:extLst>
            </a:blip>
            <a:srcRect/>
            <a:stretch>
              <a:fillRect/>
            </a:stretch>
          </a:blipFill>
          <a:ln w="19050">
            <a:solidFill>
              <a:srgbClr val="B57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DD6C3DF0-95D8-E399-EF59-CDFA1BA0D24E}"/>
              </a:ext>
              <a:ext uri="{C183D7F6-B498-43B3-948B-1728B52AA6E4}">
                <adec:decorative xmlns:adec="http://schemas.microsoft.com/office/drawing/2017/decorative" val="1"/>
              </a:ext>
            </a:extLst>
          </p:cNvPr>
          <p:cNvSpPr txBox="1"/>
          <p:nvPr/>
        </p:nvSpPr>
        <p:spPr>
          <a:xfrm>
            <a:off x="8254621" y="1329254"/>
            <a:ext cx="1501588"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JOHN</a:t>
            </a:r>
            <a:br>
              <a:rPr lang="en-GB" sz="1000">
                <a:latin typeface="Georgia"/>
              </a:rPr>
            </a:br>
            <a:r>
              <a:rPr lang="en-GB" sz="1000">
                <a:latin typeface="Georgia"/>
              </a:rPr>
              <a:t>OF GAUNT</a:t>
            </a:r>
            <a:endParaRPr lang="en-GB" sz="1000">
              <a:effectLst/>
              <a:latin typeface="Georgia"/>
            </a:endParaRPr>
          </a:p>
        </p:txBody>
      </p:sp>
      <p:sp>
        <p:nvSpPr>
          <p:cNvPr id="42" name="TextBox 41">
            <a:extLst>
              <a:ext uri="{FF2B5EF4-FFF2-40B4-BE49-F238E27FC236}">
                <a16:creationId xmlns:a16="http://schemas.microsoft.com/office/drawing/2014/main" id="{D080BFFE-4817-966D-DF70-74A2A43ECB3B}"/>
              </a:ext>
              <a:ext uri="{C183D7F6-B498-43B3-948B-1728B52AA6E4}">
                <adec:decorative xmlns:adec="http://schemas.microsoft.com/office/drawing/2017/decorative" val="1"/>
              </a:ext>
            </a:extLst>
          </p:cNvPr>
          <p:cNvSpPr txBox="1"/>
          <p:nvPr/>
        </p:nvSpPr>
        <p:spPr>
          <a:xfrm>
            <a:off x="2985773" y="1475807"/>
            <a:ext cx="1501588"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LIONEL</a:t>
            </a:r>
          </a:p>
        </p:txBody>
      </p:sp>
      <p:sp>
        <p:nvSpPr>
          <p:cNvPr id="45" name="TextBox 44">
            <a:extLst>
              <a:ext uri="{FF2B5EF4-FFF2-40B4-BE49-F238E27FC236}">
                <a16:creationId xmlns:a16="http://schemas.microsoft.com/office/drawing/2014/main" id="{E893ECFB-AA27-13F0-D6D6-9C1C2CA380ED}"/>
              </a:ext>
              <a:ext uri="{C183D7F6-B498-43B3-948B-1728B52AA6E4}">
                <adec:decorative xmlns:adec="http://schemas.microsoft.com/office/drawing/2017/decorative" val="1"/>
              </a:ext>
            </a:extLst>
          </p:cNvPr>
          <p:cNvSpPr txBox="1"/>
          <p:nvPr/>
        </p:nvSpPr>
        <p:spPr>
          <a:xfrm>
            <a:off x="2951955" y="2191640"/>
            <a:ext cx="1501588"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RICHARD</a:t>
            </a:r>
            <a:br>
              <a:rPr lang="en-GB" sz="1000">
                <a:latin typeface="Georgia"/>
              </a:rPr>
            </a:br>
            <a:r>
              <a:rPr lang="en-GB" sz="1000">
                <a:latin typeface="Georgia"/>
              </a:rPr>
              <a:t>DUKE</a:t>
            </a:r>
            <a:r>
              <a:rPr lang="en-GB" sz="1000">
                <a:effectLst/>
                <a:latin typeface="Georgia"/>
              </a:rPr>
              <a:t> OF YORK</a:t>
            </a:r>
          </a:p>
        </p:txBody>
      </p:sp>
      <p:sp>
        <p:nvSpPr>
          <p:cNvPr id="46" name="TextBox 45">
            <a:extLst>
              <a:ext uri="{FF2B5EF4-FFF2-40B4-BE49-F238E27FC236}">
                <a16:creationId xmlns:a16="http://schemas.microsoft.com/office/drawing/2014/main" id="{B2D470EE-97F3-CBAD-4881-173DE23E72DC}"/>
              </a:ext>
              <a:ext uri="{C183D7F6-B498-43B3-948B-1728B52AA6E4}">
                <adec:decorative xmlns:adec="http://schemas.microsoft.com/office/drawing/2017/decorative" val="1"/>
              </a:ext>
            </a:extLst>
          </p:cNvPr>
          <p:cNvSpPr txBox="1"/>
          <p:nvPr/>
        </p:nvSpPr>
        <p:spPr>
          <a:xfrm>
            <a:off x="8279027" y="2191887"/>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HENRY V</a:t>
            </a:r>
            <a:endParaRPr lang="en-GB" sz="1000">
              <a:solidFill>
                <a:srgbClr val="9D691F"/>
              </a:solidFill>
              <a:effectLst/>
              <a:latin typeface="Georgia" panose="02040502050405020303" pitchFamily="18" charset="0"/>
            </a:endParaRPr>
          </a:p>
        </p:txBody>
      </p:sp>
      <p:pic>
        <p:nvPicPr>
          <p:cNvPr id="47" name="Picture 46">
            <a:extLst>
              <a:ext uri="{FF2B5EF4-FFF2-40B4-BE49-F238E27FC236}">
                <a16:creationId xmlns:a16="http://schemas.microsoft.com/office/drawing/2014/main" id="{41F6E173-386B-6F89-67AC-DCB9F331A35E}"/>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283650" y="2076943"/>
            <a:ext cx="408100" cy="408100"/>
          </a:xfrm>
          <a:prstGeom prst="rect">
            <a:avLst/>
          </a:prstGeom>
        </p:spPr>
      </p:pic>
      <p:sp>
        <p:nvSpPr>
          <p:cNvPr id="48" name="TextBox 47">
            <a:extLst>
              <a:ext uri="{FF2B5EF4-FFF2-40B4-BE49-F238E27FC236}">
                <a16:creationId xmlns:a16="http://schemas.microsoft.com/office/drawing/2014/main" id="{8930A78A-88F0-03FC-3BAD-46B6E22484BE}"/>
              </a:ext>
              <a:ext uri="{C183D7F6-B498-43B3-948B-1728B52AA6E4}">
                <adec:decorative xmlns:adec="http://schemas.microsoft.com/office/drawing/2017/decorative" val="1"/>
              </a:ext>
            </a:extLst>
          </p:cNvPr>
          <p:cNvSpPr txBox="1"/>
          <p:nvPr/>
        </p:nvSpPr>
        <p:spPr>
          <a:xfrm>
            <a:off x="7688842" y="3843017"/>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HENRY VI</a:t>
            </a:r>
            <a:endParaRPr lang="en-GB" sz="1000">
              <a:solidFill>
                <a:srgbClr val="9D691F"/>
              </a:solidFill>
              <a:effectLst/>
              <a:latin typeface="Georgia" panose="02040502050405020303" pitchFamily="18" charset="0"/>
            </a:endParaRPr>
          </a:p>
        </p:txBody>
      </p:sp>
      <p:pic>
        <p:nvPicPr>
          <p:cNvPr id="49" name="Picture 48">
            <a:extLst>
              <a:ext uri="{FF2B5EF4-FFF2-40B4-BE49-F238E27FC236}">
                <a16:creationId xmlns:a16="http://schemas.microsoft.com/office/drawing/2014/main" id="{2CB52B38-B13F-C4DA-9FBF-9EDDA282D52A}"/>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711224" y="3730003"/>
            <a:ext cx="408100" cy="408100"/>
          </a:xfrm>
          <a:prstGeom prst="rect">
            <a:avLst/>
          </a:prstGeom>
        </p:spPr>
      </p:pic>
      <p:sp>
        <p:nvSpPr>
          <p:cNvPr id="55" name="TextBox 54">
            <a:extLst>
              <a:ext uri="{FF2B5EF4-FFF2-40B4-BE49-F238E27FC236}">
                <a16:creationId xmlns:a16="http://schemas.microsoft.com/office/drawing/2014/main" id="{82FE9FD4-AB99-F71C-C47D-F9204E8F325E}"/>
              </a:ext>
              <a:ext uri="{C183D7F6-B498-43B3-948B-1728B52AA6E4}">
                <adec:decorative xmlns:adec="http://schemas.microsoft.com/office/drawing/2017/decorative" val="1"/>
              </a:ext>
            </a:extLst>
          </p:cNvPr>
          <p:cNvSpPr txBox="1"/>
          <p:nvPr/>
        </p:nvSpPr>
        <p:spPr>
          <a:xfrm>
            <a:off x="5883182" y="3838869"/>
            <a:ext cx="1108277"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RICHARD III</a:t>
            </a:r>
          </a:p>
        </p:txBody>
      </p:sp>
      <p:sp>
        <p:nvSpPr>
          <p:cNvPr id="53" name="TextBox 52">
            <a:extLst>
              <a:ext uri="{FF2B5EF4-FFF2-40B4-BE49-F238E27FC236}">
                <a16:creationId xmlns:a16="http://schemas.microsoft.com/office/drawing/2014/main" id="{63D6C3CF-EE70-76E1-EA52-5D793953CF21}"/>
              </a:ext>
              <a:ext uri="{C183D7F6-B498-43B3-948B-1728B52AA6E4}">
                <adec:decorative xmlns:adec="http://schemas.microsoft.com/office/drawing/2017/decorative" val="1"/>
              </a:ext>
            </a:extLst>
          </p:cNvPr>
          <p:cNvSpPr txBox="1"/>
          <p:nvPr/>
        </p:nvSpPr>
        <p:spPr>
          <a:xfrm>
            <a:off x="5691015" y="4439939"/>
            <a:ext cx="1501588" cy="400110"/>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EDWARD OF MIDDLEHAM</a:t>
            </a:r>
          </a:p>
        </p:txBody>
      </p:sp>
      <p:sp>
        <p:nvSpPr>
          <p:cNvPr id="54" name="TextBox 53">
            <a:extLst>
              <a:ext uri="{FF2B5EF4-FFF2-40B4-BE49-F238E27FC236}">
                <a16:creationId xmlns:a16="http://schemas.microsoft.com/office/drawing/2014/main" id="{7D329E5E-F830-CCA9-EC43-19DAA13BDBEC}"/>
              </a:ext>
              <a:ext uri="{C183D7F6-B498-43B3-948B-1728B52AA6E4}">
                <adec:decorative xmlns:adec="http://schemas.microsoft.com/office/drawing/2017/decorative" val="1"/>
              </a:ext>
            </a:extLst>
          </p:cNvPr>
          <p:cNvSpPr txBox="1"/>
          <p:nvPr/>
        </p:nvSpPr>
        <p:spPr>
          <a:xfrm>
            <a:off x="3802566" y="4441727"/>
            <a:ext cx="1583791"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EDWARD</a:t>
            </a:r>
            <a:br>
              <a:rPr lang="en-GB" sz="1000">
                <a:latin typeface="Georgia"/>
              </a:rPr>
            </a:br>
            <a:r>
              <a:rPr lang="en-GB" sz="1000">
                <a:latin typeface="Georgia"/>
              </a:rPr>
              <a:t>DUKE</a:t>
            </a:r>
            <a:r>
              <a:rPr lang="en-GB" sz="1000">
                <a:effectLst/>
                <a:latin typeface="Georgia"/>
              </a:rPr>
              <a:t> OF WARWICK</a:t>
            </a:r>
          </a:p>
        </p:txBody>
      </p:sp>
      <p:sp>
        <p:nvSpPr>
          <p:cNvPr id="56" name="TextBox 55">
            <a:extLst>
              <a:ext uri="{FF2B5EF4-FFF2-40B4-BE49-F238E27FC236}">
                <a16:creationId xmlns:a16="http://schemas.microsoft.com/office/drawing/2014/main" id="{A9617F95-4E3A-99AB-FD2B-2AF380A42ED8}"/>
              </a:ext>
              <a:ext uri="{C183D7F6-B498-43B3-948B-1728B52AA6E4}">
                <adec:decorative xmlns:adec="http://schemas.microsoft.com/office/drawing/2017/decorative" val="1"/>
              </a:ext>
            </a:extLst>
          </p:cNvPr>
          <p:cNvSpPr txBox="1"/>
          <p:nvPr/>
        </p:nvSpPr>
        <p:spPr>
          <a:xfrm>
            <a:off x="2012298" y="3841925"/>
            <a:ext cx="1501588"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EDWARD IV</a:t>
            </a:r>
          </a:p>
        </p:txBody>
      </p:sp>
      <p:sp>
        <p:nvSpPr>
          <p:cNvPr id="59" name="TextBox 58">
            <a:extLst>
              <a:ext uri="{FF2B5EF4-FFF2-40B4-BE49-F238E27FC236}">
                <a16:creationId xmlns:a16="http://schemas.microsoft.com/office/drawing/2014/main" id="{695BAF38-01E0-7D1C-A1C4-A02EE5E5A900}"/>
              </a:ext>
              <a:ext uri="{C183D7F6-B498-43B3-948B-1728B52AA6E4}">
                <adec:decorative xmlns:adec="http://schemas.microsoft.com/office/drawing/2017/decorative" val="1"/>
              </a:ext>
            </a:extLst>
          </p:cNvPr>
          <p:cNvSpPr txBox="1"/>
          <p:nvPr/>
        </p:nvSpPr>
        <p:spPr>
          <a:xfrm>
            <a:off x="452513" y="3837182"/>
            <a:ext cx="1501588" cy="400110"/>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ELIZABETH </a:t>
            </a:r>
            <a:r>
              <a:rPr lang="en-GB" sz="1000">
                <a:solidFill>
                  <a:srgbClr val="9D691F"/>
                </a:solidFill>
                <a:latin typeface="Georgia" panose="02040502050405020303" pitchFamily="18" charset="0"/>
              </a:rPr>
              <a:t>WOODVILLE</a:t>
            </a:r>
            <a:endParaRPr lang="en-GB" sz="1000">
              <a:solidFill>
                <a:srgbClr val="9D691F"/>
              </a:solidFill>
              <a:effectLst/>
              <a:latin typeface="Georgia" panose="02040502050405020303" pitchFamily="18" charset="0"/>
            </a:endParaRPr>
          </a:p>
        </p:txBody>
      </p:sp>
      <p:sp>
        <p:nvSpPr>
          <p:cNvPr id="60" name="TextBox 59">
            <a:extLst>
              <a:ext uri="{FF2B5EF4-FFF2-40B4-BE49-F238E27FC236}">
                <a16:creationId xmlns:a16="http://schemas.microsoft.com/office/drawing/2014/main" id="{2CD0F5A8-996C-6719-98F3-D75C5D06EA4A}"/>
              </a:ext>
              <a:ext uri="{C183D7F6-B498-43B3-948B-1728B52AA6E4}">
                <adec:decorative xmlns:adec="http://schemas.microsoft.com/office/drawing/2017/decorative" val="1"/>
              </a:ext>
            </a:extLst>
          </p:cNvPr>
          <p:cNvSpPr txBox="1"/>
          <p:nvPr/>
        </p:nvSpPr>
        <p:spPr>
          <a:xfrm>
            <a:off x="3837778" y="3839476"/>
            <a:ext cx="1492669"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GEORGE</a:t>
            </a:r>
            <a:br>
              <a:rPr lang="en-GB" sz="1000">
                <a:latin typeface="Georgia"/>
              </a:rPr>
            </a:br>
            <a:r>
              <a:rPr lang="en-GB" sz="1000">
                <a:latin typeface="Georgia"/>
              </a:rPr>
              <a:t>DUKE OF CLARENCE</a:t>
            </a:r>
            <a:endParaRPr lang="en-GB" sz="1000">
              <a:effectLst/>
              <a:latin typeface="Georgia"/>
            </a:endParaRPr>
          </a:p>
        </p:txBody>
      </p:sp>
      <p:cxnSp>
        <p:nvCxnSpPr>
          <p:cNvPr id="61" name="Straight Connector 60">
            <a:extLst>
              <a:ext uri="{FF2B5EF4-FFF2-40B4-BE49-F238E27FC236}">
                <a16:creationId xmlns:a16="http://schemas.microsoft.com/office/drawing/2014/main" id="{E8C1D805-5293-1286-FB14-62B5E2C1F6A6}"/>
              </a:ext>
              <a:ext uri="{C183D7F6-B498-43B3-948B-1728B52AA6E4}">
                <adec:decorative xmlns:adec="http://schemas.microsoft.com/office/drawing/2017/decorative" val="1"/>
              </a:ext>
            </a:extLst>
          </p:cNvPr>
          <p:cNvCxnSpPr>
            <a:cxnSpLocks/>
          </p:cNvCxnSpPr>
          <p:nvPr/>
        </p:nvCxnSpPr>
        <p:spPr>
          <a:xfrm>
            <a:off x="4155163" y="1637085"/>
            <a:ext cx="4321175"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D5787F4B-1D42-74CD-B335-B7DE0DEBFCB8}"/>
              </a:ext>
              <a:ext uri="{C183D7F6-B498-43B3-948B-1728B52AA6E4}">
                <adec:decorative xmlns:adec="http://schemas.microsoft.com/office/drawing/2017/decorative" val="1"/>
              </a:ext>
            </a:extLst>
          </p:cNvPr>
          <p:cNvSpPr txBox="1"/>
          <p:nvPr/>
        </p:nvSpPr>
        <p:spPr>
          <a:xfrm>
            <a:off x="9146717" y="3839038"/>
            <a:ext cx="1501588"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latin typeface="Georgia"/>
              </a:rPr>
              <a:t>MARGARET</a:t>
            </a:r>
            <a:br>
              <a:rPr lang="en-GB" sz="1000">
                <a:solidFill>
                  <a:srgbClr val="9D691F"/>
                </a:solidFill>
                <a:latin typeface="Georgia"/>
              </a:rPr>
            </a:br>
            <a:r>
              <a:rPr lang="en-GB" sz="1000">
                <a:solidFill>
                  <a:srgbClr val="9D691F"/>
                </a:solidFill>
                <a:latin typeface="Georgia"/>
              </a:rPr>
              <a:t>OF ANJOU</a:t>
            </a:r>
            <a:endParaRPr lang="en-GB" sz="1000">
              <a:solidFill>
                <a:srgbClr val="9D691F"/>
              </a:solidFill>
              <a:effectLst/>
              <a:latin typeface="Georgia"/>
            </a:endParaRPr>
          </a:p>
        </p:txBody>
      </p:sp>
      <p:cxnSp>
        <p:nvCxnSpPr>
          <p:cNvPr id="32" name="Straight Connector 31">
            <a:extLst>
              <a:ext uri="{FF2B5EF4-FFF2-40B4-BE49-F238E27FC236}">
                <a16:creationId xmlns:a16="http://schemas.microsoft.com/office/drawing/2014/main" id="{ECD855CD-DA71-69E0-A1D2-6B53F094504D}"/>
              </a:ext>
              <a:ext uri="{C183D7F6-B498-43B3-948B-1728B52AA6E4}">
                <adec:decorative xmlns:adec="http://schemas.microsoft.com/office/drawing/2017/decorative" val="1"/>
              </a:ext>
            </a:extLst>
          </p:cNvPr>
          <p:cNvCxnSpPr>
            <a:cxnSpLocks/>
          </p:cNvCxnSpPr>
          <p:nvPr/>
        </p:nvCxnSpPr>
        <p:spPr>
          <a:xfrm>
            <a:off x="2743380" y="2919927"/>
            <a:ext cx="3684547" cy="1"/>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0A6E0268-A8CC-BEEC-F2F7-35AAC14663BB}"/>
              </a:ext>
              <a:ext uri="{C183D7F6-B498-43B3-948B-1728B52AA6E4}">
                <adec:decorative xmlns:adec="http://schemas.microsoft.com/office/drawing/2017/decorative" val="1"/>
              </a:ext>
            </a:extLst>
          </p:cNvPr>
          <p:cNvSpPr/>
          <p:nvPr/>
        </p:nvSpPr>
        <p:spPr>
          <a:xfrm>
            <a:off x="926801" y="3065994"/>
            <a:ext cx="588935" cy="748800"/>
          </a:xfrm>
          <a:prstGeom prst="ellipse">
            <a:avLst/>
          </a:prstGeom>
          <a:blipFill dpi="0" rotWithShape="1">
            <a:blip r:embed="rId7"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E8DDE1E3-704D-6D3A-38AA-220FA612A456}"/>
              </a:ext>
              <a:ext uri="{C183D7F6-B498-43B3-948B-1728B52AA6E4}">
                <adec:decorative xmlns:adec="http://schemas.microsoft.com/office/drawing/2017/decorative" val="1"/>
              </a:ext>
            </a:extLst>
          </p:cNvPr>
          <p:cNvSpPr/>
          <p:nvPr/>
        </p:nvSpPr>
        <p:spPr>
          <a:xfrm>
            <a:off x="2452727" y="3063487"/>
            <a:ext cx="588935" cy="748800"/>
          </a:xfrm>
          <a:prstGeom prst="ellipse">
            <a:avLst/>
          </a:prstGeom>
          <a:blipFill dpi="0" rotWithShape="1">
            <a:blip r:embed="rId8"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66262861-455E-FA37-5CA7-6C69A30D8CA5}"/>
              </a:ext>
              <a:ext uri="{C183D7F6-B498-43B3-948B-1728B52AA6E4}">
                <adec:decorative xmlns:adec="http://schemas.microsoft.com/office/drawing/2017/decorative" val="1"/>
              </a:ext>
            </a:extLst>
          </p:cNvPr>
          <p:cNvSpPr/>
          <p:nvPr/>
        </p:nvSpPr>
        <p:spPr>
          <a:xfrm>
            <a:off x="6133460" y="3061864"/>
            <a:ext cx="588935" cy="748800"/>
          </a:xfrm>
          <a:prstGeom prst="ellipse">
            <a:avLst/>
          </a:prstGeom>
          <a:blipFill dpi="0" rotWithShape="1">
            <a:blip r:embed="rId9"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a:extLst>
              <a:ext uri="{FF2B5EF4-FFF2-40B4-BE49-F238E27FC236}">
                <a16:creationId xmlns:a16="http://schemas.microsoft.com/office/drawing/2014/main" id="{9C738940-E7B3-BB3E-D469-986BDF4FEA78}"/>
              </a:ext>
              <a:ext uri="{C183D7F6-B498-43B3-948B-1728B52AA6E4}">
                <adec:decorative xmlns:adec="http://schemas.microsoft.com/office/drawing/2017/decorative" val="1"/>
              </a:ext>
            </a:extLst>
          </p:cNvPr>
          <p:cNvCxnSpPr>
            <a:cxnSpLocks/>
          </p:cNvCxnSpPr>
          <p:nvPr/>
        </p:nvCxnSpPr>
        <p:spPr>
          <a:xfrm>
            <a:off x="9015974" y="1900268"/>
            <a:ext cx="0" cy="248123"/>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20DC7287-3FF9-7AD2-4016-D3B65832B393}"/>
              </a:ext>
              <a:ext uri="{C183D7F6-B498-43B3-948B-1728B52AA6E4}">
                <adec:decorative xmlns:adec="http://schemas.microsoft.com/office/drawing/2017/decorative" val="1"/>
              </a:ext>
            </a:extLst>
          </p:cNvPr>
          <p:cNvCxnSpPr>
            <a:cxnSpLocks/>
          </p:cNvCxnSpPr>
          <p:nvPr/>
        </p:nvCxnSpPr>
        <p:spPr>
          <a:xfrm>
            <a:off x="9015974" y="2608239"/>
            <a:ext cx="0" cy="315936"/>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5E27AE6-A8E5-7ED4-FFBB-B6E7A998C145}"/>
              </a:ext>
              <a:ext uri="{C183D7F6-B498-43B3-948B-1728B52AA6E4}">
                <adec:decorative xmlns:adec="http://schemas.microsoft.com/office/drawing/2017/decorative" val="1"/>
              </a:ext>
            </a:extLst>
          </p:cNvPr>
          <p:cNvCxnSpPr>
            <a:cxnSpLocks/>
          </p:cNvCxnSpPr>
          <p:nvPr/>
        </p:nvCxnSpPr>
        <p:spPr>
          <a:xfrm>
            <a:off x="8424206" y="2916752"/>
            <a:ext cx="0" cy="9521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7506F7A4-9EFA-CFF8-5DA2-FAC9DE3C3096}"/>
              </a:ext>
              <a:ext uri="{C183D7F6-B498-43B3-948B-1728B52AA6E4}">
                <adec:decorative xmlns:adec="http://schemas.microsoft.com/office/drawing/2017/decorative" val="1"/>
              </a:ext>
            </a:extLst>
          </p:cNvPr>
          <p:cNvCxnSpPr>
            <a:cxnSpLocks/>
          </p:cNvCxnSpPr>
          <p:nvPr/>
        </p:nvCxnSpPr>
        <p:spPr>
          <a:xfrm>
            <a:off x="8421259" y="2919927"/>
            <a:ext cx="600857"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A14E1F83-B861-1369-FD24-B00F93865040}"/>
              </a:ext>
              <a:ext uri="{C183D7F6-B498-43B3-948B-1728B52AA6E4}">
                <adec:decorative xmlns:adec="http://schemas.microsoft.com/office/drawing/2017/decorative" val="1"/>
              </a:ext>
            </a:extLst>
          </p:cNvPr>
          <p:cNvCxnSpPr>
            <a:cxnSpLocks/>
          </p:cNvCxnSpPr>
          <p:nvPr/>
        </p:nvCxnSpPr>
        <p:spPr>
          <a:xfrm>
            <a:off x="9176438" y="4033351"/>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563A326-0BA7-15D3-9E38-8A2E649A5592}"/>
              </a:ext>
              <a:ext uri="{C183D7F6-B498-43B3-948B-1728B52AA6E4}">
                <adec:decorative xmlns:adec="http://schemas.microsoft.com/office/drawing/2017/decorative" val="1"/>
              </a:ext>
            </a:extLst>
          </p:cNvPr>
          <p:cNvCxnSpPr>
            <a:cxnSpLocks/>
          </p:cNvCxnSpPr>
          <p:nvPr/>
        </p:nvCxnSpPr>
        <p:spPr>
          <a:xfrm>
            <a:off x="9176438" y="4084898"/>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107" name="Oval 106">
            <a:extLst>
              <a:ext uri="{FF2B5EF4-FFF2-40B4-BE49-F238E27FC236}">
                <a16:creationId xmlns:a16="http://schemas.microsoft.com/office/drawing/2014/main" id="{73A0C01E-2EC7-5835-BE7A-B29639F1F5CE}"/>
              </a:ext>
              <a:ext uri="{C183D7F6-B498-43B3-948B-1728B52AA6E4}">
                <adec:decorative xmlns:adec="http://schemas.microsoft.com/office/drawing/2017/decorative" val="1"/>
              </a:ext>
            </a:extLst>
          </p:cNvPr>
          <p:cNvSpPr>
            <a:spLocks noChangeAspect="1"/>
          </p:cNvSpPr>
          <p:nvPr/>
        </p:nvSpPr>
        <p:spPr>
          <a:xfrm>
            <a:off x="9609511" y="3068213"/>
            <a:ext cx="576000" cy="751667"/>
          </a:xfrm>
          <a:prstGeom prst="ellipse">
            <a:avLst/>
          </a:prstGeom>
          <a:blipFill dpi="0" rotWithShape="1">
            <a:blip r:embed="rId10"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3" name="Straight Connector 112">
            <a:extLst>
              <a:ext uri="{FF2B5EF4-FFF2-40B4-BE49-F238E27FC236}">
                <a16:creationId xmlns:a16="http://schemas.microsoft.com/office/drawing/2014/main" id="{C2E2E2CD-C34E-96C2-E4F6-72A0B040F21C}"/>
              </a:ext>
              <a:ext uri="{C183D7F6-B498-43B3-948B-1728B52AA6E4}">
                <adec:decorative xmlns:adec="http://schemas.microsoft.com/office/drawing/2017/decorative" val="1"/>
              </a:ext>
            </a:extLst>
          </p:cNvPr>
          <p:cNvCxnSpPr>
            <a:cxnSpLocks/>
          </p:cNvCxnSpPr>
          <p:nvPr/>
        </p:nvCxnSpPr>
        <p:spPr>
          <a:xfrm>
            <a:off x="9250093" y="4176670"/>
            <a:ext cx="0" cy="433236"/>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pic>
        <p:nvPicPr>
          <p:cNvPr id="119" name="Picture 118">
            <a:extLst>
              <a:ext uri="{FF2B5EF4-FFF2-40B4-BE49-F238E27FC236}">
                <a16:creationId xmlns:a16="http://schemas.microsoft.com/office/drawing/2014/main" id="{9BC2AF17-10F9-03D4-752E-9D431233BB91}"/>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206655" y="3728840"/>
            <a:ext cx="408100" cy="408100"/>
          </a:xfrm>
          <a:prstGeom prst="rect">
            <a:avLst/>
          </a:prstGeom>
        </p:spPr>
      </p:pic>
      <p:cxnSp>
        <p:nvCxnSpPr>
          <p:cNvPr id="126" name="Straight Connector 125">
            <a:extLst>
              <a:ext uri="{FF2B5EF4-FFF2-40B4-BE49-F238E27FC236}">
                <a16:creationId xmlns:a16="http://schemas.microsoft.com/office/drawing/2014/main" id="{04345F92-E6BD-8095-21FE-B3A350F4DFE6}"/>
              </a:ext>
              <a:ext uri="{C183D7F6-B498-43B3-948B-1728B52AA6E4}">
                <adec:decorative xmlns:adec="http://schemas.microsoft.com/office/drawing/2017/decorative" val="1"/>
              </a:ext>
            </a:extLst>
          </p:cNvPr>
          <p:cNvCxnSpPr>
            <a:cxnSpLocks/>
          </p:cNvCxnSpPr>
          <p:nvPr/>
        </p:nvCxnSpPr>
        <p:spPr>
          <a:xfrm>
            <a:off x="3701373" y="1900268"/>
            <a:ext cx="0" cy="299759"/>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1C3DA1FA-FA88-85CD-A80E-B1FBF0E4F513}"/>
              </a:ext>
              <a:ext uri="{C183D7F6-B498-43B3-948B-1728B52AA6E4}">
                <adec:decorative xmlns:adec="http://schemas.microsoft.com/office/drawing/2017/decorative" val="1"/>
              </a:ext>
            </a:extLst>
          </p:cNvPr>
          <p:cNvCxnSpPr>
            <a:cxnSpLocks/>
          </p:cNvCxnSpPr>
          <p:nvPr/>
        </p:nvCxnSpPr>
        <p:spPr>
          <a:xfrm>
            <a:off x="6424752" y="2916752"/>
            <a:ext cx="0" cy="9521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pic>
        <p:nvPicPr>
          <p:cNvPr id="137" name="Picture 136">
            <a:extLst>
              <a:ext uri="{FF2B5EF4-FFF2-40B4-BE49-F238E27FC236}">
                <a16:creationId xmlns:a16="http://schemas.microsoft.com/office/drawing/2014/main" id="{88544DD5-8D50-C4F0-531A-8F7363FD2B71}"/>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140441" y="3731199"/>
            <a:ext cx="408100" cy="408100"/>
          </a:xfrm>
          <a:prstGeom prst="rect">
            <a:avLst/>
          </a:prstGeom>
        </p:spPr>
      </p:pic>
      <p:cxnSp>
        <p:nvCxnSpPr>
          <p:cNvPr id="139" name="Straight Connector 138">
            <a:extLst>
              <a:ext uri="{FF2B5EF4-FFF2-40B4-BE49-F238E27FC236}">
                <a16:creationId xmlns:a16="http://schemas.microsoft.com/office/drawing/2014/main" id="{68E78721-F25A-E030-AD4E-04A9CD9DDAD5}"/>
              </a:ext>
              <a:ext uri="{C183D7F6-B498-43B3-948B-1728B52AA6E4}">
                <adec:decorative xmlns:adec="http://schemas.microsoft.com/office/drawing/2017/decorative" val="1"/>
              </a:ext>
            </a:extLst>
          </p:cNvPr>
          <p:cNvCxnSpPr>
            <a:cxnSpLocks/>
          </p:cNvCxnSpPr>
          <p:nvPr/>
        </p:nvCxnSpPr>
        <p:spPr>
          <a:xfrm>
            <a:off x="2749730" y="2916752"/>
            <a:ext cx="0" cy="9521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8668F9B6-E60C-8371-CF39-FC39CEDCDB6C}"/>
              </a:ext>
              <a:ext uri="{C183D7F6-B498-43B3-948B-1728B52AA6E4}">
                <adec:decorative xmlns:adec="http://schemas.microsoft.com/office/drawing/2017/decorative" val="1"/>
              </a:ext>
            </a:extLst>
          </p:cNvPr>
          <p:cNvCxnSpPr>
            <a:cxnSpLocks/>
          </p:cNvCxnSpPr>
          <p:nvPr/>
        </p:nvCxnSpPr>
        <p:spPr>
          <a:xfrm>
            <a:off x="4574630" y="2919927"/>
            <a:ext cx="0" cy="9521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60D2DD62-496D-1D35-A8AB-724E6B95CA64}"/>
              </a:ext>
              <a:ext uri="{C183D7F6-B498-43B3-948B-1728B52AA6E4}">
                <adec:decorative xmlns:adec="http://schemas.microsoft.com/office/drawing/2017/decorative" val="1"/>
              </a:ext>
            </a:extLst>
          </p:cNvPr>
          <p:cNvCxnSpPr>
            <a:cxnSpLocks/>
            <a:stCxn id="64" idx="2"/>
          </p:cNvCxnSpPr>
          <p:nvPr/>
        </p:nvCxnSpPr>
        <p:spPr>
          <a:xfrm>
            <a:off x="3702749" y="2740821"/>
            <a:ext cx="0" cy="183354"/>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pic>
        <p:nvPicPr>
          <p:cNvPr id="143" name="Picture 142">
            <a:extLst>
              <a:ext uri="{FF2B5EF4-FFF2-40B4-BE49-F238E27FC236}">
                <a16:creationId xmlns:a16="http://schemas.microsoft.com/office/drawing/2014/main" id="{C03EF61D-8549-7027-9158-FEBFA7D15956}"/>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567782" y="3727652"/>
            <a:ext cx="408100" cy="408100"/>
          </a:xfrm>
          <a:prstGeom prst="rect">
            <a:avLst/>
          </a:prstGeom>
        </p:spPr>
      </p:pic>
      <p:cxnSp>
        <p:nvCxnSpPr>
          <p:cNvPr id="144" name="Straight Connector 143">
            <a:extLst>
              <a:ext uri="{FF2B5EF4-FFF2-40B4-BE49-F238E27FC236}">
                <a16:creationId xmlns:a16="http://schemas.microsoft.com/office/drawing/2014/main" id="{34EE8102-AA07-15C6-458D-969AB2D2D448}"/>
              </a:ext>
              <a:ext uri="{C183D7F6-B498-43B3-948B-1728B52AA6E4}">
                <adec:decorative xmlns:adec="http://schemas.microsoft.com/office/drawing/2017/decorative" val="1"/>
              </a:ext>
            </a:extLst>
          </p:cNvPr>
          <p:cNvCxnSpPr>
            <a:cxnSpLocks/>
          </p:cNvCxnSpPr>
          <p:nvPr/>
        </p:nvCxnSpPr>
        <p:spPr>
          <a:xfrm>
            <a:off x="1990036" y="4033351"/>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54EF56F8-CA18-02D3-6264-1FC913670C8B}"/>
              </a:ext>
              <a:ext uri="{C183D7F6-B498-43B3-948B-1728B52AA6E4}">
                <adec:decorative xmlns:adec="http://schemas.microsoft.com/office/drawing/2017/decorative" val="1"/>
              </a:ext>
            </a:extLst>
          </p:cNvPr>
          <p:cNvCxnSpPr>
            <a:cxnSpLocks/>
          </p:cNvCxnSpPr>
          <p:nvPr/>
        </p:nvCxnSpPr>
        <p:spPr>
          <a:xfrm>
            <a:off x="1990036" y="408482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7BB1DD42-5FB9-93A1-9F93-77F6C97AFBF7}"/>
              </a:ext>
              <a:ext uri="{C183D7F6-B498-43B3-948B-1728B52AA6E4}">
                <adec:decorative xmlns:adec="http://schemas.microsoft.com/office/drawing/2017/decorative" val="1"/>
              </a:ext>
            </a:extLst>
          </p:cNvPr>
          <p:cNvCxnSpPr>
            <a:cxnSpLocks/>
          </p:cNvCxnSpPr>
          <p:nvPr/>
        </p:nvCxnSpPr>
        <p:spPr>
          <a:xfrm>
            <a:off x="6427927" y="4217015"/>
            <a:ext cx="0" cy="246432"/>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964EFC5C-C95D-8141-16DF-DD6B7FFDC8E4}"/>
              </a:ext>
              <a:ext uri="{C183D7F6-B498-43B3-948B-1728B52AA6E4}">
                <adec:decorative xmlns:adec="http://schemas.microsoft.com/office/drawing/2017/decorative" val="1"/>
              </a:ext>
            </a:extLst>
          </p:cNvPr>
          <p:cNvCxnSpPr>
            <a:cxnSpLocks/>
          </p:cNvCxnSpPr>
          <p:nvPr/>
        </p:nvCxnSpPr>
        <p:spPr>
          <a:xfrm>
            <a:off x="4566438" y="4356811"/>
            <a:ext cx="0" cy="102569"/>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173" name="Oval 172">
            <a:extLst>
              <a:ext uri="{FF2B5EF4-FFF2-40B4-BE49-F238E27FC236}">
                <a16:creationId xmlns:a16="http://schemas.microsoft.com/office/drawing/2014/main" id="{58713355-AA84-687C-CB38-45702BAA4B2B}"/>
              </a:ext>
              <a:ext uri="{C183D7F6-B498-43B3-948B-1728B52AA6E4}">
                <adec:decorative xmlns:adec="http://schemas.microsoft.com/office/drawing/2017/decorative" val="1"/>
              </a:ext>
            </a:extLst>
          </p:cNvPr>
          <p:cNvSpPr/>
          <p:nvPr/>
        </p:nvSpPr>
        <p:spPr>
          <a:xfrm>
            <a:off x="4271261" y="3061220"/>
            <a:ext cx="590400" cy="752400"/>
          </a:xfrm>
          <a:prstGeom prst="ellipse">
            <a:avLst/>
          </a:prstGeom>
          <a:blipFill dpi="0" rotWithShape="1">
            <a:blip r:embed="rId11" cstate="screen">
              <a:extLst>
                <a:ext uri="{28A0092B-C50C-407E-A947-70E740481C1C}">
                  <a14:useLocalDpi xmlns:a14="http://schemas.microsoft.com/office/drawing/2010/main"/>
                </a:ext>
              </a:extLst>
            </a:blip>
            <a:srcRect/>
            <a:stretch>
              <a:fillRect/>
            </a:stretch>
          </a:blipFill>
          <a:ln w="19050">
            <a:solidFill>
              <a:srgbClr val="B57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DC86E7F6-CBD1-5BFA-52BC-16CDBEF2EC7A}"/>
              </a:ext>
              <a:ext uri="{C183D7F6-B498-43B3-948B-1728B52AA6E4}">
                <adec:decorative xmlns:adec="http://schemas.microsoft.com/office/drawing/2017/decorative" val="1"/>
              </a:ext>
            </a:extLst>
          </p:cNvPr>
          <p:cNvSpPr txBox="1"/>
          <p:nvPr/>
        </p:nvSpPr>
        <p:spPr>
          <a:xfrm>
            <a:off x="456326" y="4145949"/>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1437-92</a:t>
            </a:r>
            <a:br>
              <a:rPr lang="en-GB" sz="900">
                <a:latin typeface="Georgia"/>
              </a:rPr>
            </a:br>
            <a:r>
              <a:rPr lang="en-GB" sz="900" i="1">
                <a:latin typeface="Georgia"/>
              </a:rPr>
              <a:t>(r</a:t>
            </a:r>
            <a:r>
              <a:rPr lang="en-GB" sz="900" i="1">
                <a:effectLst/>
                <a:latin typeface="Georgia"/>
              </a:rPr>
              <a:t>. 1464-70 &amp; 1471-83)</a:t>
            </a:r>
          </a:p>
        </p:txBody>
      </p:sp>
      <p:sp>
        <p:nvSpPr>
          <p:cNvPr id="40" name="TextBox 39">
            <a:extLst>
              <a:ext uri="{FF2B5EF4-FFF2-40B4-BE49-F238E27FC236}">
                <a16:creationId xmlns:a16="http://schemas.microsoft.com/office/drawing/2014/main" id="{89DDCFC6-B84E-F2B7-BE49-F5788694DF68}"/>
              </a:ext>
              <a:ext uri="{C183D7F6-B498-43B3-948B-1728B52AA6E4}">
                <adec:decorative xmlns:adec="http://schemas.microsoft.com/office/drawing/2017/decorative" val="1"/>
              </a:ext>
            </a:extLst>
          </p:cNvPr>
          <p:cNvSpPr txBox="1"/>
          <p:nvPr/>
        </p:nvSpPr>
        <p:spPr>
          <a:xfrm>
            <a:off x="2141363" y="4000518"/>
            <a:ext cx="1370603"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1442-83</a:t>
            </a:r>
            <a:br>
              <a:rPr lang="en-GB" sz="900">
                <a:latin typeface="Georgia"/>
              </a:rPr>
            </a:br>
            <a:r>
              <a:rPr lang="en-GB" sz="900" i="1">
                <a:latin typeface="Georgia"/>
              </a:rPr>
              <a:t>(r. 1461-70 &amp; 1471-83</a:t>
            </a:r>
            <a:r>
              <a:rPr lang="en-GB" sz="900" i="1">
                <a:effectLst/>
                <a:latin typeface="Georgia"/>
              </a:rPr>
              <a:t>)</a:t>
            </a:r>
          </a:p>
        </p:txBody>
      </p:sp>
      <p:sp>
        <p:nvSpPr>
          <p:cNvPr id="43" name="TextBox 42">
            <a:extLst>
              <a:ext uri="{FF2B5EF4-FFF2-40B4-BE49-F238E27FC236}">
                <a16:creationId xmlns:a16="http://schemas.microsoft.com/office/drawing/2014/main" id="{7620CE5F-3FCB-E384-4E40-9E55C6614B28}"/>
              </a:ext>
              <a:ext uri="{C183D7F6-B498-43B3-948B-1728B52AA6E4}">
                <adec:decorative xmlns:adec="http://schemas.microsoft.com/office/drawing/2017/decorative" val="1"/>
              </a:ext>
            </a:extLst>
          </p:cNvPr>
          <p:cNvSpPr txBox="1"/>
          <p:nvPr/>
        </p:nvSpPr>
        <p:spPr>
          <a:xfrm>
            <a:off x="7764149" y="4005797"/>
            <a:ext cx="1350974" cy="369332"/>
          </a:xfrm>
          <a:prstGeom prst="rect">
            <a:avLst/>
          </a:prstGeom>
          <a:noFill/>
        </p:spPr>
        <p:txBody>
          <a:bodyPr wrap="square" lIns="91440" tIns="45720" rIns="91440" bIns="45720" rtlCol="0" anchor="t">
            <a:spAutoFit/>
          </a:bodyPr>
          <a:lstStyle/>
          <a:p>
            <a:pPr algn="ctr" defTabSz="144000">
              <a:spcBef>
                <a:spcPts val="600"/>
              </a:spcBef>
            </a:pPr>
            <a:r>
              <a:rPr lang="en-GB" sz="900">
                <a:latin typeface="Georgia"/>
              </a:rPr>
              <a:t>1421-71</a:t>
            </a:r>
            <a:br>
              <a:rPr lang="en-GB" sz="900">
                <a:latin typeface="Georgia"/>
              </a:rPr>
            </a:br>
            <a:r>
              <a:rPr lang="en-GB" sz="900" i="1">
                <a:latin typeface="Georgia"/>
              </a:rPr>
              <a:t>(r</a:t>
            </a:r>
            <a:r>
              <a:rPr lang="en-GB" sz="900" i="1">
                <a:effectLst/>
                <a:latin typeface="Georgia"/>
              </a:rPr>
              <a:t>. 1422-61</a:t>
            </a:r>
            <a:r>
              <a:rPr lang="en-GB" sz="900" i="1">
                <a:latin typeface="Georgia"/>
              </a:rPr>
              <a:t> </a:t>
            </a:r>
            <a:r>
              <a:rPr lang="en-GB" sz="900" i="1">
                <a:effectLst/>
                <a:latin typeface="Georgia"/>
              </a:rPr>
              <a:t>&amp; 1470-71)</a:t>
            </a:r>
          </a:p>
        </p:txBody>
      </p:sp>
      <p:sp>
        <p:nvSpPr>
          <p:cNvPr id="50" name="TextBox 49">
            <a:extLst>
              <a:ext uri="{FF2B5EF4-FFF2-40B4-BE49-F238E27FC236}">
                <a16:creationId xmlns:a16="http://schemas.microsoft.com/office/drawing/2014/main" id="{C2734A70-2E8C-2E2F-71FE-1E9B8CBD4728}"/>
              </a:ext>
              <a:ext uri="{C183D7F6-B498-43B3-948B-1728B52AA6E4}">
                <adec:decorative xmlns:adec="http://schemas.microsoft.com/office/drawing/2017/decorative" val="1"/>
              </a:ext>
            </a:extLst>
          </p:cNvPr>
          <p:cNvSpPr txBox="1"/>
          <p:nvPr/>
        </p:nvSpPr>
        <p:spPr>
          <a:xfrm>
            <a:off x="9172101" y="4150325"/>
            <a:ext cx="1450821"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1430-82</a:t>
            </a:r>
            <a:br>
              <a:rPr lang="en-GB" sz="900">
                <a:latin typeface="Georgia"/>
              </a:rPr>
            </a:br>
            <a:r>
              <a:rPr lang="en-GB" sz="900" i="1">
                <a:effectLst/>
                <a:latin typeface="Georgia"/>
              </a:rPr>
              <a:t>(</a:t>
            </a:r>
            <a:r>
              <a:rPr lang="en-GB" sz="900" i="1">
                <a:latin typeface="Georgia"/>
              </a:rPr>
              <a:t>r</a:t>
            </a:r>
            <a:r>
              <a:rPr lang="en-GB" sz="900" i="1">
                <a:effectLst/>
                <a:latin typeface="Georgia"/>
              </a:rPr>
              <a:t>. 1445-61</a:t>
            </a:r>
            <a:r>
              <a:rPr lang="en-GB" sz="900" i="1">
                <a:latin typeface="Georgia"/>
              </a:rPr>
              <a:t> </a:t>
            </a:r>
            <a:r>
              <a:rPr lang="en-GB" sz="900" i="1">
                <a:effectLst/>
                <a:latin typeface="Georgia"/>
              </a:rPr>
              <a:t>&amp; 1470-71)</a:t>
            </a:r>
          </a:p>
        </p:txBody>
      </p:sp>
      <p:sp>
        <p:nvSpPr>
          <p:cNvPr id="51" name="TextBox 50">
            <a:extLst>
              <a:ext uri="{FF2B5EF4-FFF2-40B4-BE49-F238E27FC236}">
                <a16:creationId xmlns:a16="http://schemas.microsoft.com/office/drawing/2014/main" id="{04B3E5DB-7781-7742-E177-D383ED95A08C}"/>
              </a:ext>
              <a:ext uri="{C183D7F6-B498-43B3-948B-1728B52AA6E4}">
                <adec:decorative xmlns:adec="http://schemas.microsoft.com/office/drawing/2017/decorative" val="1"/>
              </a:ext>
            </a:extLst>
          </p:cNvPr>
          <p:cNvSpPr txBox="1"/>
          <p:nvPr/>
        </p:nvSpPr>
        <p:spPr>
          <a:xfrm>
            <a:off x="8501596" y="4950785"/>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1453-</a:t>
            </a:r>
            <a:r>
              <a:rPr lang="en-GB" sz="900">
                <a:effectLst/>
                <a:latin typeface="Georgia" panose="02040502050405020303" pitchFamily="18" charset="0"/>
              </a:rPr>
              <a:t>71</a:t>
            </a:r>
          </a:p>
        </p:txBody>
      </p:sp>
      <p:sp>
        <p:nvSpPr>
          <p:cNvPr id="52" name="TextBox 51">
            <a:extLst>
              <a:ext uri="{FF2B5EF4-FFF2-40B4-BE49-F238E27FC236}">
                <a16:creationId xmlns:a16="http://schemas.microsoft.com/office/drawing/2014/main" id="{74865872-B15B-4759-2726-E97F3EE84341}"/>
              </a:ext>
              <a:ext uri="{C183D7F6-B498-43B3-948B-1728B52AA6E4}">
                <adec:decorative xmlns:adec="http://schemas.microsoft.com/office/drawing/2017/decorative" val="1"/>
              </a:ext>
            </a:extLst>
          </p:cNvPr>
          <p:cNvSpPr txBox="1"/>
          <p:nvPr/>
        </p:nvSpPr>
        <p:spPr>
          <a:xfrm>
            <a:off x="8277496" y="2354578"/>
            <a:ext cx="1501588"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1386-1422</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a:t>
            </a:r>
            <a:r>
              <a:rPr lang="en-GB" sz="900" i="1">
                <a:latin typeface="Georgia" panose="02040502050405020303" pitchFamily="18" charset="0"/>
              </a:rPr>
              <a:t>1413-22</a:t>
            </a:r>
            <a:r>
              <a:rPr lang="en-GB" sz="900" i="1">
                <a:effectLst/>
                <a:latin typeface="Georgia" panose="02040502050405020303" pitchFamily="18" charset="0"/>
              </a:rPr>
              <a:t>)</a:t>
            </a:r>
          </a:p>
        </p:txBody>
      </p:sp>
      <p:sp>
        <p:nvSpPr>
          <p:cNvPr id="63" name="TextBox 62">
            <a:extLst>
              <a:ext uri="{FF2B5EF4-FFF2-40B4-BE49-F238E27FC236}">
                <a16:creationId xmlns:a16="http://schemas.microsoft.com/office/drawing/2014/main" id="{565068EE-4F58-51FA-5715-BF9FA8D90E5F}"/>
              </a:ext>
              <a:ext uri="{C183D7F6-B498-43B3-948B-1728B52AA6E4}">
                <adec:decorative xmlns:adec="http://schemas.microsoft.com/office/drawing/2017/decorative" val="1"/>
              </a:ext>
            </a:extLst>
          </p:cNvPr>
          <p:cNvSpPr txBox="1"/>
          <p:nvPr/>
        </p:nvSpPr>
        <p:spPr>
          <a:xfrm>
            <a:off x="5533198" y="1291665"/>
            <a:ext cx="1501588"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1312-77</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1327-77)</a:t>
            </a:r>
          </a:p>
        </p:txBody>
      </p:sp>
      <p:sp>
        <p:nvSpPr>
          <p:cNvPr id="64" name="TextBox 63">
            <a:extLst>
              <a:ext uri="{FF2B5EF4-FFF2-40B4-BE49-F238E27FC236}">
                <a16:creationId xmlns:a16="http://schemas.microsoft.com/office/drawing/2014/main" id="{8A20E0A3-EA57-EEE5-04CF-18ADB320B514}"/>
              </a:ext>
              <a:ext uri="{C183D7F6-B498-43B3-948B-1728B52AA6E4}">
                <adec:decorative xmlns:adec="http://schemas.microsoft.com/office/drawing/2017/decorative" val="1"/>
              </a:ext>
            </a:extLst>
          </p:cNvPr>
          <p:cNvSpPr txBox="1"/>
          <p:nvPr/>
        </p:nvSpPr>
        <p:spPr>
          <a:xfrm>
            <a:off x="2951955" y="2509989"/>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1411-</a:t>
            </a:r>
            <a:r>
              <a:rPr lang="en-GB" sz="900">
                <a:effectLst/>
                <a:latin typeface="Georgia" panose="02040502050405020303" pitchFamily="18" charset="0"/>
              </a:rPr>
              <a:t>60</a:t>
            </a:r>
          </a:p>
        </p:txBody>
      </p:sp>
      <p:sp>
        <p:nvSpPr>
          <p:cNvPr id="66" name="TextBox 65">
            <a:extLst>
              <a:ext uri="{FF2B5EF4-FFF2-40B4-BE49-F238E27FC236}">
                <a16:creationId xmlns:a16="http://schemas.microsoft.com/office/drawing/2014/main" id="{0190F79C-8688-240E-BEE5-075B462083BE}"/>
              </a:ext>
              <a:ext uri="{C183D7F6-B498-43B3-948B-1728B52AA6E4}">
                <adec:decorative xmlns:adec="http://schemas.microsoft.com/office/drawing/2017/decorative" val="1"/>
              </a:ext>
            </a:extLst>
          </p:cNvPr>
          <p:cNvSpPr txBox="1"/>
          <p:nvPr/>
        </p:nvSpPr>
        <p:spPr>
          <a:xfrm>
            <a:off x="8254621" y="1646297"/>
            <a:ext cx="1501588"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1340-99</a:t>
            </a:r>
          </a:p>
        </p:txBody>
      </p:sp>
      <p:sp>
        <p:nvSpPr>
          <p:cNvPr id="67" name="TextBox 66">
            <a:extLst>
              <a:ext uri="{FF2B5EF4-FFF2-40B4-BE49-F238E27FC236}">
                <a16:creationId xmlns:a16="http://schemas.microsoft.com/office/drawing/2014/main" id="{E34121F0-F1F9-3C8E-9CA4-4F358BFB9FAB}"/>
              </a:ext>
              <a:ext uri="{C183D7F6-B498-43B3-948B-1728B52AA6E4}">
                <adec:decorative xmlns:adec="http://schemas.microsoft.com/office/drawing/2017/decorative" val="1"/>
              </a:ext>
            </a:extLst>
          </p:cNvPr>
          <p:cNvSpPr txBox="1"/>
          <p:nvPr/>
        </p:nvSpPr>
        <p:spPr>
          <a:xfrm>
            <a:off x="2974705" y="1641459"/>
            <a:ext cx="1501588"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1338-68</a:t>
            </a:r>
          </a:p>
        </p:txBody>
      </p:sp>
      <p:sp>
        <p:nvSpPr>
          <p:cNvPr id="68" name="TextBox 67">
            <a:extLst>
              <a:ext uri="{FF2B5EF4-FFF2-40B4-BE49-F238E27FC236}">
                <a16:creationId xmlns:a16="http://schemas.microsoft.com/office/drawing/2014/main" id="{70DDDD71-AF65-0FF7-0367-A4A146238BEC}"/>
              </a:ext>
              <a:ext uri="{C183D7F6-B498-43B3-948B-1728B52AA6E4}">
                <adec:decorative xmlns:adec="http://schemas.microsoft.com/office/drawing/2017/decorative" val="1"/>
              </a:ext>
            </a:extLst>
          </p:cNvPr>
          <p:cNvSpPr txBox="1"/>
          <p:nvPr/>
        </p:nvSpPr>
        <p:spPr>
          <a:xfrm>
            <a:off x="5672375" y="4005081"/>
            <a:ext cx="1501588"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1452-85</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1483-85)</a:t>
            </a:r>
          </a:p>
        </p:txBody>
      </p:sp>
      <p:sp>
        <p:nvSpPr>
          <p:cNvPr id="69" name="TextBox 68">
            <a:extLst>
              <a:ext uri="{FF2B5EF4-FFF2-40B4-BE49-F238E27FC236}">
                <a16:creationId xmlns:a16="http://schemas.microsoft.com/office/drawing/2014/main" id="{B987E776-C3B0-1A14-93EE-ED9337E59CA9}"/>
              </a:ext>
              <a:ext uri="{C183D7F6-B498-43B3-948B-1728B52AA6E4}">
                <adec:decorative xmlns:adec="http://schemas.microsoft.com/office/drawing/2017/decorative" val="1"/>
              </a:ext>
            </a:extLst>
          </p:cNvPr>
          <p:cNvSpPr txBox="1"/>
          <p:nvPr/>
        </p:nvSpPr>
        <p:spPr>
          <a:xfrm>
            <a:off x="4198113" y="4742348"/>
            <a:ext cx="756922"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1475-</a:t>
            </a:r>
            <a:r>
              <a:rPr lang="en-GB" sz="900">
                <a:effectLst/>
                <a:latin typeface="Georgia" panose="02040502050405020303" pitchFamily="18" charset="0"/>
              </a:rPr>
              <a:t>99</a:t>
            </a:r>
          </a:p>
        </p:txBody>
      </p:sp>
      <p:sp>
        <p:nvSpPr>
          <p:cNvPr id="70" name="TextBox 69">
            <a:extLst>
              <a:ext uri="{FF2B5EF4-FFF2-40B4-BE49-F238E27FC236}">
                <a16:creationId xmlns:a16="http://schemas.microsoft.com/office/drawing/2014/main" id="{2A12536F-052B-BD9B-363E-A506356D92B6}"/>
              </a:ext>
              <a:ext uri="{C183D7F6-B498-43B3-948B-1728B52AA6E4}">
                <adec:decorative xmlns:adec="http://schemas.microsoft.com/office/drawing/2017/decorative" val="1"/>
              </a:ext>
            </a:extLst>
          </p:cNvPr>
          <p:cNvSpPr txBox="1"/>
          <p:nvPr/>
        </p:nvSpPr>
        <p:spPr>
          <a:xfrm>
            <a:off x="6084794" y="4745736"/>
            <a:ext cx="687531"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1474-</a:t>
            </a:r>
            <a:r>
              <a:rPr lang="en-GB" sz="900">
                <a:effectLst/>
                <a:latin typeface="Georgia" panose="02040502050405020303" pitchFamily="18" charset="0"/>
              </a:rPr>
              <a:t>84</a:t>
            </a:r>
          </a:p>
        </p:txBody>
      </p:sp>
      <p:sp>
        <p:nvSpPr>
          <p:cNvPr id="72" name="TextBox 71">
            <a:extLst>
              <a:ext uri="{FF2B5EF4-FFF2-40B4-BE49-F238E27FC236}">
                <a16:creationId xmlns:a16="http://schemas.microsoft.com/office/drawing/2014/main" id="{7AC4060E-E2B7-B726-A7AD-DAA1FD16F952}"/>
              </a:ext>
              <a:ext uri="{C183D7F6-B498-43B3-948B-1728B52AA6E4}">
                <adec:decorative xmlns:adec="http://schemas.microsoft.com/office/drawing/2017/decorative" val="1"/>
              </a:ext>
            </a:extLst>
          </p:cNvPr>
          <p:cNvSpPr txBox="1"/>
          <p:nvPr/>
        </p:nvSpPr>
        <p:spPr>
          <a:xfrm>
            <a:off x="3815644" y="4147985"/>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1449-78</a:t>
            </a:r>
            <a:endParaRPr lang="en-GB" sz="900">
              <a:effectLst/>
              <a:latin typeface="Georgia" panose="02040502050405020303" pitchFamily="18" charset="0"/>
            </a:endParaRPr>
          </a:p>
        </p:txBody>
      </p:sp>
      <p:sp>
        <p:nvSpPr>
          <p:cNvPr id="22" name="Title 3">
            <a:extLst>
              <a:ext uri="{FF2B5EF4-FFF2-40B4-BE49-F238E27FC236}">
                <a16:creationId xmlns:a16="http://schemas.microsoft.com/office/drawing/2014/main" id="{216FD1CC-82EC-3654-2CC5-94BF6DCFD0CF}"/>
              </a:ext>
            </a:extLst>
          </p:cNvPr>
          <p:cNvSpPr>
            <a:spLocks noGrp="1"/>
          </p:cNvSpPr>
          <p:nvPr>
            <p:ph type="title"/>
          </p:nvPr>
        </p:nvSpPr>
        <p:spPr>
          <a:xfrm>
            <a:off x="838200" y="-1325563"/>
            <a:ext cx="10515600" cy="1325563"/>
          </a:xfrm>
        </p:spPr>
        <p:txBody>
          <a:bodyPr/>
          <a:lstStyle/>
          <a:p>
            <a:r>
              <a:rPr lang="en-GB">
                <a:solidFill>
                  <a:srgbClr val="E6E6E6"/>
                </a:solidFill>
              </a:rPr>
              <a:t>YORK</a:t>
            </a:r>
            <a:r>
              <a:rPr lang="en-GB" baseline="0">
                <a:solidFill>
                  <a:srgbClr val="E6E6E6"/>
                </a:solidFill>
              </a:rPr>
              <a:t> AND LANCASTER FAMILY TREE PART 3</a:t>
            </a:r>
            <a:endParaRPr lang="en-GB">
              <a:solidFill>
                <a:srgbClr val="E6E6E6"/>
              </a:solidFill>
            </a:endParaRPr>
          </a:p>
        </p:txBody>
      </p:sp>
      <p:cxnSp>
        <p:nvCxnSpPr>
          <p:cNvPr id="2" name="Straight Connector 1">
            <a:extLst>
              <a:ext uri="{FF2B5EF4-FFF2-40B4-BE49-F238E27FC236}">
                <a16:creationId xmlns:a16="http://schemas.microsoft.com/office/drawing/2014/main" id="{7CCB5EE4-F506-9E7B-7979-274D3DEE8AB6}"/>
              </a:ext>
              <a:ext uri="{C183D7F6-B498-43B3-948B-1728B52AA6E4}">
                <adec:decorative xmlns:adec="http://schemas.microsoft.com/office/drawing/2017/decorative" val="1"/>
              </a:ext>
            </a:extLst>
          </p:cNvPr>
          <p:cNvCxnSpPr>
            <a:cxnSpLocks/>
          </p:cNvCxnSpPr>
          <p:nvPr/>
        </p:nvCxnSpPr>
        <p:spPr>
          <a:xfrm>
            <a:off x="7459948" y="1994671"/>
            <a:ext cx="0" cy="3130720"/>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B3C7E18D-4EC0-236D-496B-AF337BD765A6}"/>
              </a:ext>
              <a:ext uri="{C183D7F6-B498-43B3-948B-1728B52AA6E4}">
                <adec:decorative xmlns:adec="http://schemas.microsoft.com/office/drawing/2017/decorative" val="1"/>
              </a:ext>
            </a:extLst>
          </p:cNvPr>
          <p:cNvCxnSpPr>
            <a:cxnSpLocks/>
          </p:cNvCxnSpPr>
          <p:nvPr/>
        </p:nvCxnSpPr>
        <p:spPr>
          <a:xfrm>
            <a:off x="7459083" y="1997846"/>
            <a:ext cx="1556891" cy="0"/>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BA8342C-5AE0-9DE0-9F22-01EDA0B76BF8}"/>
              </a:ext>
              <a:ext uri="{C183D7F6-B498-43B3-948B-1728B52AA6E4}">
                <adec:decorative xmlns:adec="http://schemas.microsoft.com/office/drawing/2017/decorative" val="1"/>
              </a:ext>
            </a:extLst>
          </p:cNvPr>
          <p:cNvSpPr txBox="1"/>
          <p:nvPr/>
        </p:nvSpPr>
        <p:spPr>
          <a:xfrm>
            <a:off x="6948487" y="5951627"/>
            <a:ext cx="1095115"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HENRY VII</a:t>
            </a:r>
            <a:endParaRPr lang="en-GB" sz="1000">
              <a:solidFill>
                <a:srgbClr val="9D691F"/>
              </a:solidFill>
              <a:effectLst/>
              <a:latin typeface="Georgia" panose="02040502050405020303" pitchFamily="18" charset="0"/>
            </a:endParaRPr>
          </a:p>
        </p:txBody>
      </p:sp>
      <p:sp>
        <p:nvSpPr>
          <p:cNvPr id="7" name="Oval 6">
            <a:extLst>
              <a:ext uri="{FF2B5EF4-FFF2-40B4-BE49-F238E27FC236}">
                <a16:creationId xmlns:a16="http://schemas.microsoft.com/office/drawing/2014/main" id="{5E27D4F7-2D23-4E2D-89AD-384727E9D9A4}"/>
              </a:ext>
              <a:ext uri="{C183D7F6-B498-43B3-948B-1728B52AA6E4}">
                <adec:decorative xmlns:adec="http://schemas.microsoft.com/office/drawing/2017/decorative" val="1"/>
              </a:ext>
            </a:extLst>
          </p:cNvPr>
          <p:cNvSpPr/>
          <p:nvPr/>
        </p:nvSpPr>
        <p:spPr>
          <a:xfrm>
            <a:off x="7170577" y="5160688"/>
            <a:ext cx="588935" cy="751667"/>
          </a:xfrm>
          <a:prstGeom prst="ellipse">
            <a:avLst/>
          </a:prstGeom>
          <a:blipFill dpi="0" rotWithShape="1">
            <a:blip r:embed="rId12"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9C682BC-432E-1C24-BE54-49909D17E542}"/>
              </a:ext>
              <a:ext uri="{C183D7F6-B498-43B3-948B-1728B52AA6E4}">
                <adec:decorative xmlns:adec="http://schemas.microsoft.com/office/drawing/2017/decorative" val="1"/>
              </a:ext>
            </a:extLst>
          </p:cNvPr>
          <p:cNvSpPr txBox="1"/>
          <p:nvPr/>
        </p:nvSpPr>
        <p:spPr>
          <a:xfrm>
            <a:off x="6918718" y="6118040"/>
            <a:ext cx="1179024"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1457-1509</a:t>
            </a:r>
            <a:br>
              <a:rPr lang="en-GB" sz="900">
                <a:latin typeface="Georgia"/>
              </a:rPr>
            </a:br>
            <a:r>
              <a:rPr lang="en-GB" sz="900" i="1">
                <a:effectLst/>
                <a:latin typeface="Georgia"/>
              </a:rPr>
              <a:t>(</a:t>
            </a:r>
            <a:r>
              <a:rPr lang="en-GB" sz="900" i="1">
                <a:latin typeface="Georgia"/>
              </a:rPr>
              <a:t>r</a:t>
            </a:r>
            <a:r>
              <a:rPr lang="en-GB" sz="900" i="1">
                <a:effectLst/>
                <a:latin typeface="Georgia"/>
              </a:rPr>
              <a:t>. </a:t>
            </a:r>
            <a:r>
              <a:rPr lang="en-GB" sz="900" i="1">
                <a:latin typeface="Georgia"/>
              </a:rPr>
              <a:t>1485-1509</a:t>
            </a:r>
            <a:r>
              <a:rPr lang="en-GB" sz="900" i="1">
                <a:effectLst/>
                <a:latin typeface="Georgia"/>
              </a:rPr>
              <a:t>)</a:t>
            </a:r>
          </a:p>
        </p:txBody>
      </p:sp>
      <p:sp>
        <p:nvSpPr>
          <p:cNvPr id="12" name="TextBox 11">
            <a:extLst>
              <a:ext uri="{FF2B5EF4-FFF2-40B4-BE49-F238E27FC236}">
                <a16:creationId xmlns:a16="http://schemas.microsoft.com/office/drawing/2014/main" id="{B036A17B-D9A6-22A7-88A3-01258EBBFB9F}"/>
              </a:ext>
              <a:ext uri="{C183D7F6-B498-43B3-948B-1728B52AA6E4}">
                <adec:decorative xmlns:adec="http://schemas.microsoft.com/office/drawing/2017/decorative" val="1"/>
              </a:ext>
            </a:extLst>
          </p:cNvPr>
          <p:cNvSpPr txBox="1"/>
          <p:nvPr/>
        </p:nvSpPr>
        <p:spPr>
          <a:xfrm>
            <a:off x="5513722" y="5951669"/>
            <a:ext cx="970293" cy="400110"/>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ELIZABETHOF YORK</a:t>
            </a:r>
            <a:endParaRPr lang="en-GB" sz="1000">
              <a:solidFill>
                <a:srgbClr val="9D691F"/>
              </a:solidFill>
              <a:effectLst/>
              <a:latin typeface="Georgia" panose="02040502050405020303" pitchFamily="18" charset="0"/>
            </a:endParaRPr>
          </a:p>
        </p:txBody>
      </p:sp>
      <p:sp>
        <p:nvSpPr>
          <p:cNvPr id="13" name="TextBox 12">
            <a:extLst>
              <a:ext uri="{FF2B5EF4-FFF2-40B4-BE49-F238E27FC236}">
                <a16:creationId xmlns:a16="http://schemas.microsoft.com/office/drawing/2014/main" id="{8B016F84-B669-3A67-0314-06FF2E2B0E3A}"/>
              </a:ext>
              <a:ext uri="{C183D7F6-B498-43B3-948B-1728B52AA6E4}">
                <adec:decorative xmlns:adec="http://schemas.microsoft.com/office/drawing/2017/decorative" val="1"/>
              </a:ext>
            </a:extLst>
          </p:cNvPr>
          <p:cNvSpPr txBox="1"/>
          <p:nvPr/>
        </p:nvSpPr>
        <p:spPr>
          <a:xfrm>
            <a:off x="3108771" y="5951668"/>
            <a:ext cx="1660754" cy="400110"/>
          </a:xfrm>
          <a:prstGeom prst="rect">
            <a:avLst/>
          </a:prstGeom>
          <a:noFill/>
        </p:spPr>
        <p:txBody>
          <a:bodyPr wrap="square" rtlCol="0">
            <a:spAutoFit/>
          </a:bodyPr>
          <a:lstStyle/>
          <a:p>
            <a:pPr algn="ctr" defTabSz="144000">
              <a:spcBef>
                <a:spcPts val="600"/>
              </a:spcBef>
            </a:pPr>
            <a:r>
              <a:rPr lang="en-GB" sz="1000">
                <a:latin typeface="Georgia" panose="02040502050405020303" pitchFamily="18" charset="0"/>
              </a:rPr>
              <a:t>RICHARD OF SHREWSBURY</a:t>
            </a:r>
            <a:endParaRPr lang="en-GB" sz="1000">
              <a:effectLst/>
              <a:latin typeface="Georgia" panose="02040502050405020303" pitchFamily="18" charset="0"/>
            </a:endParaRPr>
          </a:p>
        </p:txBody>
      </p:sp>
      <p:sp>
        <p:nvSpPr>
          <p:cNvPr id="14" name="TextBox 13">
            <a:extLst>
              <a:ext uri="{FF2B5EF4-FFF2-40B4-BE49-F238E27FC236}">
                <a16:creationId xmlns:a16="http://schemas.microsoft.com/office/drawing/2014/main" id="{209F8DC5-119D-E51D-6BB0-8B6E943D4F30}"/>
              </a:ext>
              <a:ext uri="{C183D7F6-B498-43B3-948B-1728B52AA6E4}">
                <adec:decorative xmlns:adec="http://schemas.microsoft.com/office/drawing/2017/decorative" val="1"/>
              </a:ext>
            </a:extLst>
          </p:cNvPr>
          <p:cNvSpPr txBox="1"/>
          <p:nvPr/>
        </p:nvSpPr>
        <p:spPr>
          <a:xfrm>
            <a:off x="1176375" y="5951629"/>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EDWARD V</a:t>
            </a:r>
            <a:endParaRPr lang="en-GB" sz="1000">
              <a:solidFill>
                <a:srgbClr val="9D691F"/>
              </a:solidFill>
              <a:effectLst/>
              <a:latin typeface="Georgia" panose="02040502050405020303" pitchFamily="18" charset="0"/>
            </a:endParaRPr>
          </a:p>
        </p:txBody>
      </p:sp>
      <p:cxnSp>
        <p:nvCxnSpPr>
          <p:cNvPr id="16" name="Straight Connector 15">
            <a:extLst>
              <a:ext uri="{FF2B5EF4-FFF2-40B4-BE49-F238E27FC236}">
                <a16:creationId xmlns:a16="http://schemas.microsoft.com/office/drawing/2014/main" id="{4D05F750-F8D8-3450-8A61-308CFD7A44ED}"/>
              </a:ext>
              <a:ext uri="{C183D7F6-B498-43B3-948B-1728B52AA6E4}">
                <adec:decorative xmlns:adec="http://schemas.microsoft.com/office/drawing/2017/decorative" val="1"/>
              </a:ext>
            </a:extLst>
          </p:cNvPr>
          <p:cNvCxnSpPr>
            <a:cxnSpLocks/>
          </p:cNvCxnSpPr>
          <p:nvPr/>
        </p:nvCxnSpPr>
        <p:spPr>
          <a:xfrm>
            <a:off x="1908314" y="5013325"/>
            <a:ext cx="4088143"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AF467EA3-4C79-43B3-BD20-5E40923C0734}"/>
              </a:ext>
              <a:ext uri="{C183D7F6-B498-43B3-948B-1728B52AA6E4}">
                <adec:decorative xmlns:adec="http://schemas.microsoft.com/office/drawing/2017/decorative" val="1"/>
              </a:ext>
            </a:extLst>
          </p:cNvPr>
          <p:cNvSpPr>
            <a:spLocks noChangeAspect="1"/>
          </p:cNvSpPr>
          <p:nvPr/>
        </p:nvSpPr>
        <p:spPr>
          <a:xfrm>
            <a:off x="5700000" y="5168246"/>
            <a:ext cx="588935" cy="752400"/>
          </a:xfrm>
          <a:prstGeom prst="ellipse">
            <a:avLst/>
          </a:prstGeom>
          <a:blipFill dpi="0" rotWithShape="1">
            <a:blip r:embed="rId13"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682C035E-E6BB-ECFB-8A7F-23EE2992E92A}"/>
              </a:ext>
              <a:ext uri="{C183D7F6-B498-43B3-948B-1728B52AA6E4}">
                <adec:decorative xmlns:adec="http://schemas.microsoft.com/office/drawing/2017/decorative" val="1"/>
              </a:ext>
            </a:extLst>
          </p:cNvPr>
          <p:cNvCxnSpPr>
            <a:cxnSpLocks/>
          </p:cNvCxnSpPr>
          <p:nvPr/>
        </p:nvCxnSpPr>
        <p:spPr>
          <a:xfrm>
            <a:off x="2117483" y="4249740"/>
            <a:ext cx="0" cy="76358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C710F901-4CD3-FA8D-1F76-122A1DCB2748}"/>
              </a:ext>
              <a:ext uri="{C183D7F6-B498-43B3-948B-1728B52AA6E4}">
                <adec:decorative xmlns:adec="http://schemas.microsoft.com/office/drawing/2017/decorative" val="1"/>
              </a:ext>
            </a:extLst>
          </p:cNvPr>
          <p:cNvSpPr/>
          <p:nvPr/>
        </p:nvSpPr>
        <p:spPr>
          <a:xfrm>
            <a:off x="3614611" y="5174295"/>
            <a:ext cx="588935" cy="748800"/>
          </a:xfrm>
          <a:prstGeom prst="ellipse">
            <a:avLst/>
          </a:prstGeom>
          <a:blipFill dpi="0" rotWithShape="1">
            <a:blip r:embed="rId14">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732D505D-AC35-7334-8D57-21C6D5D5013F}"/>
              </a:ext>
              <a:ext uri="{C183D7F6-B498-43B3-948B-1728B52AA6E4}">
                <adec:decorative xmlns:adec="http://schemas.microsoft.com/office/drawing/2017/decorative" val="1"/>
              </a:ext>
            </a:extLst>
          </p:cNvPr>
          <p:cNvSpPr/>
          <p:nvPr/>
        </p:nvSpPr>
        <p:spPr>
          <a:xfrm>
            <a:off x="1625822" y="5161190"/>
            <a:ext cx="588935" cy="748800"/>
          </a:xfrm>
          <a:prstGeom prst="ellipse">
            <a:avLst/>
          </a:prstGeom>
          <a:blipFill dpi="0" rotWithShape="1">
            <a:blip r:embed="rId15"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AA0CD31C-3C0D-581A-CC9F-05573ADE9942}"/>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26610" y="5842821"/>
            <a:ext cx="408100" cy="408100"/>
          </a:xfrm>
          <a:prstGeom prst="rect">
            <a:avLst/>
          </a:prstGeom>
        </p:spPr>
      </p:pic>
      <p:sp>
        <p:nvSpPr>
          <p:cNvPr id="29" name="TextBox 28">
            <a:extLst>
              <a:ext uri="{FF2B5EF4-FFF2-40B4-BE49-F238E27FC236}">
                <a16:creationId xmlns:a16="http://schemas.microsoft.com/office/drawing/2014/main" id="{0549064D-8CD1-306D-F9DF-02A78BE05461}"/>
              </a:ext>
              <a:ext uri="{C183D7F6-B498-43B3-948B-1728B52AA6E4}">
                <adec:decorative xmlns:adec="http://schemas.microsoft.com/office/drawing/2017/decorative" val="1"/>
              </a:ext>
            </a:extLst>
          </p:cNvPr>
          <p:cNvSpPr txBox="1"/>
          <p:nvPr/>
        </p:nvSpPr>
        <p:spPr>
          <a:xfrm>
            <a:off x="1532749" y="6112807"/>
            <a:ext cx="745367"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1470-?</a:t>
            </a:r>
            <a:r>
              <a:rPr lang="en-GB" sz="900">
                <a:latin typeface="Georgia"/>
              </a:rPr>
              <a:t> </a:t>
            </a:r>
            <a:br>
              <a:rPr lang="en-GB" sz="900">
                <a:latin typeface="Georgia"/>
              </a:rPr>
            </a:br>
            <a:r>
              <a:rPr lang="en-GB" sz="900">
                <a:latin typeface="Georgia"/>
              </a:rPr>
              <a:t>(</a:t>
            </a:r>
            <a:r>
              <a:rPr lang="en-GB" sz="900" i="1">
                <a:latin typeface="Georgia"/>
              </a:rPr>
              <a:t>r</a:t>
            </a:r>
            <a:r>
              <a:rPr lang="en-GB" sz="900" i="1">
                <a:effectLst/>
                <a:latin typeface="Georgia"/>
              </a:rPr>
              <a:t>. 1483)</a:t>
            </a:r>
          </a:p>
        </p:txBody>
      </p:sp>
      <p:sp>
        <p:nvSpPr>
          <p:cNvPr id="33" name="TextBox 32">
            <a:extLst>
              <a:ext uri="{FF2B5EF4-FFF2-40B4-BE49-F238E27FC236}">
                <a16:creationId xmlns:a16="http://schemas.microsoft.com/office/drawing/2014/main" id="{0F1A37A8-10D7-FF74-8B6F-6A72D18D0B72}"/>
              </a:ext>
              <a:ext uri="{C183D7F6-B498-43B3-948B-1728B52AA6E4}">
                <adec:decorative xmlns:adec="http://schemas.microsoft.com/office/drawing/2017/decorative" val="1"/>
              </a:ext>
            </a:extLst>
          </p:cNvPr>
          <p:cNvSpPr txBox="1"/>
          <p:nvPr/>
        </p:nvSpPr>
        <p:spPr>
          <a:xfrm>
            <a:off x="5503696" y="6255940"/>
            <a:ext cx="103666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1466-1503</a:t>
            </a:r>
            <a:br>
              <a:rPr lang="en-GB" sz="900">
                <a:latin typeface="Georgia"/>
              </a:rPr>
            </a:br>
            <a:r>
              <a:rPr lang="en-GB" sz="900" i="1">
                <a:effectLst/>
                <a:latin typeface="Georgia"/>
              </a:rPr>
              <a:t>(</a:t>
            </a:r>
            <a:r>
              <a:rPr lang="en-GB" sz="900" i="1">
                <a:latin typeface="Georgia"/>
              </a:rPr>
              <a:t>r</a:t>
            </a:r>
            <a:r>
              <a:rPr lang="en-GB" sz="900" i="1">
                <a:effectLst/>
                <a:latin typeface="Georgia"/>
              </a:rPr>
              <a:t>. 1486-1503)</a:t>
            </a:r>
          </a:p>
        </p:txBody>
      </p:sp>
      <p:cxnSp>
        <p:nvCxnSpPr>
          <p:cNvPr id="38" name="Straight Connector 37">
            <a:extLst>
              <a:ext uri="{FF2B5EF4-FFF2-40B4-BE49-F238E27FC236}">
                <a16:creationId xmlns:a16="http://schemas.microsoft.com/office/drawing/2014/main" id="{277B9420-F2D1-4B62-58F1-891D0DAF8BC5}"/>
              </a:ext>
              <a:ext uri="{C183D7F6-B498-43B3-948B-1728B52AA6E4}">
                <adec:decorative xmlns:adec="http://schemas.microsoft.com/office/drawing/2017/decorative" val="1"/>
              </a:ext>
            </a:extLst>
          </p:cNvPr>
          <p:cNvCxnSpPr>
            <a:cxnSpLocks/>
          </p:cNvCxnSpPr>
          <p:nvPr/>
        </p:nvCxnSpPr>
        <p:spPr>
          <a:xfrm>
            <a:off x="5991433" y="5013325"/>
            <a:ext cx="0" cy="9521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3955BBC-CFA2-5AAF-B4A0-105DFB36F56F}"/>
              </a:ext>
              <a:ext uri="{C183D7F6-B498-43B3-948B-1728B52AA6E4}">
                <adec:decorative xmlns:adec="http://schemas.microsoft.com/office/drawing/2017/decorative" val="1"/>
              </a:ext>
            </a:extLst>
          </p:cNvPr>
          <p:cNvCxnSpPr>
            <a:cxnSpLocks/>
          </p:cNvCxnSpPr>
          <p:nvPr/>
        </p:nvCxnSpPr>
        <p:spPr>
          <a:xfrm>
            <a:off x="3901286" y="5006957"/>
            <a:ext cx="0" cy="9521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5CDF897-E1C4-397B-8FFB-F3F08D708452}"/>
              </a:ext>
              <a:ext uri="{C183D7F6-B498-43B3-948B-1728B52AA6E4}">
                <adec:decorative xmlns:adec="http://schemas.microsoft.com/office/drawing/2017/decorative" val="1"/>
              </a:ext>
            </a:extLst>
          </p:cNvPr>
          <p:cNvCxnSpPr>
            <a:cxnSpLocks/>
          </p:cNvCxnSpPr>
          <p:nvPr/>
        </p:nvCxnSpPr>
        <p:spPr>
          <a:xfrm>
            <a:off x="1908314" y="5010949"/>
            <a:ext cx="0" cy="9521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D9A91F9B-83DC-66F1-A453-5163B30E5313}"/>
              </a:ext>
              <a:ext uri="{C183D7F6-B498-43B3-948B-1728B52AA6E4}">
                <adec:decorative xmlns:adec="http://schemas.microsoft.com/office/drawing/2017/decorative" val="1"/>
              </a:ext>
            </a:extLst>
          </p:cNvPr>
          <p:cNvSpPr txBox="1"/>
          <p:nvPr/>
        </p:nvSpPr>
        <p:spPr>
          <a:xfrm>
            <a:off x="3555403" y="6255921"/>
            <a:ext cx="731331"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1473-?</a:t>
            </a:r>
            <a:endParaRPr lang="en-GB" sz="900">
              <a:effectLst/>
              <a:latin typeface="Georgia" panose="02040502050405020303" pitchFamily="18" charset="0"/>
            </a:endParaRPr>
          </a:p>
        </p:txBody>
      </p:sp>
      <p:pic>
        <p:nvPicPr>
          <p:cNvPr id="71" name="Picture 70">
            <a:extLst>
              <a:ext uri="{FF2B5EF4-FFF2-40B4-BE49-F238E27FC236}">
                <a16:creationId xmlns:a16="http://schemas.microsoft.com/office/drawing/2014/main" id="{2CDF1BFB-C627-2AD4-C4DD-E692D72B0783}"/>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804086" y="5843526"/>
            <a:ext cx="408100" cy="408100"/>
          </a:xfrm>
          <a:prstGeom prst="rect">
            <a:avLst/>
          </a:prstGeom>
        </p:spPr>
      </p:pic>
      <p:cxnSp>
        <p:nvCxnSpPr>
          <p:cNvPr id="75" name="Straight Connector 74">
            <a:extLst>
              <a:ext uri="{FF2B5EF4-FFF2-40B4-BE49-F238E27FC236}">
                <a16:creationId xmlns:a16="http://schemas.microsoft.com/office/drawing/2014/main" id="{DDA6C34D-51C6-F245-FB8D-2C754B374635}"/>
              </a:ext>
              <a:ext uri="{C183D7F6-B498-43B3-948B-1728B52AA6E4}">
                <adec:decorative xmlns:adec="http://schemas.microsoft.com/office/drawing/2017/decorative" val="1"/>
              </a:ext>
            </a:extLst>
          </p:cNvPr>
          <p:cNvCxnSpPr>
            <a:cxnSpLocks/>
          </p:cNvCxnSpPr>
          <p:nvPr/>
        </p:nvCxnSpPr>
        <p:spPr>
          <a:xfrm>
            <a:off x="6773039" y="611622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6DCDFB8C-441B-C9C7-793B-99C4E3DA931B}"/>
              </a:ext>
              <a:ext uri="{C183D7F6-B498-43B3-948B-1728B52AA6E4}">
                <adec:decorative xmlns:adec="http://schemas.microsoft.com/office/drawing/2017/decorative" val="1"/>
              </a:ext>
            </a:extLst>
          </p:cNvPr>
          <p:cNvCxnSpPr>
            <a:cxnSpLocks/>
          </p:cNvCxnSpPr>
          <p:nvPr/>
        </p:nvCxnSpPr>
        <p:spPr>
          <a:xfrm>
            <a:off x="6773039" y="616776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pic>
        <p:nvPicPr>
          <p:cNvPr id="19" name="Picture 18">
            <a:extLst>
              <a:ext uri="{FF2B5EF4-FFF2-40B4-BE49-F238E27FC236}">
                <a16:creationId xmlns:a16="http://schemas.microsoft.com/office/drawing/2014/main" id="{4C0D5AC8-2B28-3E63-7B3E-39E889F2F633}"/>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214757" y="5842821"/>
            <a:ext cx="408100" cy="408100"/>
          </a:xfrm>
          <a:prstGeom prst="rect">
            <a:avLst/>
          </a:prstGeom>
        </p:spPr>
      </p:pic>
      <p:sp>
        <p:nvSpPr>
          <p:cNvPr id="23" name="TextBox 22">
            <a:extLst>
              <a:ext uri="{FF2B5EF4-FFF2-40B4-BE49-F238E27FC236}">
                <a16:creationId xmlns:a16="http://schemas.microsoft.com/office/drawing/2014/main" id="{595D25B4-7863-E252-5466-D4ADD00329BB}"/>
              </a:ext>
              <a:ext uri="{C183D7F6-B498-43B3-948B-1728B52AA6E4}">
                <adec:decorative xmlns:adec="http://schemas.microsoft.com/office/drawing/2017/decorative" val="1"/>
              </a:ext>
            </a:extLst>
          </p:cNvPr>
          <p:cNvSpPr txBox="1"/>
          <p:nvPr/>
        </p:nvSpPr>
        <p:spPr>
          <a:xfrm>
            <a:off x="335454" y="2384334"/>
            <a:ext cx="958637" cy="369332"/>
          </a:xfrm>
          <a:prstGeom prst="rect">
            <a:avLst/>
          </a:prstGeom>
          <a:noFill/>
        </p:spPr>
        <p:txBody>
          <a:bodyPr wrap="square" rtlCol="0">
            <a:spAutoFit/>
          </a:bodyPr>
          <a:lstStyle/>
          <a:p>
            <a:pPr algn="ctr"/>
            <a:r>
              <a:rPr lang="en-GB"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YORK</a:t>
            </a:r>
            <a:endParaRPr lang="en-GB"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62" name="TextBox 61">
            <a:extLst>
              <a:ext uri="{FF2B5EF4-FFF2-40B4-BE49-F238E27FC236}">
                <a16:creationId xmlns:a16="http://schemas.microsoft.com/office/drawing/2014/main" id="{5A97063E-D71A-4F91-D6E6-E280CD41D1E3}"/>
              </a:ext>
              <a:ext uri="{C183D7F6-B498-43B3-948B-1728B52AA6E4}">
                <adec:decorative xmlns:adec="http://schemas.microsoft.com/office/drawing/2017/decorative" val="1"/>
              </a:ext>
            </a:extLst>
          </p:cNvPr>
          <p:cNvSpPr txBox="1"/>
          <p:nvPr/>
        </p:nvSpPr>
        <p:spPr>
          <a:xfrm>
            <a:off x="10114314" y="2393431"/>
            <a:ext cx="1775455" cy="369332"/>
          </a:xfrm>
          <a:prstGeom prst="rect">
            <a:avLst/>
          </a:prstGeom>
          <a:noFill/>
        </p:spPr>
        <p:txBody>
          <a:bodyPr wrap="square" rtlCol="0">
            <a:spAutoFit/>
          </a:bodyPr>
          <a:lstStyle/>
          <a:p>
            <a:pPr algn="ctr"/>
            <a:r>
              <a:rPr lang="en-GB"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LANCASTER</a:t>
            </a:r>
            <a:endParaRPr lang="en-GB"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65" name="Rectangle 64">
            <a:extLst>
              <a:ext uri="{FF2B5EF4-FFF2-40B4-BE49-F238E27FC236}">
                <a16:creationId xmlns:a16="http://schemas.microsoft.com/office/drawing/2014/main" id="{1D22BE26-482B-774E-74A2-B6B30C6D8EE4}"/>
              </a:ext>
              <a:ext uri="{C183D7F6-B498-43B3-948B-1728B52AA6E4}">
                <adec:decorative xmlns:adec="http://schemas.microsoft.com/office/drawing/2017/decorative" val="1"/>
              </a:ext>
            </a:extLst>
          </p:cNvPr>
          <p:cNvSpPr/>
          <p:nvPr/>
        </p:nvSpPr>
        <p:spPr>
          <a:xfrm>
            <a:off x="10117276" y="2344365"/>
            <a:ext cx="1660754" cy="456920"/>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F4EF1DBB-3477-AF29-518A-3E0AE2636BE8}"/>
              </a:ext>
              <a:ext uri="{C183D7F6-B498-43B3-948B-1728B52AA6E4}">
                <adec:decorative xmlns:adec="http://schemas.microsoft.com/office/drawing/2017/decorative" val="1"/>
              </a:ext>
            </a:extLst>
          </p:cNvPr>
          <p:cNvSpPr/>
          <p:nvPr/>
        </p:nvSpPr>
        <p:spPr>
          <a:xfrm>
            <a:off x="336985" y="2337550"/>
            <a:ext cx="958162" cy="456920"/>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52968AFB-B5EB-D477-E28E-618BBFDB9692}"/>
              </a:ext>
              <a:ext uri="{C183D7F6-B498-43B3-948B-1728B52AA6E4}">
                <adec:decorative xmlns:adec="http://schemas.microsoft.com/office/drawing/2017/decorative" val="1"/>
              </a:ext>
            </a:extLst>
          </p:cNvPr>
          <p:cNvSpPr/>
          <p:nvPr/>
        </p:nvSpPr>
        <p:spPr>
          <a:xfrm>
            <a:off x="10504157" y="313596"/>
            <a:ext cx="1307290" cy="1208901"/>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F672F552-613C-5181-0ED4-50E54DBD8F7F}"/>
              </a:ext>
              <a:ext uri="{C183D7F6-B498-43B3-948B-1728B52AA6E4}">
                <adec:decorative xmlns:adec="http://schemas.microsoft.com/office/drawing/2017/decorative" val="1"/>
              </a:ext>
            </a:extLst>
          </p:cNvPr>
          <p:cNvSpPr txBox="1"/>
          <p:nvPr/>
        </p:nvSpPr>
        <p:spPr>
          <a:xfrm>
            <a:off x="10571449" y="604817"/>
            <a:ext cx="1242730" cy="723275"/>
          </a:xfrm>
          <a:prstGeom prst="rect">
            <a:avLst/>
          </a:prstGeom>
          <a:noFill/>
        </p:spPr>
        <p:txBody>
          <a:bodyPr wrap="square" rtlCol="0">
            <a:spAutoFit/>
          </a:bodyPr>
          <a:lstStyle/>
          <a:p>
            <a:r>
              <a:rPr lang="en-GB" sz="1100" i="1">
                <a:latin typeface="Georgia" panose="02040502050405020303" pitchFamily="18" charset="0"/>
              </a:rPr>
              <a:t>r</a:t>
            </a:r>
            <a:r>
              <a:rPr lang="en-GB" sz="1100" i="1">
                <a:effectLst/>
                <a:latin typeface="Georgia" panose="02040502050405020303" pitchFamily="18" charset="0"/>
              </a:rPr>
              <a:t>.    </a:t>
            </a:r>
            <a:r>
              <a:rPr lang="en-GB" sz="1000" i="1">
                <a:effectLst/>
                <a:latin typeface="Georgia" panose="02040502050405020303" pitchFamily="18" charset="0"/>
              </a:rPr>
              <a:t>reigned</a:t>
            </a:r>
          </a:p>
          <a:p>
            <a:r>
              <a:rPr lang="en-GB" sz="1000" i="1">
                <a:latin typeface="Georgia" panose="02040502050405020303" pitchFamily="18" charset="0"/>
              </a:rPr>
              <a:t>       monarch</a:t>
            </a:r>
          </a:p>
          <a:p>
            <a:r>
              <a:rPr lang="en-GB" sz="1000" i="1">
                <a:latin typeface="Georgia" panose="02040502050405020303" pitchFamily="18" charset="0"/>
              </a:rPr>
              <a:t>       married</a:t>
            </a:r>
          </a:p>
          <a:p>
            <a:r>
              <a:rPr lang="en-GB" sz="1000" i="1">
                <a:latin typeface="Georgia" panose="02040502050405020303" pitchFamily="18" charset="0"/>
              </a:rPr>
              <a:t>       line of descent </a:t>
            </a:r>
          </a:p>
        </p:txBody>
      </p:sp>
      <p:sp>
        <p:nvSpPr>
          <p:cNvPr id="79" name="TextBox 78">
            <a:extLst>
              <a:ext uri="{FF2B5EF4-FFF2-40B4-BE49-F238E27FC236}">
                <a16:creationId xmlns:a16="http://schemas.microsoft.com/office/drawing/2014/main" id="{C54ADE9C-E434-2CAA-6B69-C24B53039A50}"/>
              </a:ext>
              <a:ext uri="{C183D7F6-B498-43B3-948B-1728B52AA6E4}">
                <adec:decorative xmlns:adec="http://schemas.microsoft.com/office/drawing/2017/decorative" val="1"/>
              </a:ext>
            </a:extLst>
          </p:cNvPr>
          <p:cNvSpPr txBox="1"/>
          <p:nvPr/>
        </p:nvSpPr>
        <p:spPr>
          <a:xfrm>
            <a:off x="10568717" y="407593"/>
            <a:ext cx="517832"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80" name="Straight Connector 79">
            <a:extLst>
              <a:ext uri="{FF2B5EF4-FFF2-40B4-BE49-F238E27FC236}">
                <a16:creationId xmlns:a16="http://schemas.microsoft.com/office/drawing/2014/main" id="{02B651BE-E81D-6B65-EA46-A144F1E6B846}"/>
              </a:ext>
              <a:ext uri="{C183D7F6-B498-43B3-948B-1728B52AA6E4}">
                <adec:decorative xmlns:adec="http://schemas.microsoft.com/office/drawing/2017/decorative" val="1"/>
              </a:ext>
            </a:extLst>
          </p:cNvPr>
          <p:cNvCxnSpPr>
            <a:cxnSpLocks/>
          </p:cNvCxnSpPr>
          <p:nvPr/>
        </p:nvCxnSpPr>
        <p:spPr>
          <a:xfrm>
            <a:off x="10643084" y="1209370"/>
            <a:ext cx="168702" cy="0"/>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pic>
        <p:nvPicPr>
          <p:cNvPr id="90" name="Picture 89">
            <a:extLst>
              <a:ext uri="{FF2B5EF4-FFF2-40B4-BE49-F238E27FC236}">
                <a16:creationId xmlns:a16="http://schemas.microsoft.com/office/drawing/2014/main" id="{C110CB45-1778-B6D5-B0B6-A7665B001D19}"/>
              </a:ext>
              <a:ext uri="{C183D7F6-B498-43B3-948B-1728B52AA6E4}">
                <adec:decorative xmlns:adec="http://schemas.microsoft.com/office/drawing/2017/decorative" val="1"/>
              </a:ext>
            </a:extLst>
          </p:cNvPr>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a:off x="10539416" y="706358"/>
            <a:ext cx="353153" cy="353153"/>
          </a:xfrm>
          <a:prstGeom prst="rect">
            <a:avLst/>
          </a:prstGeom>
        </p:spPr>
      </p:pic>
      <p:cxnSp>
        <p:nvCxnSpPr>
          <p:cNvPr id="91" name="Straight Connector 90">
            <a:extLst>
              <a:ext uri="{FF2B5EF4-FFF2-40B4-BE49-F238E27FC236}">
                <a16:creationId xmlns:a16="http://schemas.microsoft.com/office/drawing/2014/main" id="{8CFC38E3-7704-E611-4956-B0EF6CC47FB9}"/>
              </a:ext>
              <a:ext uri="{C183D7F6-B498-43B3-948B-1728B52AA6E4}">
                <adec:decorative xmlns:adec="http://schemas.microsoft.com/office/drawing/2017/decorative" val="1"/>
              </a:ext>
            </a:extLst>
          </p:cNvPr>
          <p:cNvCxnSpPr>
            <a:cxnSpLocks/>
          </p:cNvCxnSpPr>
          <p:nvPr/>
        </p:nvCxnSpPr>
        <p:spPr>
          <a:xfrm>
            <a:off x="10646514" y="103296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0444A0A5-0A56-945A-5B55-085856CF8A3E}"/>
              </a:ext>
              <a:ext uri="{C183D7F6-B498-43B3-948B-1728B52AA6E4}">
                <adec:decorative xmlns:adec="http://schemas.microsoft.com/office/drawing/2017/decorative" val="1"/>
              </a:ext>
            </a:extLst>
          </p:cNvPr>
          <p:cNvCxnSpPr>
            <a:cxnSpLocks/>
          </p:cNvCxnSpPr>
          <p:nvPr/>
        </p:nvCxnSpPr>
        <p:spPr>
          <a:xfrm>
            <a:off x="10646514" y="108451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3030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DFCA55F-AEFC-7DFE-50CD-907DCAC9AEF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1CE5089A-001C-93A7-F4FA-944688EF4F24}"/>
              </a:ext>
              <a:ext uri="{C183D7F6-B498-43B3-948B-1728B52AA6E4}">
                <adec:decorative xmlns:adec="http://schemas.microsoft.com/office/drawing/2017/decorative" val="1"/>
              </a:ext>
            </a:extLst>
          </p:cNvPr>
          <p:cNvSpPr txBox="1"/>
          <p:nvPr/>
        </p:nvSpPr>
        <p:spPr>
          <a:xfrm>
            <a:off x="380553" y="309803"/>
            <a:ext cx="4594079" cy="954107"/>
          </a:xfrm>
          <a:prstGeom prst="rect">
            <a:avLst/>
          </a:prstGeom>
          <a:noFill/>
        </p:spPr>
        <p:txBody>
          <a:bodyPr wrap="square" rtlCol="0">
            <a:spAutoFit/>
          </a:bodyPr>
          <a:lstStyle/>
          <a:p>
            <a:r>
              <a:rPr lang="en-GB" sz="28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YORK &amp; LANCASTER </a:t>
            </a:r>
          </a:p>
          <a:p>
            <a:r>
              <a:rPr lang="en-GB" sz="28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FAMILY TREE</a:t>
            </a:r>
            <a:endParaRPr lang="en-GB" sz="28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9" name="TextBox 8">
            <a:extLst>
              <a:ext uri="{FF2B5EF4-FFF2-40B4-BE49-F238E27FC236}">
                <a16:creationId xmlns:a16="http://schemas.microsoft.com/office/drawing/2014/main" id="{E32E13BB-9120-1FE0-1F89-3A19F21C1AB3}"/>
              </a:ext>
              <a:ext uri="{C183D7F6-B498-43B3-948B-1728B52AA6E4}">
                <adec:decorative xmlns:adec="http://schemas.microsoft.com/office/drawing/2017/decorative" val="1"/>
              </a:ext>
            </a:extLst>
          </p:cNvPr>
          <p:cNvSpPr txBox="1"/>
          <p:nvPr/>
        </p:nvSpPr>
        <p:spPr>
          <a:xfrm>
            <a:off x="5532517" y="1133649"/>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EDWARD</a:t>
            </a:r>
            <a:r>
              <a:rPr lang="en-GB" sz="1000">
                <a:solidFill>
                  <a:srgbClr val="9D691F"/>
                </a:solidFill>
                <a:effectLst/>
                <a:latin typeface="Georgia" panose="02040502050405020303" pitchFamily="18" charset="0"/>
              </a:rPr>
              <a:t> III</a:t>
            </a:r>
          </a:p>
        </p:txBody>
      </p:sp>
      <p:sp>
        <p:nvSpPr>
          <p:cNvPr id="10" name="TextBox 9">
            <a:extLst>
              <a:ext uri="{FF2B5EF4-FFF2-40B4-BE49-F238E27FC236}">
                <a16:creationId xmlns:a16="http://schemas.microsoft.com/office/drawing/2014/main" id="{231B0AEC-72B4-D63D-8946-46C6799CE0E1}"/>
              </a:ext>
              <a:ext uri="{C183D7F6-B498-43B3-948B-1728B52AA6E4}">
                <adec:decorative xmlns:adec="http://schemas.microsoft.com/office/drawing/2017/decorative" val="1"/>
              </a:ext>
            </a:extLst>
          </p:cNvPr>
          <p:cNvSpPr txBox="1"/>
          <p:nvPr/>
        </p:nvSpPr>
        <p:spPr>
          <a:xfrm>
            <a:off x="8683747" y="4641418"/>
            <a:ext cx="1147956" cy="400110"/>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EDWARD OF WESTMINSTER</a:t>
            </a:r>
          </a:p>
        </p:txBody>
      </p:sp>
      <p:pic>
        <p:nvPicPr>
          <p:cNvPr id="11" name="Picture 10">
            <a:extLst>
              <a:ext uri="{FF2B5EF4-FFF2-40B4-BE49-F238E27FC236}">
                <a16:creationId xmlns:a16="http://schemas.microsoft.com/office/drawing/2014/main" id="{7454823A-58BB-3805-6134-5D42033CE6E2}"/>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636814" y="1028207"/>
            <a:ext cx="408100" cy="408100"/>
          </a:xfrm>
          <a:prstGeom prst="rect">
            <a:avLst/>
          </a:prstGeom>
        </p:spPr>
      </p:pic>
      <p:cxnSp>
        <p:nvCxnSpPr>
          <p:cNvPr id="17" name="Straight Connector 16">
            <a:extLst>
              <a:ext uri="{FF2B5EF4-FFF2-40B4-BE49-F238E27FC236}">
                <a16:creationId xmlns:a16="http://schemas.microsoft.com/office/drawing/2014/main" id="{4E8144B1-6CA1-586D-7B6B-FD19D0D54E01}"/>
              </a:ext>
              <a:ext uri="{C183D7F6-B498-43B3-948B-1728B52AA6E4}">
                <adec:decorative xmlns:adec="http://schemas.microsoft.com/office/drawing/2017/decorative" val="1"/>
              </a:ext>
            </a:extLst>
          </p:cNvPr>
          <p:cNvCxnSpPr>
            <a:cxnSpLocks/>
          </p:cNvCxnSpPr>
          <p:nvPr/>
        </p:nvCxnSpPr>
        <p:spPr>
          <a:xfrm>
            <a:off x="6279384" y="1562985"/>
            <a:ext cx="0" cy="741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6B25F648-FC4E-99C5-FBDB-24217552359A}"/>
              </a:ext>
              <a:ext uri="{C183D7F6-B498-43B3-948B-1728B52AA6E4}">
                <adec:decorative xmlns:adec="http://schemas.microsoft.com/office/drawing/2017/decorative" val="1"/>
              </a:ext>
            </a:extLst>
          </p:cNvPr>
          <p:cNvSpPr/>
          <p:nvPr/>
        </p:nvSpPr>
        <p:spPr>
          <a:xfrm>
            <a:off x="8145169" y="3060000"/>
            <a:ext cx="588935" cy="751667"/>
          </a:xfrm>
          <a:prstGeom prst="ellipse">
            <a:avLst/>
          </a:prstGeom>
          <a:blipFill dpi="0" rotWithShape="1">
            <a:blip r:embed="rId5"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01B1B81F-3981-3F12-2009-9173921FEF19}"/>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786882" y="3727986"/>
            <a:ext cx="408100" cy="408100"/>
          </a:xfrm>
          <a:prstGeom prst="rect">
            <a:avLst/>
          </a:prstGeom>
        </p:spPr>
      </p:pic>
      <p:sp>
        <p:nvSpPr>
          <p:cNvPr id="24" name="Oval 23">
            <a:extLst>
              <a:ext uri="{FF2B5EF4-FFF2-40B4-BE49-F238E27FC236}">
                <a16:creationId xmlns:a16="http://schemas.microsoft.com/office/drawing/2014/main" id="{1AA9D635-404D-8758-69BE-505436BCB741}"/>
              </a:ext>
              <a:ext uri="{C183D7F6-B498-43B3-948B-1728B52AA6E4}">
                <adec:decorative xmlns:adec="http://schemas.microsoft.com/office/drawing/2017/decorative" val="1"/>
              </a:ext>
            </a:extLst>
          </p:cNvPr>
          <p:cNvSpPr/>
          <p:nvPr/>
        </p:nvSpPr>
        <p:spPr>
          <a:xfrm>
            <a:off x="5986636" y="365326"/>
            <a:ext cx="590400" cy="752400"/>
          </a:xfrm>
          <a:prstGeom prst="ellipse">
            <a:avLst/>
          </a:prstGeom>
          <a:blipFill dpi="0" rotWithShape="1">
            <a:blip r:embed="rId6" cstate="screen">
              <a:extLst>
                <a:ext uri="{28A0092B-C50C-407E-A947-70E740481C1C}">
                  <a14:useLocalDpi xmlns:a14="http://schemas.microsoft.com/office/drawing/2010/main"/>
                </a:ext>
              </a:extLst>
            </a:blip>
            <a:srcRect/>
            <a:stretch>
              <a:fillRect/>
            </a:stretch>
          </a:blipFill>
          <a:ln w="19050">
            <a:solidFill>
              <a:srgbClr val="B57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DD6C3DF0-95D8-E399-EF59-CDFA1BA0D24E}"/>
              </a:ext>
              <a:ext uri="{C183D7F6-B498-43B3-948B-1728B52AA6E4}">
                <adec:decorative xmlns:adec="http://schemas.microsoft.com/office/drawing/2017/decorative" val="1"/>
              </a:ext>
            </a:extLst>
          </p:cNvPr>
          <p:cNvSpPr txBox="1"/>
          <p:nvPr/>
        </p:nvSpPr>
        <p:spPr>
          <a:xfrm>
            <a:off x="8254621" y="1329254"/>
            <a:ext cx="1501588"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JOHN</a:t>
            </a:r>
            <a:br>
              <a:rPr lang="en-GB" sz="1000">
                <a:latin typeface="Georgia"/>
              </a:rPr>
            </a:br>
            <a:r>
              <a:rPr lang="en-GB" sz="1000">
                <a:latin typeface="Georgia"/>
              </a:rPr>
              <a:t>OF GAUNT</a:t>
            </a:r>
            <a:endParaRPr lang="en-GB" sz="1000">
              <a:effectLst/>
              <a:latin typeface="Georgia"/>
            </a:endParaRPr>
          </a:p>
        </p:txBody>
      </p:sp>
      <p:sp>
        <p:nvSpPr>
          <p:cNvPr id="42" name="TextBox 41">
            <a:extLst>
              <a:ext uri="{FF2B5EF4-FFF2-40B4-BE49-F238E27FC236}">
                <a16:creationId xmlns:a16="http://schemas.microsoft.com/office/drawing/2014/main" id="{D080BFFE-4817-966D-DF70-74A2A43ECB3B}"/>
              </a:ext>
              <a:ext uri="{C183D7F6-B498-43B3-948B-1728B52AA6E4}">
                <adec:decorative xmlns:adec="http://schemas.microsoft.com/office/drawing/2017/decorative" val="1"/>
              </a:ext>
            </a:extLst>
          </p:cNvPr>
          <p:cNvSpPr txBox="1"/>
          <p:nvPr/>
        </p:nvSpPr>
        <p:spPr>
          <a:xfrm>
            <a:off x="2985773" y="1475807"/>
            <a:ext cx="1501588"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LIONEL</a:t>
            </a:r>
          </a:p>
        </p:txBody>
      </p:sp>
      <p:sp>
        <p:nvSpPr>
          <p:cNvPr id="45" name="TextBox 44">
            <a:extLst>
              <a:ext uri="{FF2B5EF4-FFF2-40B4-BE49-F238E27FC236}">
                <a16:creationId xmlns:a16="http://schemas.microsoft.com/office/drawing/2014/main" id="{E893ECFB-AA27-13F0-D6D6-9C1C2CA380ED}"/>
              </a:ext>
              <a:ext uri="{C183D7F6-B498-43B3-948B-1728B52AA6E4}">
                <adec:decorative xmlns:adec="http://schemas.microsoft.com/office/drawing/2017/decorative" val="1"/>
              </a:ext>
            </a:extLst>
          </p:cNvPr>
          <p:cNvSpPr txBox="1"/>
          <p:nvPr/>
        </p:nvSpPr>
        <p:spPr>
          <a:xfrm>
            <a:off x="2951955" y="2191640"/>
            <a:ext cx="1501588"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RICHARD</a:t>
            </a:r>
            <a:br>
              <a:rPr lang="en-GB" sz="1000">
                <a:latin typeface="Georgia"/>
              </a:rPr>
            </a:br>
            <a:r>
              <a:rPr lang="en-GB" sz="1000">
                <a:latin typeface="Georgia"/>
              </a:rPr>
              <a:t>DUKE</a:t>
            </a:r>
            <a:r>
              <a:rPr lang="en-GB" sz="1000">
                <a:effectLst/>
                <a:latin typeface="Georgia"/>
              </a:rPr>
              <a:t> OF YORK</a:t>
            </a:r>
          </a:p>
        </p:txBody>
      </p:sp>
      <p:sp>
        <p:nvSpPr>
          <p:cNvPr id="46" name="TextBox 45">
            <a:extLst>
              <a:ext uri="{FF2B5EF4-FFF2-40B4-BE49-F238E27FC236}">
                <a16:creationId xmlns:a16="http://schemas.microsoft.com/office/drawing/2014/main" id="{B2D470EE-97F3-CBAD-4881-173DE23E72DC}"/>
              </a:ext>
              <a:ext uri="{C183D7F6-B498-43B3-948B-1728B52AA6E4}">
                <adec:decorative xmlns:adec="http://schemas.microsoft.com/office/drawing/2017/decorative" val="1"/>
              </a:ext>
            </a:extLst>
          </p:cNvPr>
          <p:cNvSpPr txBox="1"/>
          <p:nvPr/>
        </p:nvSpPr>
        <p:spPr>
          <a:xfrm>
            <a:off x="8279027" y="2191887"/>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HENRY V</a:t>
            </a:r>
            <a:endParaRPr lang="en-GB" sz="1000">
              <a:solidFill>
                <a:srgbClr val="9D691F"/>
              </a:solidFill>
              <a:effectLst/>
              <a:latin typeface="Georgia" panose="02040502050405020303" pitchFamily="18" charset="0"/>
            </a:endParaRPr>
          </a:p>
        </p:txBody>
      </p:sp>
      <p:pic>
        <p:nvPicPr>
          <p:cNvPr id="47" name="Picture 46">
            <a:extLst>
              <a:ext uri="{FF2B5EF4-FFF2-40B4-BE49-F238E27FC236}">
                <a16:creationId xmlns:a16="http://schemas.microsoft.com/office/drawing/2014/main" id="{41F6E173-386B-6F89-67AC-DCB9F331A35E}"/>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283650" y="2076943"/>
            <a:ext cx="408100" cy="408100"/>
          </a:xfrm>
          <a:prstGeom prst="rect">
            <a:avLst/>
          </a:prstGeom>
        </p:spPr>
      </p:pic>
      <p:sp>
        <p:nvSpPr>
          <p:cNvPr id="48" name="TextBox 47">
            <a:extLst>
              <a:ext uri="{FF2B5EF4-FFF2-40B4-BE49-F238E27FC236}">
                <a16:creationId xmlns:a16="http://schemas.microsoft.com/office/drawing/2014/main" id="{8930A78A-88F0-03FC-3BAD-46B6E22484BE}"/>
              </a:ext>
              <a:ext uri="{C183D7F6-B498-43B3-948B-1728B52AA6E4}">
                <adec:decorative xmlns:adec="http://schemas.microsoft.com/office/drawing/2017/decorative" val="1"/>
              </a:ext>
            </a:extLst>
          </p:cNvPr>
          <p:cNvSpPr txBox="1"/>
          <p:nvPr/>
        </p:nvSpPr>
        <p:spPr>
          <a:xfrm>
            <a:off x="7688842" y="3843017"/>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HENRY VI</a:t>
            </a:r>
            <a:endParaRPr lang="en-GB" sz="1000">
              <a:solidFill>
                <a:srgbClr val="9D691F"/>
              </a:solidFill>
              <a:effectLst/>
              <a:latin typeface="Georgia" panose="02040502050405020303" pitchFamily="18" charset="0"/>
            </a:endParaRPr>
          </a:p>
        </p:txBody>
      </p:sp>
      <p:pic>
        <p:nvPicPr>
          <p:cNvPr id="49" name="Picture 48">
            <a:extLst>
              <a:ext uri="{FF2B5EF4-FFF2-40B4-BE49-F238E27FC236}">
                <a16:creationId xmlns:a16="http://schemas.microsoft.com/office/drawing/2014/main" id="{2CB52B38-B13F-C4DA-9FBF-9EDDA282D52A}"/>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711224" y="3730003"/>
            <a:ext cx="408100" cy="408100"/>
          </a:xfrm>
          <a:prstGeom prst="rect">
            <a:avLst/>
          </a:prstGeom>
        </p:spPr>
      </p:pic>
      <p:sp>
        <p:nvSpPr>
          <p:cNvPr id="55" name="TextBox 54">
            <a:extLst>
              <a:ext uri="{FF2B5EF4-FFF2-40B4-BE49-F238E27FC236}">
                <a16:creationId xmlns:a16="http://schemas.microsoft.com/office/drawing/2014/main" id="{82FE9FD4-AB99-F71C-C47D-F9204E8F325E}"/>
              </a:ext>
              <a:ext uri="{C183D7F6-B498-43B3-948B-1728B52AA6E4}">
                <adec:decorative xmlns:adec="http://schemas.microsoft.com/office/drawing/2017/decorative" val="1"/>
              </a:ext>
            </a:extLst>
          </p:cNvPr>
          <p:cNvSpPr txBox="1"/>
          <p:nvPr/>
        </p:nvSpPr>
        <p:spPr>
          <a:xfrm>
            <a:off x="5883182" y="3838869"/>
            <a:ext cx="1108277"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RICHARD III</a:t>
            </a:r>
          </a:p>
        </p:txBody>
      </p:sp>
      <p:sp>
        <p:nvSpPr>
          <p:cNvPr id="53" name="TextBox 52">
            <a:extLst>
              <a:ext uri="{FF2B5EF4-FFF2-40B4-BE49-F238E27FC236}">
                <a16:creationId xmlns:a16="http://schemas.microsoft.com/office/drawing/2014/main" id="{63D6C3CF-EE70-76E1-EA52-5D793953CF21}"/>
              </a:ext>
              <a:ext uri="{C183D7F6-B498-43B3-948B-1728B52AA6E4}">
                <adec:decorative xmlns:adec="http://schemas.microsoft.com/office/drawing/2017/decorative" val="1"/>
              </a:ext>
            </a:extLst>
          </p:cNvPr>
          <p:cNvSpPr txBox="1"/>
          <p:nvPr/>
        </p:nvSpPr>
        <p:spPr>
          <a:xfrm>
            <a:off x="5691015" y="4439939"/>
            <a:ext cx="1501588" cy="400110"/>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EDWARD OF MIDDLEHAM</a:t>
            </a:r>
          </a:p>
        </p:txBody>
      </p:sp>
      <p:sp>
        <p:nvSpPr>
          <p:cNvPr id="54" name="TextBox 53">
            <a:extLst>
              <a:ext uri="{FF2B5EF4-FFF2-40B4-BE49-F238E27FC236}">
                <a16:creationId xmlns:a16="http://schemas.microsoft.com/office/drawing/2014/main" id="{7D329E5E-F830-CCA9-EC43-19DAA13BDBEC}"/>
              </a:ext>
              <a:ext uri="{C183D7F6-B498-43B3-948B-1728B52AA6E4}">
                <adec:decorative xmlns:adec="http://schemas.microsoft.com/office/drawing/2017/decorative" val="1"/>
              </a:ext>
            </a:extLst>
          </p:cNvPr>
          <p:cNvSpPr txBox="1"/>
          <p:nvPr/>
        </p:nvSpPr>
        <p:spPr>
          <a:xfrm>
            <a:off x="3802566" y="4441727"/>
            <a:ext cx="1583791"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EDWARD</a:t>
            </a:r>
            <a:br>
              <a:rPr lang="en-GB" sz="1000">
                <a:latin typeface="Georgia"/>
              </a:rPr>
            </a:br>
            <a:r>
              <a:rPr lang="en-GB" sz="1000">
                <a:latin typeface="Georgia"/>
              </a:rPr>
              <a:t>DUKE</a:t>
            </a:r>
            <a:r>
              <a:rPr lang="en-GB" sz="1000">
                <a:effectLst/>
                <a:latin typeface="Georgia"/>
              </a:rPr>
              <a:t> OF WARWICK</a:t>
            </a:r>
          </a:p>
        </p:txBody>
      </p:sp>
      <p:sp>
        <p:nvSpPr>
          <p:cNvPr id="56" name="TextBox 55">
            <a:extLst>
              <a:ext uri="{FF2B5EF4-FFF2-40B4-BE49-F238E27FC236}">
                <a16:creationId xmlns:a16="http://schemas.microsoft.com/office/drawing/2014/main" id="{A9617F95-4E3A-99AB-FD2B-2AF380A42ED8}"/>
              </a:ext>
              <a:ext uri="{C183D7F6-B498-43B3-948B-1728B52AA6E4}">
                <adec:decorative xmlns:adec="http://schemas.microsoft.com/office/drawing/2017/decorative" val="1"/>
              </a:ext>
            </a:extLst>
          </p:cNvPr>
          <p:cNvSpPr txBox="1"/>
          <p:nvPr/>
        </p:nvSpPr>
        <p:spPr>
          <a:xfrm>
            <a:off x="2012298" y="3841925"/>
            <a:ext cx="1501588"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EDWARD IV</a:t>
            </a:r>
          </a:p>
        </p:txBody>
      </p:sp>
      <p:sp>
        <p:nvSpPr>
          <p:cNvPr id="59" name="TextBox 58">
            <a:extLst>
              <a:ext uri="{FF2B5EF4-FFF2-40B4-BE49-F238E27FC236}">
                <a16:creationId xmlns:a16="http://schemas.microsoft.com/office/drawing/2014/main" id="{695BAF38-01E0-7D1C-A1C4-A02EE5E5A900}"/>
              </a:ext>
              <a:ext uri="{C183D7F6-B498-43B3-948B-1728B52AA6E4}">
                <adec:decorative xmlns:adec="http://schemas.microsoft.com/office/drawing/2017/decorative" val="1"/>
              </a:ext>
            </a:extLst>
          </p:cNvPr>
          <p:cNvSpPr txBox="1"/>
          <p:nvPr/>
        </p:nvSpPr>
        <p:spPr>
          <a:xfrm>
            <a:off x="452513" y="3837182"/>
            <a:ext cx="1501588" cy="400110"/>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ELIZABETH </a:t>
            </a:r>
            <a:r>
              <a:rPr lang="en-GB" sz="1000">
                <a:solidFill>
                  <a:srgbClr val="9D691F"/>
                </a:solidFill>
                <a:latin typeface="Georgia" panose="02040502050405020303" pitchFamily="18" charset="0"/>
              </a:rPr>
              <a:t>WOODVILLE</a:t>
            </a:r>
            <a:endParaRPr lang="en-GB" sz="1000">
              <a:solidFill>
                <a:srgbClr val="9D691F"/>
              </a:solidFill>
              <a:effectLst/>
              <a:latin typeface="Georgia" panose="02040502050405020303" pitchFamily="18" charset="0"/>
            </a:endParaRPr>
          </a:p>
        </p:txBody>
      </p:sp>
      <p:sp>
        <p:nvSpPr>
          <p:cNvPr id="60" name="TextBox 59">
            <a:extLst>
              <a:ext uri="{FF2B5EF4-FFF2-40B4-BE49-F238E27FC236}">
                <a16:creationId xmlns:a16="http://schemas.microsoft.com/office/drawing/2014/main" id="{2CD0F5A8-996C-6719-98F3-D75C5D06EA4A}"/>
              </a:ext>
              <a:ext uri="{C183D7F6-B498-43B3-948B-1728B52AA6E4}">
                <adec:decorative xmlns:adec="http://schemas.microsoft.com/office/drawing/2017/decorative" val="1"/>
              </a:ext>
            </a:extLst>
          </p:cNvPr>
          <p:cNvSpPr txBox="1"/>
          <p:nvPr/>
        </p:nvSpPr>
        <p:spPr>
          <a:xfrm>
            <a:off x="3837778" y="3839476"/>
            <a:ext cx="1492669" cy="400110"/>
          </a:xfrm>
          <a:prstGeom prst="rect">
            <a:avLst/>
          </a:prstGeom>
          <a:noFill/>
        </p:spPr>
        <p:txBody>
          <a:bodyPr wrap="square" lIns="91440" tIns="45720" rIns="91440" bIns="45720" rtlCol="0" anchor="t">
            <a:spAutoFit/>
          </a:bodyPr>
          <a:lstStyle/>
          <a:p>
            <a:pPr algn="ctr" defTabSz="144000">
              <a:spcBef>
                <a:spcPts val="600"/>
              </a:spcBef>
            </a:pPr>
            <a:r>
              <a:rPr lang="en-GB" sz="1000">
                <a:latin typeface="Georgia"/>
              </a:rPr>
              <a:t>GEORGE</a:t>
            </a:r>
            <a:br>
              <a:rPr lang="en-GB" sz="1000">
                <a:latin typeface="Georgia"/>
              </a:rPr>
            </a:br>
            <a:r>
              <a:rPr lang="en-GB" sz="1000">
                <a:latin typeface="Georgia"/>
              </a:rPr>
              <a:t>DUKE OF CLARENCE</a:t>
            </a:r>
            <a:endParaRPr lang="en-GB" sz="1000">
              <a:effectLst/>
              <a:latin typeface="Georgia"/>
            </a:endParaRPr>
          </a:p>
        </p:txBody>
      </p:sp>
      <p:cxnSp>
        <p:nvCxnSpPr>
          <p:cNvPr id="61" name="Straight Connector 60">
            <a:extLst>
              <a:ext uri="{FF2B5EF4-FFF2-40B4-BE49-F238E27FC236}">
                <a16:creationId xmlns:a16="http://schemas.microsoft.com/office/drawing/2014/main" id="{E8C1D805-5293-1286-FB14-62B5E2C1F6A6}"/>
              </a:ext>
              <a:ext uri="{C183D7F6-B498-43B3-948B-1728B52AA6E4}">
                <adec:decorative xmlns:adec="http://schemas.microsoft.com/office/drawing/2017/decorative" val="1"/>
              </a:ext>
            </a:extLst>
          </p:cNvPr>
          <p:cNvCxnSpPr>
            <a:cxnSpLocks/>
          </p:cNvCxnSpPr>
          <p:nvPr/>
        </p:nvCxnSpPr>
        <p:spPr>
          <a:xfrm>
            <a:off x="4155163" y="1637085"/>
            <a:ext cx="4321175"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D5787F4B-1D42-74CD-B335-B7DE0DEBFCB8}"/>
              </a:ext>
              <a:ext uri="{C183D7F6-B498-43B3-948B-1728B52AA6E4}">
                <adec:decorative xmlns:adec="http://schemas.microsoft.com/office/drawing/2017/decorative" val="1"/>
              </a:ext>
            </a:extLst>
          </p:cNvPr>
          <p:cNvSpPr txBox="1"/>
          <p:nvPr/>
        </p:nvSpPr>
        <p:spPr>
          <a:xfrm>
            <a:off x="9146717" y="3839038"/>
            <a:ext cx="1501588"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9D691F"/>
                </a:solidFill>
                <a:latin typeface="Georgia"/>
              </a:rPr>
              <a:t>MARGARET</a:t>
            </a:r>
            <a:br>
              <a:rPr lang="en-GB" sz="1000">
                <a:solidFill>
                  <a:srgbClr val="9D691F"/>
                </a:solidFill>
                <a:latin typeface="Georgia"/>
              </a:rPr>
            </a:br>
            <a:r>
              <a:rPr lang="en-GB" sz="1000">
                <a:solidFill>
                  <a:srgbClr val="9D691F"/>
                </a:solidFill>
                <a:latin typeface="Georgia"/>
              </a:rPr>
              <a:t>OF ANJOU</a:t>
            </a:r>
            <a:endParaRPr lang="en-GB" sz="1000">
              <a:solidFill>
                <a:srgbClr val="9D691F"/>
              </a:solidFill>
              <a:effectLst/>
              <a:latin typeface="Georgia"/>
            </a:endParaRPr>
          </a:p>
        </p:txBody>
      </p:sp>
      <p:cxnSp>
        <p:nvCxnSpPr>
          <p:cNvPr id="32" name="Straight Connector 31">
            <a:extLst>
              <a:ext uri="{FF2B5EF4-FFF2-40B4-BE49-F238E27FC236}">
                <a16:creationId xmlns:a16="http://schemas.microsoft.com/office/drawing/2014/main" id="{ECD855CD-DA71-69E0-A1D2-6B53F094504D}"/>
              </a:ext>
              <a:ext uri="{C183D7F6-B498-43B3-948B-1728B52AA6E4}">
                <adec:decorative xmlns:adec="http://schemas.microsoft.com/office/drawing/2017/decorative" val="1"/>
              </a:ext>
            </a:extLst>
          </p:cNvPr>
          <p:cNvCxnSpPr>
            <a:cxnSpLocks/>
          </p:cNvCxnSpPr>
          <p:nvPr/>
        </p:nvCxnSpPr>
        <p:spPr>
          <a:xfrm>
            <a:off x="2743380" y="2919927"/>
            <a:ext cx="3684547" cy="1"/>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0A6E0268-A8CC-BEEC-F2F7-35AAC14663BB}"/>
              </a:ext>
              <a:ext uri="{C183D7F6-B498-43B3-948B-1728B52AA6E4}">
                <adec:decorative xmlns:adec="http://schemas.microsoft.com/office/drawing/2017/decorative" val="1"/>
              </a:ext>
            </a:extLst>
          </p:cNvPr>
          <p:cNvSpPr/>
          <p:nvPr/>
        </p:nvSpPr>
        <p:spPr>
          <a:xfrm>
            <a:off x="926801" y="3065994"/>
            <a:ext cx="588935" cy="748800"/>
          </a:xfrm>
          <a:prstGeom prst="ellipse">
            <a:avLst/>
          </a:prstGeom>
          <a:blipFill dpi="0" rotWithShape="1">
            <a:blip r:embed="rId7"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E8DDE1E3-704D-6D3A-38AA-220FA612A456}"/>
              </a:ext>
              <a:ext uri="{C183D7F6-B498-43B3-948B-1728B52AA6E4}">
                <adec:decorative xmlns:adec="http://schemas.microsoft.com/office/drawing/2017/decorative" val="1"/>
              </a:ext>
            </a:extLst>
          </p:cNvPr>
          <p:cNvSpPr/>
          <p:nvPr/>
        </p:nvSpPr>
        <p:spPr>
          <a:xfrm>
            <a:off x="2452727" y="3063487"/>
            <a:ext cx="588935" cy="748800"/>
          </a:xfrm>
          <a:prstGeom prst="ellipse">
            <a:avLst/>
          </a:prstGeom>
          <a:blipFill dpi="0" rotWithShape="1">
            <a:blip r:embed="rId8"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66262861-455E-FA37-5CA7-6C69A30D8CA5}"/>
              </a:ext>
              <a:ext uri="{C183D7F6-B498-43B3-948B-1728B52AA6E4}">
                <adec:decorative xmlns:adec="http://schemas.microsoft.com/office/drawing/2017/decorative" val="1"/>
              </a:ext>
            </a:extLst>
          </p:cNvPr>
          <p:cNvSpPr/>
          <p:nvPr/>
        </p:nvSpPr>
        <p:spPr>
          <a:xfrm>
            <a:off x="6133460" y="3061864"/>
            <a:ext cx="588935" cy="748800"/>
          </a:xfrm>
          <a:prstGeom prst="ellipse">
            <a:avLst/>
          </a:prstGeom>
          <a:blipFill dpi="0" rotWithShape="1">
            <a:blip r:embed="rId9"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a:extLst>
              <a:ext uri="{FF2B5EF4-FFF2-40B4-BE49-F238E27FC236}">
                <a16:creationId xmlns:a16="http://schemas.microsoft.com/office/drawing/2014/main" id="{9C738940-E7B3-BB3E-D469-986BDF4FEA78}"/>
              </a:ext>
              <a:ext uri="{C183D7F6-B498-43B3-948B-1728B52AA6E4}">
                <adec:decorative xmlns:adec="http://schemas.microsoft.com/office/drawing/2017/decorative" val="1"/>
              </a:ext>
            </a:extLst>
          </p:cNvPr>
          <p:cNvCxnSpPr>
            <a:cxnSpLocks/>
          </p:cNvCxnSpPr>
          <p:nvPr/>
        </p:nvCxnSpPr>
        <p:spPr>
          <a:xfrm>
            <a:off x="9015974" y="1900268"/>
            <a:ext cx="0" cy="248123"/>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20DC7287-3FF9-7AD2-4016-D3B65832B393}"/>
              </a:ext>
              <a:ext uri="{C183D7F6-B498-43B3-948B-1728B52AA6E4}">
                <adec:decorative xmlns:adec="http://schemas.microsoft.com/office/drawing/2017/decorative" val="1"/>
              </a:ext>
            </a:extLst>
          </p:cNvPr>
          <p:cNvCxnSpPr>
            <a:cxnSpLocks/>
          </p:cNvCxnSpPr>
          <p:nvPr/>
        </p:nvCxnSpPr>
        <p:spPr>
          <a:xfrm>
            <a:off x="9015974" y="2608239"/>
            <a:ext cx="0" cy="315936"/>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5E27AE6-A8E5-7ED4-FFBB-B6E7A998C145}"/>
              </a:ext>
              <a:ext uri="{C183D7F6-B498-43B3-948B-1728B52AA6E4}">
                <adec:decorative xmlns:adec="http://schemas.microsoft.com/office/drawing/2017/decorative" val="1"/>
              </a:ext>
            </a:extLst>
          </p:cNvPr>
          <p:cNvCxnSpPr>
            <a:cxnSpLocks/>
          </p:cNvCxnSpPr>
          <p:nvPr/>
        </p:nvCxnSpPr>
        <p:spPr>
          <a:xfrm>
            <a:off x="8424206" y="2916752"/>
            <a:ext cx="0" cy="9521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7506F7A4-9EFA-CFF8-5DA2-FAC9DE3C3096}"/>
              </a:ext>
              <a:ext uri="{C183D7F6-B498-43B3-948B-1728B52AA6E4}">
                <adec:decorative xmlns:adec="http://schemas.microsoft.com/office/drawing/2017/decorative" val="1"/>
              </a:ext>
            </a:extLst>
          </p:cNvPr>
          <p:cNvCxnSpPr>
            <a:cxnSpLocks/>
          </p:cNvCxnSpPr>
          <p:nvPr/>
        </p:nvCxnSpPr>
        <p:spPr>
          <a:xfrm>
            <a:off x="8421259" y="2919927"/>
            <a:ext cx="600857"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A14E1F83-B861-1369-FD24-B00F93865040}"/>
              </a:ext>
              <a:ext uri="{C183D7F6-B498-43B3-948B-1728B52AA6E4}">
                <adec:decorative xmlns:adec="http://schemas.microsoft.com/office/drawing/2017/decorative" val="1"/>
              </a:ext>
            </a:extLst>
          </p:cNvPr>
          <p:cNvCxnSpPr>
            <a:cxnSpLocks/>
          </p:cNvCxnSpPr>
          <p:nvPr/>
        </p:nvCxnSpPr>
        <p:spPr>
          <a:xfrm>
            <a:off x="9176438" y="4033351"/>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563A326-0BA7-15D3-9E38-8A2E649A5592}"/>
              </a:ext>
              <a:ext uri="{C183D7F6-B498-43B3-948B-1728B52AA6E4}">
                <adec:decorative xmlns:adec="http://schemas.microsoft.com/office/drawing/2017/decorative" val="1"/>
              </a:ext>
            </a:extLst>
          </p:cNvPr>
          <p:cNvCxnSpPr>
            <a:cxnSpLocks/>
          </p:cNvCxnSpPr>
          <p:nvPr/>
        </p:nvCxnSpPr>
        <p:spPr>
          <a:xfrm>
            <a:off x="9176438" y="4084898"/>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107" name="Oval 106">
            <a:extLst>
              <a:ext uri="{FF2B5EF4-FFF2-40B4-BE49-F238E27FC236}">
                <a16:creationId xmlns:a16="http://schemas.microsoft.com/office/drawing/2014/main" id="{73A0C01E-2EC7-5835-BE7A-B29639F1F5CE}"/>
              </a:ext>
              <a:ext uri="{C183D7F6-B498-43B3-948B-1728B52AA6E4}">
                <adec:decorative xmlns:adec="http://schemas.microsoft.com/office/drawing/2017/decorative" val="1"/>
              </a:ext>
            </a:extLst>
          </p:cNvPr>
          <p:cNvSpPr>
            <a:spLocks noChangeAspect="1"/>
          </p:cNvSpPr>
          <p:nvPr/>
        </p:nvSpPr>
        <p:spPr>
          <a:xfrm>
            <a:off x="9609511" y="3068213"/>
            <a:ext cx="576000" cy="751667"/>
          </a:xfrm>
          <a:prstGeom prst="ellipse">
            <a:avLst/>
          </a:prstGeom>
          <a:blipFill dpi="0" rotWithShape="1">
            <a:blip r:embed="rId10"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3" name="Straight Connector 112">
            <a:extLst>
              <a:ext uri="{FF2B5EF4-FFF2-40B4-BE49-F238E27FC236}">
                <a16:creationId xmlns:a16="http://schemas.microsoft.com/office/drawing/2014/main" id="{C2E2E2CD-C34E-96C2-E4F6-72A0B040F21C}"/>
              </a:ext>
              <a:ext uri="{C183D7F6-B498-43B3-948B-1728B52AA6E4}">
                <adec:decorative xmlns:adec="http://schemas.microsoft.com/office/drawing/2017/decorative" val="1"/>
              </a:ext>
            </a:extLst>
          </p:cNvPr>
          <p:cNvCxnSpPr>
            <a:cxnSpLocks/>
          </p:cNvCxnSpPr>
          <p:nvPr/>
        </p:nvCxnSpPr>
        <p:spPr>
          <a:xfrm>
            <a:off x="9250093" y="4176670"/>
            <a:ext cx="0" cy="433236"/>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pic>
        <p:nvPicPr>
          <p:cNvPr id="119" name="Picture 118">
            <a:extLst>
              <a:ext uri="{FF2B5EF4-FFF2-40B4-BE49-F238E27FC236}">
                <a16:creationId xmlns:a16="http://schemas.microsoft.com/office/drawing/2014/main" id="{9BC2AF17-10F9-03D4-752E-9D431233BB91}"/>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206655" y="3728840"/>
            <a:ext cx="408100" cy="408100"/>
          </a:xfrm>
          <a:prstGeom prst="rect">
            <a:avLst/>
          </a:prstGeom>
        </p:spPr>
      </p:pic>
      <p:cxnSp>
        <p:nvCxnSpPr>
          <p:cNvPr id="126" name="Straight Connector 125">
            <a:extLst>
              <a:ext uri="{FF2B5EF4-FFF2-40B4-BE49-F238E27FC236}">
                <a16:creationId xmlns:a16="http://schemas.microsoft.com/office/drawing/2014/main" id="{04345F92-E6BD-8095-21FE-B3A350F4DFE6}"/>
              </a:ext>
              <a:ext uri="{C183D7F6-B498-43B3-948B-1728B52AA6E4}">
                <adec:decorative xmlns:adec="http://schemas.microsoft.com/office/drawing/2017/decorative" val="1"/>
              </a:ext>
            </a:extLst>
          </p:cNvPr>
          <p:cNvCxnSpPr>
            <a:cxnSpLocks/>
          </p:cNvCxnSpPr>
          <p:nvPr/>
        </p:nvCxnSpPr>
        <p:spPr>
          <a:xfrm>
            <a:off x="3701373" y="1900268"/>
            <a:ext cx="0" cy="299759"/>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1C3DA1FA-FA88-85CD-A80E-B1FBF0E4F513}"/>
              </a:ext>
              <a:ext uri="{C183D7F6-B498-43B3-948B-1728B52AA6E4}">
                <adec:decorative xmlns:adec="http://schemas.microsoft.com/office/drawing/2017/decorative" val="1"/>
              </a:ext>
            </a:extLst>
          </p:cNvPr>
          <p:cNvCxnSpPr>
            <a:cxnSpLocks/>
          </p:cNvCxnSpPr>
          <p:nvPr/>
        </p:nvCxnSpPr>
        <p:spPr>
          <a:xfrm>
            <a:off x="6424752" y="2916752"/>
            <a:ext cx="0" cy="9521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pic>
        <p:nvPicPr>
          <p:cNvPr id="137" name="Picture 136">
            <a:extLst>
              <a:ext uri="{FF2B5EF4-FFF2-40B4-BE49-F238E27FC236}">
                <a16:creationId xmlns:a16="http://schemas.microsoft.com/office/drawing/2014/main" id="{88544DD5-8D50-C4F0-531A-8F7363FD2B71}"/>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140441" y="3731199"/>
            <a:ext cx="408100" cy="408100"/>
          </a:xfrm>
          <a:prstGeom prst="rect">
            <a:avLst/>
          </a:prstGeom>
        </p:spPr>
      </p:pic>
      <p:cxnSp>
        <p:nvCxnSpPr>
          <p:cNvPr id="139" name="Straight Connector 138">
            <a:extLst>
              <a:ext uri="{FF2B5EF4-FFF2-40B4-BE49-F238E27FC236}">
                <a16:creationId xmlns:a16="http://schemas.microsoft.com/office/drawing/2014/main" id="{68E78721-F25A-E030-AD4E-04A9CD9DDAD5}"/>
              </a:ext>
              <a:ext uri="{C183D7F6-B498-43B3-948B-1728B52AA6E4}">
                <adec:decorative xmlns:adec="http://schemas.microsoft.com/office/drawing/2017/decorative" val="1"/>
              </a:ext>
            </a:extLst>
          </p:cNvPr>
          <p:cNvCxnSpPr>
            <a:cxnSpLocks/>
          </p:cNvCxnSpPr>
          <p:nvPr/>
        </p:nvCxnSpPr>
        <p:spPr>
          <a:xfrm>
            <a:off x="2749730" y="2916752"/>
            <a:ext cx="0" cy="9521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8668F9B6-E60C-8371-CF39-FC39CEDCDB6C}"/>
              </a:ext>
              <a:ext uri="{C183D7F6-B498-43B3-948B-1728B52AA6E4}">
                <adec:decorative xmlns:adec="http://schemas.microsoft.com/office/drawing/2017/decorative" val="1"/>
              </a:ext>
            </a:extLst>
          </p:cNvPr>
          <p:cNvCxnSpPr>
            <a:cxnSpLocks/>
          </p:cNvCxnSpPr>
          <p:nvPr/>
        </p:nvCxnSpPr>
        <p:spPr>
          <a:xfrm>
            <a:off x="4574630" y="2919927"/>
            <a:ext cx="0" cy="9521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60D2DD62-496D-1D35-A8AB-724E6B95CA64}"/>
              </a:ext>
              <a:ext uri="{C183D7F6-B498-43B3-948B-1728B52AA6E4}">
                <adec:decorative xmlns:adec="http://schemas.microsoft.com/office/drawing/2017/decorative" val="1"/>
              </a:ext>
            </a:extLst>
          </p:cNvPr>
          <p:cNvCxnSpPr>
            <a:cxnSpLocks/>
            <a:stCxn id="64" idx="2"/>
          </p:cNvCxnSpPr>
          <p:nvPr/>
        </p:nvCxnSpPr>
        <p:spPr>
          <a:xfrm>
            <a:off x="3702749" y="2740821"/>
            <a:ext cx="0" cy="183354"/>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pic>
        <p:nvPicPr>
          <p:cNvPr id="143" name="Picture 142">
            <a:extLst>
              <a:ext uri="{FF2B5EF4-FFF2-40B4-BE49-F238E27FC236}">
                <a16:creationId xmlns:a16="http://schemas.microsoft.com/office/drawing/2014/main" id="{C03EF61D-8549-7027-9158-FEBFA7D15956}"/>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567782" y="3727652"/>
            <a:ext cx="408100" cy="408100"/>
          </a:xfrm>
          <a:prstGeom prst="rect">
            <a:avLst/>
          </a:prstGeom>
        </p:spPr>
      </p:pic>
      <p:cxnSp>
        <p:nvCxnSpPr>
          <p:cNvPr id="144" name="Straight Connector 143">
            <a:extLst>
              <a:ext uri="{FF2B5EF4-FFF2-40B4-BE49-F238E27FC236}">
                <a16:creationId xmlns:a16="http://schemas.microsoft.com/office/drawing/2014/main" id="{34EE8102-AA07-15C6-458D-969AB2D2D448}"/>
              </a:ext>
              <a:ext uri="{C183D7F6-B498-43B3-948B-1728B52AA6E4}">
                <adec:decorative xmlns:adec="http://schemas.microsoft.com/office/drawing/2017/decorative" val="1"/>
              </a:ext>
            </a:extLst>
          </p:cNvPr>
          <p:cNvCxnSpPr>
            <a:cxnSpLocks/>
          </p:cNvCxnSpPr>
          <p:nvPr/>
        </p:nvCxnSpPr>
        <p:spPr>
          <a:xfrm>
            <a:off x="1990036" y="4033351"/>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54EF56F8-CA18-02D3-6264-1FC913670C8B}"/>
              </a:ext>
              <a:ext uri="{C183D7F6-B498-43B3-948B-1728B52AA6E4}">
                <adec:decorative xmlns:adec="http://schemas.microsoft.com/office/drawing/2017/decorative" val="1"/>
              </a:ext>
            </a:extLst>
          </p:cNvPr>
          <p:cNvCxnSpPr>
            <a:cxnSpLocks/>
          </p:cNvCxnSpPr>
          <p:nvPr/>
        </p:nvCxnSpPr>
        <p:spPr>
          <a:xfrm>
            <a:off x="1990036" y="408482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7BB1DD42-5FB9-93A1-9F93-77F6C97AFBF7}"/>
              </a:ext>
              <a:ext uri="{C183D7F6-B498-43B3-948B-1728B52AA6E4}">
                <adec:decorative xmlns:adec="http://schemas.microsoft.com/office/drawing/2017/decorative" val="1"/>
              </a:ext>
            </a:extLst>
          </p:cNvPr>
          <p:cNvCxnSpPr>
            <a:cxnSpLocks/>
          </p:cNvCxnSpPr>
          <p:nvPr/>
        </p:nvCxnSpPr>
        <p:spPr>
          <a:xfrm>
            <a:off x="6427927" y="4217015"/>
            <a:ext cx="0" cy="246432"/>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964EFC5C-C95D-8141-16DF-DD6B7FFDC8E4}"/>
              </a:ext>
              <a:ext uri="{C183D7F6-B498-43B3-948B-1728B52AA6E4}">
                <adec:decorative xmlns:adec="http://schemas.microsoft.com/office/drawing/2017/decorative" val="1"/>
              </a:ext>
            </a:extLst>
          </p:cNvPr>
          <p:cNvCxnSpPr>
            <a:cxnSpLocks/>
          </p:cNvCxnSpPr>
          <p:nvPr/>
        </p:nvCxnSpPr>
        <p:spPr>
          <a:xfrm>
            <a:off x="4566438" y="4356811"/>
            <a:ext cx="0" cy="102569"/>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173" name="Oval 172">
            <a:extLst>
              <a:ext uri="{FF2B5EF4-FFF2-40B4-BE49-F238E27FC236}">
                <a16:creationId xmlns:a16="http://schemas.microsoft.com/office/drawing/2014/main" id="{58713355-AA84-687C-CB38-45702BAA4B2B}"/>
              </a:ext>
              <a:ext uri="{C183D7F6-B498-43B3-948B-1728B52AA6E4}">
                <adec:decorative xmlns:adec="http://schemas.microsoft.com/office/drawing/2017/decorative" val="1"/>
              </a:ext>
            </a:extLst>
          </p:cNvPr>
          <p:cNvSpPr/>
          <p:nvPr/>
        </p:nvSpPr>
        <p:spPr>
          <a:xfrm>
            <a:off x="4271261" y="3061220"/>
            <a:ext cx="590400" cy="752400"/>
          </a:xfrm>
          <a:prstGeom prst="ellipse">
            <a:avLst/>
          </a:prstGeom>
          <a:blipFill dpi="0" rotWithShape="1">
            <a:blip r:embed="rId11" cstate="screen">
              <a:extLst>
                <a:ext uri="{28A0092B-C50C-407E-A947-70E740481C1C}">
                  <a14:useLocalDpi xmlns:a14="http://schemas.microsoft.com/office/drawing/2010/main"/>
                </a:ext>
              </a:extLst>
            </a:blip>
            <a:srcRect/>
            <a:stretch>
              <a:fillRect/>
            </a:stretch>
          </a:blipFill>
          <a:ln w="19050">
            <a:solidFill>
              <a:srgbClr val="B57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DC86E7F6-CBD1-5BFA-52BC-16CDBEF2EC7A}"/>
              </a:ext>
              <a:ext uri="{C183D7F6-B498-43B3-948B-1728B52AA6E4}">
                <adec:decorative xmlns:adec="http://schemas.microsoft.com/office/drawing/2017/decorative" val="1"/>
              </a:ext>
            </a:extLst>
          </p:cNvPr>
          <p:cNvSpPr txBox="1"/>
          <p:nvPr/>
        </p:nvSpPr>
        <p:spPr>
          <a:xfrm>
            <a:off x="456326" y="4145949"/>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1437-92</a:t>
            </a:r>
            <a:br>
              <a:rPr lang="en-GB" sz="900">
                <a:latin typeface="Georgia"/>
              </a:rPr>
            </a:br>
            <a:r>
              <a:rPr lang="en-GB" sz="900" i="1">
                <a:latin typeface="Georgia"/>
              </a:rPr>
              <a:t>(r</a:t>
            </a:r>
            <a:r>
              <a:rPr lang="en-GB" sz="900" i="1">
                <a:effectLst/>
                <a:latin typeface="Georgia"/>
              </a:rPr>
              <a:t>. 1464-70 &amp; 1471-83)</a:t>
            </a:r>
          </a:p>
        </p:txBody>
      </p:sp>
      <p:sp>
        <p:nvSpPr>
          <p:cNvPr id="40" name="TextBox 39">
            <a:extLst>
              <a:ext uri="{FF2B5EF4-FFF2-40B4-BE49-F238E27FC236}">
                <a16:creationId xmlns:a16="http://schemas.microsoft.com/office/drawing/2014/main" id="{89DDCFC6-B84E-F2B7-BE49-F5788694DF68}"/>
              </a:ext>
              <a:ext uri="{C183D7F6-B498-43B3-948B-1728B52AA6E4}">
                <adec:decorative xmlns:adec="http://schemas.microsoft.com/office/drawing/2017/decorative" val="1"/>
              </a:ext>
            </a:extLst>
          </p:cNvPr>
          <p:cNvSpPr txBox="1"/>
          <p:nvPr/>
        </p:nvSpPr>
        <p:spPr>
          <a:xfrm>
            <a:off x="2141363" y="4000518"/>
            <a:ext cx="1370603"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1442-83</a:t>
            </a:r>
            <a:br>
              <a:rPr lang="en-GB" sz="900">
                <a:latin typeface="Georgia"/>
              </a:rPr>
            </a:br>
            <a:r>
              <a:rPr lang="en-GB" sz="900" i="1">
                <a:latin typeface="Georgia"/>
              </a:rPr>
              <a:t>(r. 1461-70 &amp; 1471-83</a:t>
            </a:r>
            <a:r>
              <a:rPr lang="en-GB" sz="900" i="1">
                <a:effectLst/>
                <a:latin typeface="Georgia"/>
              </a:rPr>
              <a:t>)</a:t>
            </a:r>
          </a:p>
        </p:txBody>
      </p:sp>
      <p:sp>
        <p:nvSpPr>
          <p:cNvPr id="43" name="TextBox 42">
            <a:extLst>
              <a:ext uri="{FF2B5EF4-FFF2-40B4-BE49-F238E27FC236}">
                <a16:creationId xmlns:a16="http://schemas.microsoft.com/office/drawing/2014/main" id="{7620CE5F-3FCB-E384-4E40-9E55C6614B28}"/>
              </a:ext>
              <a:ext uri="{C183D7F6-B498-43B3-948B-1728B52AA6E4}">
                <adec:decorative xmlns:adec="http://schemas.microsoft.com/office/drawing/2017/decorative" val="1"/>
              </a:ext>
            </a:extLst>
          </p:cNvPr>
          <p:cNvSpPr txBox="1"/>
          <p:nvPr/>
        </p:nvSpPr>
        <p:spPr>
          <a:xfrm>
            <a:off x="7764149" y="4005797"/>
            <a:ext cx="1350974" cy="369332"/>
          </a:xfrm>
          <a:prstGeom prst="rect">
            <a:avLst/>
          </a:prstGeom>
          <a:noFill/>
        </p:spPr>
        <p:txBody>
          <a:bodyPr wrap="square" lIns="91440" tIns="45720" rIns="91440" bIns="45720" rtlCol="0" anchor="t">
            <a:spAutoFit/>
          </a:bodyPr>
          <a:lstStyle/>
          <a:p>
            <a:pPr algn="ctr" defTabSz="144000">
              <a:spcBef>
                <a:spcPts val="600"/>
              </a:spcBef>
            </a:pPr>
            <a:r>
              <a:rPr lang="en-GB" sz="900">
                <a:latin typeface="Georgia"/>
              </a:rPr>
              <a:t>1421-71</a:t>
            </a:r>
            <a:br>
              <a:rPr lang="en-GB" sz="900">
                <a:latin typeface="Georgia"/>
              </a:rPr>
            </a:br>
            <a:r>
              <a:rPr lang="en-GB" sz="900" i="1">
                <a:latin typeface="Georgia"/>
              </a:rPr>
              <a:t>(r</a:t>
            </a:r>
            <a:r>
              <a:rPr lang="en-GB" sz="900" i="1">
                <a:effectLst/>
                <a:latin typeface="Georgia"/>
              </a:rPr>
              <a:t>. 1422-61</a:t>
            </a:r>
            <a:r>
              <a:rPr lang="en-GB" sz="900" i="1">
                <a:latin typeface="Georgia"/>
              </a:rPr>
              <a:t> </a:t>
            </a:r>
            <a:r>
              <a:rPr lang="en-GB" sz="900" i="1">
                <a:effectLst/>
                <a:latin typeface="Georgia"/>
              </a:rPr>
              <a:t>&amp; 1470-71)</a:t>
            </a:r>
          </a:p>
        </p:txBody>
      </p:sp>
      <p:sp>
        <p:nvSpPr>
          <p:cNvPr id="50" name="TextBox 49">
            <a:extLst>
              <a:ext uri="{FF2B5EF4-FFF2-40B4-BE49-F238E27FC236}">
                <a16:creationId xmlns:a16="http://schemas.microsoft.com/office/drawing/2014/main" id="{C2734A70-2E8C-2E2F-71FE-1E9B8CBD4728}"/>
              </a:ext>
              <a:ext uri="{C183D7F6-B498-43B3-948B-1728B52AA6E4}">
                <adec:decorative xmlns:adec="http://schemas.microsoft.com/office/drawing/2017/decorative" val="1"/>
              </a:ext>
            </a:extLst>
          </p:cNvPr>
          <p:cNvSpPr txBox="1"/>
          <p:nvPr/>
        </p:nvSpPr>
        <p:spPr>
          <a:xfrm>
            <a:off x="9172101" y="4150325"/>
            <a:ext cx="1450821"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1430-82</a:t>
            </a:r>
            <a:br>
              <a:rPr lang="en-GB" sz="900">
                <a:latin typeface="Georgia"/>
              </a:rPr>
            </a:br>
            <a:r>
              <a:rPr lang="en-GB" sz="900" i="1">
                <a:effectLst/>
                <a:latin typeface="Georgia"/>
              </a:rPr>
              <a:t>(</a:t>
            </a:r>
            <a:r>
              <a:rPr lang="en-GB" sz="900" i="1">
                <a:latin typeface="Georgia"/>
              </a:rPr>
              <a:t>r</a:t>
            </a:r>
            <a:r>
              <a:rPr lang="en-GB" sz="900" i="1">
                <a:effectLst/>
                <a:latin typeface="Georgia"/>
              </a:rPr>
              <a:t>. 1445-61</a:t>
            </a:r>
            <a:r>
              <a:rPr lang="en-GB" sz="900" i="1">
                <a:latin typeface="Georgia"/>
              </a:rPr>
              <a:t> </a:t>
            </a:r>
            <a:r>
              <a:rPr lang="en-GB" sz="900" i="1">
                <a:effectLst/>
                <a:latin typeface="Georgia"/>
              </a:rPr>
              <a:t>&amp; 1470-71)</a:t>
            </a:r>
          </a:p>
        </p:txBody>
      </p:sp>
      <p:sp>
        <p:nvSpPr>
          <p:cNvPr id="51" name="TextBox 50">
            <a:extLst>
              <a:ext uri="{FF2B5EF4-FFF2-40B4-BE49-F238E27FC236}">
                <a16:creationId xmlns:a16="http://schemas.microsoft.com/office/drawing/2014/main" id="{04B3E5DB-7781-7742-E177-D383ED95A08C}"/>
              </a:ext>
              <a:ext uri="{C183D7F6-B498-43B3-948B-1728B52AA6E4}">
                <adec:decorative xmlns:adec="http://schemas.microsoft.com/office/drawing/2017/decorative" val="1"/>
              </a:ext>
            </a:extLst>
          </p:cNvPr>
          <p:cNvSpPr txBox="1"/>
          <p:nvPr/>
        </p:nvSpPr>
        <p:spPr>
          <a:xfrm>
            <a:off x="8501596" y="4950785"/>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1453-</a:t>
            </a:r>
            <a:r>
              <a:rPr lang="en-GB" sz="900">
                <a:effectLst/>
                <a:latin typeface="Georgia" panose="02040502050405020303" pitchFamily="18" charset="0"/>
              </a:rPr>
              <a:t>71</a:t>
            </a:r>
          </a:p>
        </p:txBody>
      </p:sp>
      <p:sp>
        <p:nvSpPr>
          <p:cNvPr id="52" name="TextBox 51">
            <a:extLst>
              <a:ext uri="{FF2B5EF4-FFF2-40B4-BE49-F238E27FC236}">
                <a16:creationId xmlns:a16="http://schemas.microsoft.com/office/drawing/2014/main" id="{74865872-B15B-4759-2726-E97F3EE84341}"/>
              </a:ext>
              <a:ext uri="{C183D7F6-B498-43B3-948B-1728B52AA6E4}">
                <adec:decorative xmlns:adec="http://schemas.microsoft.com/office/drawing/2017/decorative" val="1"/>
              </a:ext>
            </a:extLst>
          </p:cNvPr>
          <p:cNvSpPr txBox="1"/>
          <p:nvPr/>
        </p:nvSpPr>
        <p:spPr>
          <a:xfrm>
            <a:off x="8277496" y="2354578"/>
            <a:ext cx="1501588"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1386-1422</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a:t>
            </a:r>
            <a:r>
              <a:rPr lang="en-GB" sz="900" i="1">
                <a:latin typeface="Georgia" panose="02040502050405020303" pitchFamily="18" charset="0"/>
              </a:rPr>
              <a:t>1413-22</a:t>
            </a:r>
            <a:r>
              <a:rPr lang="en-GB" sz="900" i="1">
                <a:effectLst/>
                <a:latin typeface="Georgia" panose="02040502050405020303" pitchFamily="18" charset="0"/>
              </a:rPr>
              <a:t>)</a:t>
            </a:r>
          </a:p>
        </p:txBody>
      </p:sp>
      <p:sp>
        <p:nvSpPr>
          <p:cNvPr id="63" name="TextBox 62">
            <a:extLst>
              <a:ext uri="{FF2B5EF4-FFF2-40B4-BE49-F238E27FC236}">
                <a16:creationId xmlns:a16="http://schemas.microsoft.com/office/drawing/2014/main" id="{565068EE-4F58-51FA-5715-BF9FA8D90E5F}"/>
              </a:ext>
              <a:ext uri="{C183D7F6-B498-43B3-948B-1728B52AA6E4}">
                <adec:decorative xmlns:adec="http://schemas.microsoft.com/office/drawing/2017/decorative" val="1"/>
              </a:ext>
            </a:extLst>
          </p:cNvPr>
          <p:cNvSpPr txBox="1"/>
          <p:nvPr/>
        </p:nvSpPr>
        <p:spPr>
          <a:xfrm>
            <a:off x="5533198" y="1291665"/>
            <a:ext cx="1501588"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1312-77</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1327-77)</a:t>
            </a:r>
          </a:p>
        </p:txBody>
      </p:sp>
      <p:sp>
        <p:nvSpPr>
          <p:cNvPr id="64" name="TextBox 63">
            <a:extLst>
              <a:ext uri="{FF2B5EF4-FFF2-40B4-BE49-F238E27FC236}">
                <a16:creationId xmlns:a16="http://schemas.microsoft.com/office/drawing/2014/main" id="{8A20E0A3-EA57-EEE5-04CF-18ADB320B514}"/>
              </a:ext>
              <a:ext uri="{C183D7F6-B498-43B3-948B-1728B52AA6E4}">
                <adec:decorative xmlns:adec="http://schemas.microsoft.com/office/drawing/2017/decorative" val="1"/>
              </a:ext>
            </a:extLst>
          </p:cNvPr>
          <p:cNvSpPr txBox="1"/>
          <p:nvPr/>
        </p:nvSpPr>
        <p:spPr>
          <a:xfrm>
            <a:off x="2951955" y="2509989"/>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1411-</a:t>
            </a:r>
            <a:r>
              <a:rPr lang="en-GB" sz="900">
                <a:effectLst/>
                <a:latin typeface="Georgia" panose="02040502050405020303" pitchFamily="18" charset="0"/>
              </a:rPr>
              <a:t>60</a:t>
            </a:r>
          </a:p>
        </p:txBody>
      </p:sp>
      <p:sp>
        <p:nvSpPr>
          <p:cNvPr id="66" name="TextBox 65">
            <a:extLst>
              <a:ext uri="{FF2B5EF4-FFF2-40B4-BE49-F238E27FC236}">
                <a16:creationId xmlns:a16="http://schemas.microsoft.com/office/drawing/2014/main" id="{0190F79C-8688-240E-BEE5-075B462083BE}"/>
              </a:ext>
              <a:ext uri="{C183D7F6-B498-43B3-948B-1728B52AA6E4}">
                <adec:decorative xmlns:adec="http://schemas.microsoft.com/office/drawing/2017/decorative" val="1"/>
              </a:ext>
            </a:extLst>
          </p:cNvPr>
          <p:cNvSpPr txBox="1"/>
          <p:nvPr/>
        </p:nvSpPr>
        <p:spPr>
          <a:xfrm>
            <a:off x="8254621" y="1646297"/>
            <a:ext cx="1501588"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1340-99</a:t>
            </a:r>
          </a:p>
        </p:txBody>
      </p:sp>
      <p:sp>
        <p:nvSpPr>
          <p:cNvPr id="67" name="TextBox 66">
            <a:extLst>
              <a:ext uri="{FF2B5EF4-FFF2-40B4-BE49-F238E27FC236}">
                <a16:creationId xmlns:a16="http://schemas.microsoft.com/office/drawing/2014/main" id="{E34121F0-F1F9-3C8E-9CA4-4F358BFB9FAB}"/>
              </a:ext>
              <a:ext uri="{C183D7F6-B498-43B3-948B-1728B52AA6E4}">
                <adec:decorative xmlns:adec="http://schemas.microsoft.com/office/drawing/2017/decorative" val="1"/>
              </a:ext>
            </a:extLst>
          </p:cNvPr>
          <p:cNvSpPr txBox="1"/>
          <p:nvPr/>
        </p:nvSpPr>
        <p:spPr>
          <a:xfrm>
            <a:off x="2974705" y="1641459"/>
            <a:ext cx="1501588"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1338-68</a:t>
            </a:r>
          </a:p>
        </p:txBody>
      </p:sp>
      <p:sp>
        <p:nvSpPr>
          <p:cNvPr id="68" name="TextBox 67">
            <a:extLst>
              <a:ext uri="{FF2B5EF4-FFF2-40B4-BE49-F238E27FC236}">
                <a16:creationId xmlns:a16="http://schemas.microsoft.com/office/drawing/2014/main" id="{70DDDD71-AF65-0FF7-0367-A4A146238BEC}"/>
              </a:ext>
              <a:ext uri="{C183D7F6-B498-43B3-948B-1728B52AA6E4}">
                <adec:decorative xmlns:adec="http://schemas.microsoft.com/office/drawing/2017/decorative" val="1"/>
              </a:ext>
            </a:extLst>
          </p:cNvPr>
          <p:cNvSpPr txBox="1"/>
          <p:nvPr/>
        </p:nvSpPr>
        <p:spPr>
          <a:xfrm>
            <a:off x="5672375" y="4005081"/>
            <a:ext cx="1501588" cy="2308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1452-85</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1483-85)</a:t>
            </a:r>
          </a:p>
        </p:txBody>
      </p:sp>
      <p:sp>
        <p:nvSpPr>
          <p:cNvPr id="69" name="TextBox 68">
            <a:extLst>
              <a:ext uri="{FF2B5EF4-FFF2-40B4-BE49-F238E27FC236}">
                <a16:creationId xmlns:a16="http://schemas.microsoft.com/office/drawing/2014/main" id="{B987E776-C3B0-1A14-93EE-ED9337E59CA9}"/>
              </a:ext>
              <a:ext uri="{C183D7F6-B498-43B3-948B-1728B52AA6E4}">
                <adec:decorative xmlns:adec="http://schemas.microsoft.com/office/drawing/2017/decorative" val="1"/>
              </a:ext>
            </a:extLst>
          </p:cNvPr>
          <p:cNvSpPr txBox="1"/>
          <p:nvPr/>
        </p:nvSpPr>
        <p:spPr>
          <a:xfrm>
            <a:off x="4198113" y="4742348"/>
            <a:ext cx="756922"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1475-</a:t>
            </a:r>
            <a:r>
              <a:rPr lang="en-GB" sz="900">
                <a:effectLst/>
                <a:latin typeface="Georgia" panose="02040502050405020303" pitchFamily="18" charset="0"/>
              </a:rPr>
              <a:t>99</a:t>
            </a:r>
          </a:p>
        </p:txBody>
      </p:sp>
      <p:sp>
        <p:nvSpPr>
          <p:cNvPr id="70" name="TextBox 69">
            <a:extLst>
              <a:ext uri="{FF2B5EF4-FFF2-40B4-BE49-F238E27FC236}">
                <a16:creationId xmlns:a16="http://schemas.microsoft.com/office/drawing/2014/main" id="{2A12536F-052B-BD9B-363E-A506356D92B6}"/>
              </a:ext>
              <a:ext uri="{C183D7F6-B498-43B3-948B-1728B52AA6E4}">
                <adec:decorative xmlns:adec="http://schemas.microsoft.com/office/drawing/2017/decorative" val="1"/>
              </a:ext>
            </a:extLst>
          </p:cNvPr>
          <p:cNvSpPr txBox="1"/>
          <p:nvPr/>
        </p:nvSpPr>
        <p:spPr>
          <a:xfrm>
            <a:off x="6084794" y="4745736"/>
            <a:ext cx="687531"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1474-</a:t>
            </a:r>
            <a:r>
              <a:rPr lang="en-GB" sz="900">
                <a:effectLst/>
                <a:latin typeface="Georgia" panose="02040502050405020303" pitchFamily="18" charset="0"/>
              </a:rPr>
              <a:t>84</a:t>
            </a:r>
          </a:p>
        </p:txBody>
      </p:sp>
      <p:sp>
        <p:nvSpPr>
          <p:cNvPr id="72" name="TextBox 71">
            <a:extLst>
              <a:ext uri="{FF2B5EF4-FFF2-40B4-BE49-F238E27FC236}">
                <a16:creationId xmlns:a16="http://schemas.microsoft.com/office/drawing/2014/main" id="{7AC4060E-E2B7-B726-A7AD-DAA1FD16F952}"/>
              </a:ext>
              <a:ext uri="{C183D7F6-B498-43B3-948B-1728B52AA6E4}">
                <adec:decorative xmlns:adec="http://schemas.microsoft.com/office/drawing/2017/decorative" val="1"/>
              </a:ext>
            </a:extLst>
          </p:cNvPr>
          <p:cNvSpPr txBox="1"/>
          <p:nvPr/>
        </p:nvSpPr>
        <p:spPr>
          <a:xfrm>
            <a:off x="3815644" y="4147985"/>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1449-78</a:t>
            </a:r>
            <a:endParaRPr lang="en-GB" sz="900">
              <a:effectLst/>
              <a:latin typeface="Georgia" panose="02040502050405020303" pitchFamily="18" charset="0"/>
            </a:endParaRPr>
          </a:p>
        </p:txBody>
      </p:sp>
      <p:sp>
        <p:nvSpPr>
          <p:cNvPr id="22" name="Title 3">
            <a:extLst>
              <a:ext uri="{FF2B5EF4-FFF2-40B4-BE49-F238E27FC236}">
                <a16:creationId xmlns:a16="http://schemas.microsoft.com/office/drawing/2014/main" id="{216FD1CC-82EC-3654-2CC5-94BF6DCFD0CF}"/>
              </a:ext>
            </a:extLst>
          </p:cNvPr>
          <p:cNvSpPr>
            <a:spLocks noGrp="1"/>
          </p:cNvSpPr>
          <p:nvPr>
            <p:ph type="title"/>
          </p:nvPr>
        </p:nvSpPr>
        <p:spPr>
          <a:xfrm>
            <a:off x="838200" y="-1325563"/>
            <a:ext cx="10515600" cy="1325563"/>
          </a:xfrm>
        </p:spPr>
        <p:txBody>
          <a:bodyPr/>
          <a:lstStyle/>
          <a:p>
            <a:r>
              <a:rPr lang="en-GB">
                <a:solidFill>
                  <a:srgbClr val="E6E6E6"/>
                </a:solidFill>
              </a:rPr>
              <a:t>YORK</a:t>
            </a:r>
            <a:r>
              <a:rPr lang="en-GB" baseline="0">
                <a:solidFill>
                  <a:srgbClr val="E6E6E6"/>
                </a:solidFill>
              </a:rPr>
              <a:t> AND LANCASTER FAMILY TREE EXTRA DETAILS</a:t>
            </a:r>
            <a:endParaRPr lang="en-GB">
              <a:solidFill>
                <a:srgbClr val="E6E6E6"/>
              </a:solidFill>
            </a:endParaRPr>
          </a:p>
        </p:txBody>
      </p:sp>
      <p:cxnSp>
        <p:nvCxnSpPr>
          <p:cNvPr id="2" name="Straight Connector 1">
            <a:extLst>
              <a:ext uri="{FF2B5EF4-FFF2-40B4-BE49-F238E27FC236}">
                <a16:creationId xmlns:a16="http://schemas.microsoft.com/office/drawing/2014/main" id="{7CCB5EE4-F506-9E7B-7979-274D3DEE8AB6}"/>
              </a:ext>
              <a:ext uri="{C183D7F6-B498-43B3-948B-1728B52AA6E4}">
                <adec:decorative xmlns:adec="http://schemas.microsoft.com/office/drawing/2017/decorative" val="1"/>
              </a:ext>
            </a:extLst>
          </p:cNvPr>
          <p:cNvCxnSpPr>
            <a:cxnSpLocks/>
          </p:cNvCxnSpPr>
          <p:nvPr/>
        </p:nvCxnSpPr>
        <p:spPr>
          <a:xfrm>
            <a:off x="7459948" y="1994671"/>
            <a:ext cx="0" cy="3130720"/>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B3C7E18D-4EC0-236D-496B-AF337BD765A6}"/>
              </a:ext>
              <a:ext uri="{C183D7F6-B498-43B3-948B-1728B52AA6E4}">
                <adec:decorative xmlns:adec="http://schemas.microsoft.com/office/drawing/2017/decorative" val="1"/>
              </a:ext>
            </a:extLst>
          </p:cNvPr>
          <p:cNvCxnSpPr>
            <a:cxnSpLocks/>
          </p:cNvCxnSpPr>
          <p:nvPr/>
        </p:nvCxnSpPr>
        <p:spPr>
          <a:xfrm>
            <a:off x="7459083" y="1997846"/>
            <a:ext cx="1556891" cy="0"/>
          </a:xfrm>
          <a:prstGeom prst="line">
            <a:avLst/>
          </a:prstGeom>
          <a:ln w="12700">
            <a:solidFill>
              <a:srgbClr val="B47922"/>
            </a:solidFill>
            <a:prstDash val="dash"/>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BA8342C-5AE0-9DE0-9F22-01EDA0B76BF8}"/>
              </a:ext>
              <a:ext uri="{C183D7F6-B498-43B3-948B-1728B52AA6E4}">
                <adec:decorative xmlns:adec="http://schemas.microsoft.com/office/drawing/2017/decorative" val="1"/>
              </a:ext>
            </a:extLst>
          </p:cNvPr>
          <p:cNvSpPr txBox="1"/>
          <p:nvPr/>
        </p:nvSpPr>
        <p:spPr>
          <a:xfrm>
            <a:off x="6948487" y="5951627"/>
            <a:ext cx="1095115"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HENRY VII</a:t>
            </a:r>
            <a:endParaRPr lang="en-GB" sz="1000">
              <a:solidFill>
                <a:srgbClr val="9D691F"/>
              </a:solidFill>
              <a:effectLst/>
              <a:latin typeface="Georgia" panose="02040502050405020303" pitchFamily="18" charset="0"/>
            </a:endParaRPr>
          </a:p>
        </p:txBody>
      </p:sp>
      <p:sp>
        <p:nvSpPr>
          <p:cNvPr id="7" name="Oval 6">
            <a:extLst>
              <a:ext uri="{FF2B5EF4-FFF2-40B4-BE49-F238E27FC236}">
                <a16:creationId xmlns:a16="http://schemas.microsoft.com/office/drawing/2014/main" id="{5E27D4F7-2D23-4E2D-89AD-384727E9D9A4}"/>
              </a:ext>
              <a:ext uri="{C183D7F6-B498-43B3-948B-1728B52AA6E4}">
                <adec:decorative xmlns:adec="http://schemas.microsoft.com/office/drawing/2017/decorative" val="1"/>
              </a:ext>
            </a:extLst>
          </p:cNvPr>
          <p:cNvSpPr/>
          <p:nvPr/>
        </p:nvSpPr>
        <p:spPr>
          <a:xfrm>
            <a:off x="7170577" y="5160688"/>
            <a:ext cx="588935" cy="751667"/>
          </a:xfrm>
          <a:prstGeom prst="ellipse">
            <a:avLst/>
          </a:prstGeom>
          <a:blipFill dpi="0" rotWithShape="1">
            <a:blip r:embed="rId12"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9C682BC-432E-1C24-BE54-49909D17E542}"/>
              </a:ext>
              <a:ext uri="{C183D7F6-B498-43B3-948B-1728B52AA6E4}">
                <adec:decorative xmlns:adec="http://schemas.microsoft.com/office/drawing/2017/decorative" val="1"/>
              </a:ext>
            </a:extLst>
          </p:cNvPr>
          <p:cNvSpPr txBox="1"/>
          <p:nvPr/>
        </p:nvSpPr>
        <p:spPr>
          <a:xfrm>
            <a:off x="6918718" y="6118040"/>
            <a:ext cx="1179024"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1457-1509</a:t>
            </a:r>
            <a:br>
              <a:rPr lang="en-GB" sz="900">
                <a:latin typeface="Georgia"/>
              </a:rPr>
            </a:br>
            <a:r>
              <a:rPr lang="en-GB" sz="900" i="1">
                <a:effectLst/>
                <a:latin typeface="Georgia"/>
              </a:rPr>
              <a:t>(</a:t>
            </a:r>
            <a:r>
              <a:rPr lang="en-GB" sz="900" i="1">
                <a:latin typeface="Georgia"/>
              </a:rPr>
              <a:t>r</a:t>
            </a:r>
            <a:r>
              <a:rPr lang="en-GB" sz="900" i="1">
                <a:effectLst/>
                <a:latin typeface="Georgia"/>
              </a:rPr>
              <a:t>. </a:t>
            </a:r>
            <a:r>
              <a:rPr lang="en-GB" sz="900" i="1">
                <a:latin typeface="Georgia"/>
              </a:rPr>
              <a:t>1485-1509</a:t>
            </a:r>
            <a:r>
              <a:rPr lang="en-GB" sz="900" i="1">
                <a:effectLst/>
                <a:latin typeface="Georgia"/>
              </a:rPr>
              <a:t>)</a:t>
            </a:r>
          </a:p>
        </p:txBody>
      </p:sp>
      <p:sp>
        <p:nvSpPr>
          <p:cNvPr id="12" name="TextBox 11">
            <a:extLst>
              <a:ext uri="{FF2B5EF4-FFF2-40B4-BE49-F238E27FC236}">
                <a16:creationId xmlns:a16="http://schemas.microsoft.com/office/drawing/2014/main" id="{B036A17B-D9A6-22A7-88A3-01258EBBFB9F}"/>
              </a:ext>
              <a:ext uri="{C183D7F6-B498-43B3-948B-1728B52AA6E4}">
                <adec:decorative xmlns:adec="http://schemas.microsoft.com/office/drawing/2017/decorative" val="1"/>
              </a:ext>
            </a:extLst>
          </p:cNvPr>
          <p:cNvSpPr txBox="1"/>
          <p:nvPr/>
        </p:nvSpPr>
        <p:spPr>
          <a:xfrm>
            <a:off x="5513722" y="5951669"/>
            <a:ext cx="970293" cy="400110"/>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ELIZABETHOF YORK</a:t>
            </a:r>
            <a:endParaRPr lang="en-GB" sz="1000">
              <a:solidFill>
                <a:srgbClr val="9D691F"/>
              </a:solidFill>
              <a:effectLst/>
              <a:latin typeface="Georgia" panose="02040502050405020303" pitchFamily="18" charset="0"/>
            </a:endParaRPr>
          </a:p>
        </p:txBody>
      </p:sp>
      <p:sp>
        <p:nvSpPr>
          <p:cNvPr id="13" name="TextBox 12">
            <a:extLst>
              <a:ext uri="{FF2B5EF4-FFF2-40B4-BE49-F238E27FC236}">
                <a16:creationId xmlns:a16="http://schemas.microsoft.com/office/drawing/2014/main" id="{8B016F84-B669-3A67-0314-06FF2E2B0E3A}"/>
              </a:ext>
              <a:ext uri="{C183D7F6-B498-43B3-948B-1728B52AA6E4}">
                <adec:decorative xmlns:adec="http://schemas.microsoft.com/office/drawing/2017/decorative" val="1"/>
              </a:ext>
            </a:extLst>
          </p:cNvPr>
          <p:cNvSpPr txBox="1"/>
          <p:nvPr/>
        </p:nvSpPr>
        <p:spPr>
          <a:xfrm>
            <a:off x="3108771" y="5951668"/>
            <a:ext cx="1660754" cy="400110"/>
          </a:xfrm>
          <a:prstGeom prst="rect">
            <a:avLst/>
          </a:prstGeom>
          <a:noFill/>
        </p:spPr>
        <p:txBody>
          <a:bodyPr wrap="square" rtlCol="0">
            <a:spAutoFit/>
          </a:bodyPr>
          <a:lstStyle/>
          <a:p>
            <a:pPr algn="ctr" defTabSz="144000">
              <a:spcBef>
                <a:spcPts val="600"/>
              </a:spcBef>
            </a:pPr>
            <a:r>
              <a:rPr lang="en-GB" sz="1000">
                <a:latin typeface="Georgia" panose="02040502050405020303" pitchFamily="18" charset="0"/>
              </a:rPr>
              <a:t>RICHARD OF SHREWSBURY</a:t>
            </a:r>
            <a:endParaRPr lang="en-GB" sz="1000">
              <a:effectLst/>
              <a:latin typeface="Georgia" panose="02040502050405020303" pitchFamily="18" charset="0"/>
            </a:endParaRPr>
          </a:p>
        </p:txBody>
      </p:sp>
      <p:sp>
        <p:nvSpPr>
          <p:cNvPr id="14" name="TextBox 13">
            <a:extLst>
              <a:ext uri="{FF2B5EF4-FFF2-40B4-BE49-F238E27FC236}">
                <a16:creationId xmlns:a16="http://schemas.microsoft.com/office/drawing/2014/main" id="{209F8DC5-119D-E51D-6BB0-8B6E943D4F30}"/>
              </a:ext>
              <a:ext uri="{C183D7F6-B498-43B3-948B-1728B52AA6E4}">
                <adec:decorative xmlns:adec="http://schemas.microsoft.com/office/drawing/2017/decorative" val="1"/>
              </a:ext>
            </a:extLst>
          </p:cNvPr>
          <p:cNvSpPr txBox="1"/>
          <p:nvPr/>
        </p:nvSpPr>
        <p:spPr>
          <a:xfrm>
            <a:off x="1176375" y="5951629"/>
            <a:ext cx="1501588" cy="246221"/>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EDWARD V</a:t>
            </a:r>
            <a:endParaRPr lang="en-GB" sz="1000">
              <a:solidFill>
                <a:srgbClr val="9D691F"/>
              </a:solidFill>
              <a:effectLst/>
              <a:latin typeface="Georgia" panose="02040502050405020303" pitchFamily="18" charset="0"/>
            </a:endParaRPr>
          </a:p>
        </p:txBody>
      </p:sp>
      <p:cxnSp>
        <p:nvCxnSpPr>
          <p:cNvPr id="16" name="Straight Connector 15">
            <a:extLst>
              <a:ext uri="{FF2B5EF4-FFF2-40B4-BE49-F238E27FC236}">
                <a16:creationId xmlns:a16="http://schemas.microsoft.com/office/drawing/2014/main" id="{4D05F750-F8D8-3450-8A61-308CFD7A44ED}"/>
              </a:ext>
              <a:ext uri="{C183D7F6-B498-43B3-948B-1728B52AA6E4}">
                <adec:decorative xmlns:adec="http://schemas.microsoft.com/office/drawing/2017/decorative" val="1"/>
              </a:ext>
            </a:extLst>
          </p:cNvPr>
          <p:cNvCxnSpPr>
            <a:cxnSpLocks/>
          </p:cNvCxnSpPr>
          <p:nvPr/>
        </p:nvCxnSpPr>
        <p:spPr>
          <a:xfrm>
            <a:off x="1908314" y="5013325"/>
            <a:ext cx="4088143"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AF467EA3-4C79-43B3-BD20-5E40923C0734}"/>
              </a:ext>
              <a:ext uri="{C183D7F6-B498-43B3-948B-1728B52AA6E4}">
                <adec:decorative xmlns:adec="http://schemas.microsoft.com/office/drawing/2017/decorative" val="1"/>
              </a:ext>
            </a:extLst>
          </p:cNvPr>
          <p:cNvSpPr>
            <a:spLocks noChangeAspect="1"/>
          </p:cNvSpPr>
          <p:nvPr/>
        </p:nvSpPr>
        <p:spPr>
          <a:xfrm>
            <a:off x="5700000" y="5168246"/>
            <a:ext cx="588935" cy="752400"/>
          </a:xfrm>
          <a:prstGeom prst="ellipse">
            <a:avLst/>
          </a:prstGeom>
          <a:blipFill dpi="0" rotWithShape="1">
            <a:blip r:embed="rId13"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682C035E-E6BB-ECFB-8A7F-23EE2992E92A}"/>
              </a:ext>
              <a:ext uri="{C183D7F6-B498-43B3-948B-1728B52AA6E4}">
                <adec:decorative xmlns:adec="http://schemas.microsoft.com/office/drawing/2017/decorative" val="1"/>
              </a:ext>
            </a:extLst>
          </p:cNvPr>
          <p:cNvCxnSpPr>
            <a:cxnSpLocks/>
          </p:cNvCxnSpPr>
          <p:nvPr/>
        </p:nvCxnSpPr>
        <p:spPr>
          <a:xfrm>
            <a:off x="2117483" y="4249740"/>
            <a:ext cx="0" cy="76358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C710F901-4CD3-FA8D-1F76-122A1DCB2748}"/>
              </a:ext>
              <a:ext uri="{C183D7F6-B498-43B3-948B-1728B52AA6E4}">
                <adec:decorative xmlns:adec="http://schemas.microsoft.com/office/drawing/2017/decorative" val="1"/>
              </a:ext>
            </a:extLst>
          </p:cNvPr>
          <p:cNvSpPr/>
          <p:nvPr/>
        </p:nvSpPr>
        <p:spPr>
          <a:xfrm>
            <a:off x="3614611" y="5174295"/>
            <a:ext cx="588935" cy="748800"/>
          </a:xfrm>
          <a:prstGeom prst="ellipse">
            <a:avLst/>
          </a:prstGeom>
          <a:blipFill dpi="0" rotWithShape="1">
            <a:blip r:embed="rId14">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732D505D-AC35-7334-8D57-21C6D5D5013F}"/>
              </a:ext>
              <a:ext uri="{C183D7F6-B498-43B3-948B-1728B52AA6E4}">
                <adec:decorative xmlns:adec="http://schemas.microsoft.com/office/drawing/2017/decorative" val="1"/>
              </a:ext>
            </a:extLst>
          </p:cNvPr>
          <p:cNvSpPr/>
          <p:nvPr/>
        </p:nvSpPr>
        <p:spPr>
          <a:xfrm>
            <a:off x="1625822" y="5161190"/>
            <a:ext cx="588935" cy="748800"/>
          </a:xfrm>
          <a:prstGeom prst="ellipse">
            <a:avLst/>
          </a:prstGeom>
          <a:blipFill dpi="0" rotWithShape="1">
            <a:blip r:embed="rId15"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AA0CD31C-3C0D-581A-CC9F-05573ADE9942}"/>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26610" y="5842821"/>
            <a:ext cx="408100" cy="408100"/>
          </a:xfrm>
          <a:prstGeom prst="rect">
            <a:avLst/>
          </a:prstGeom>
        </p:spPr>
      </p:pic>
      <p:sp>
        <p:nvSpPr>
          <p:cNvPr id="29" name="TextBox 28">
            <a:extLst>
              <a:ext uri="{FF2B5EF4-FFF2-40B4-BE49-F238E27FC236}">
                <a16:creationId xmlns:a16="http://schemas.microsoft.com/office/drawing/2014/main" id="{0549064D-8CD1-306D-F9DF-02A78BE05461}"/>
              </a:ext>
              <a:ext uri="{C183D7F6-B498-43B3-948B-1728B52AA6E4}">
                <adec:decorative xmlns:adec="http://schemas.microsoft.com/office/drawing/2017/decorative" val="1"/>
              </a:ext>
            </a:extLst>
          </p:cNvPr>
          <p:cNvSpPr txBox="1"/>
          <p:nvPr/>
        </p:nvSpPr>
        <p:spPr>
          <a:xfrm>
            <a:off x="1532749" y="6112807"/>
            <a:ext cx="745367"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1470-?</a:t>
            </a:r>
            <a:r>
              <a:rPr lang="en-GB" sz="900">
                <a:latin typeface="Georgia"/>
              </a:rPr>
              <a:t> </a:t>
            </a:r>
            <a:br>
              <a:rPr lang="en-GB" sz="900">
                <a:latin typeface="Georgia"/>
              </a:rPr>
            </a:br>
            <a:r>
              <a:rPr lang="en-GB" sz="900">
                <a:latin typeface="Georgia"/>
              </a:rPr>
              <a:t>(</a:t>
            </a:r>
            <a:r>
              <a:rPr lang="en-GB" sz="900" i="1">
                <a:latin typeface="Georgia"/>
              </a:rPr>
              <a:t>r</a:t>
            </a:r>
            <a:r>
              <a:rPr lang="en-GB" sz="900" i="1">
                <a:effectLst/>
                <a:latin typeface="Georgia"/>
              </a:rPr>
              <a:t>. 1483)</a:t>
            </a:r>
          </a:p>
        </p:txBody>
      </p:sp>
      <p:sp>
        <p:nvSpPr>
          <p:cNvPr id="33" name="TextBox 32">
            <a:extLst>
              <a:ext uri="{FF2B5EF4-FFF2-40B4-BE49-F238E27FC236}">
                <a16:creationId xmlns:a16="http://schemas.microsoft.com/office/drawing/2014/main" id="{0F1A37A8-10D7-FF74-8B6F-6A72D18D0B72}"/>
              </a:ext>
              <a:ext uri="{C183D7F6-B498-43B3-948B-1728B52AA6E4}">
                <adec:decorative xmlns:adec="http://schemas.microsoft.com/office/drawing/2017/decorative" val="1"/>
              </a:ext>
            </a:extLst>
          </p:cNvPr>
          <p:cNvSpPr txBox="1"/>
          <p:nvPr/>
        </p:nvSpPr>
        <p:spPr>
          <a:xfrm>
            <a:off x="5503696" y="6255940"/>
            <a:ext cx="103666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1466-1503</a:t>
            </a:r>
            <a:br>
              <a:rPr lang="en-GB" sz="900">
                <a:latin typeface="Georgia"/>
              </a:rPr>
            </a:br>
            <a:r>
              <a:rPr lang="en-GB" sz="900" i="1">
                <a:effectLst/>
                <a:latin typeface="Georgia"/>
              </a:rPr>
              <a:t>(</a:t>
            </a:r>
            <a:r>
              <a:rPr lang="en-GB" sz="900" i="1">
                <a:latin typeface="Georgia"/>
              </a:rPr>
              <a:t>r</a:t>
            </a:r>
            <a:r>
              <a:rPr lang="en-GB" sz="900" i="1">
                <a:effectLst/>
                <a:latin typeface="Georgia"/>
              </a:rPr>
              <a:t>. 1486-1503)</a:t>
            </a:r>
          </a:p>
        </p:txBody>
      </p:sp>
      <p:cxnSp>
        <p:nvCxnSpPr>
          <p:cNvPr id="38" name="Straight Connector 37">
            <a:extLst>
              <a:ext uri="{FF2B5EF4-FFF2-40B4-BE49-F238E27FC236}">
                <a16:creationId xmlns:a16="http://schemas.microsoft.com/office/drawing/2014/main" id="{277B9420-F2D1-4B62-58F1-891D0DAF8BC5}"/>
              </a:ext>
              <a:ext uri="{C183D7F6-B498-43B3-948B-1728B52AA6E4}">
                <adec:decorative xmlns:adec="http://schemas.microsoft.com/office/drawing/2017/decorative" val="1"/>
              </a:ext>
            </a:extLst>
          </p:cNvPr>
          <p:cNvCxnSpPr>
            <a:cxnSpLocks/>
          </p:cNvCxnSpPr>
          <p:nvPr/>
        </p:nvCxnSpPr>
        <p:spPr>
          <a:xfrm>
            <a:off x="5991433" y="5013325"/>
            <a:ext cx="0" cy="9521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3955BBC-CFA2-5AAF-B4A0-105DFB36F56F}"/>
              </a:ext>
              <a:ext uri="{C183D7F6-B498-43B3-948B-1728B52AA6E4}">
                <adec:decorative xmlns:adec="http://schemas.microsoft.com/office/drawing/2017/decorative" val="1"/>
              </a:ext>
            </a:extLst>
          </p:cNvPr>
          <p:cNvCxnSpPr>
            <a:cxnSpLocks/>
          </p:cNvCxnSpPr>
          <p:nvPr/>
        </p:nvCxnSpPr>
        <p:spPr>
          <a:xfrm>
            <a:off x="3901286" y="5006957"/>
            <a:ext cx="0" cy="9521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5CDF897-E1C4-397B-8FFB-F3F08D708452}"/>
              </a:ext>
              <a:ext uri="{C183D7F6-B498-43B3-948B-1728B52AA6E4}">
                <adec:decorative xmlns:adec="http://schemas.microsoft.com/office/drawing/2017/decorative" val="1"/>
              </a:ext>
            </a:extLst>
          </p:cNvPr>
          <p:cNvCxnSpPr>
            <a:cxnSpLocks/>
          </p:cNvCxnSpPr>
          <p:nvPr/>
        </p:nvCxnSpPr>
        <p:spPr>
          <a:xfrm>
            <a:off x="1908314" y="5010949"/>
            <a:ext cx="0" cy="95215"/>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D9A91F9B-83DC-66F1-A453-5163B30E5313}"/>
              </a:ext>
              <a:ext uri="{C183D7F6-B498-43B3-948B-1728B52AA6E4}">
                <adec:decorative xmlns:adec="http://schemas.microsoft.com/office/drawing/2017/decorative" val="1"/>
              </a:ext>
            </a:extLst>
          </p:cNvPr>
          <p:cNvSpPr txBox="1"/>
          <p:nvPr/>
        </p:nvSpPr>
        <p:spPr>
          <a:xfrm>
            <a:off x="3555403" y="6255921"/>
            <a:ext cx="731331"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1473-?</a:t>
            </a:r>
            <a:endParaRPr lang="en-GB" sz="900">
              <a:effectLst/>
              <a:latin typeface="Georgia" panose="02040502050405020303" pitchFamily="18" charset="0"/>
            </a:endParaRPr>
          </a:p>
        </p:txBody>
      </p:sp>
      <p:pic>
        <p:nvPicPr>
          <p:cNvPr id="71" name="Picture 70">
            <a:extLst>
              <a:ext uri="{FF2B5EF4-FFF2-40B4-BE49-F238E27FC236}">
                <a16:creationId xmlns:a16="http://schemas.microsoft.com/office/drawing/2014/main" id="{2CDF1BFB-C627-2AD4-C4DD-E692D72B0783}"/>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804086" y="5843526"/>
            <a:ext cx="408100" cy="408100"/>
          </a:xfrm>
          <a:prstGeom prst="rect">
            <a:avLst/>
          </a:prstGeom>
        </p:spPr>
      </p:pic>
      <p:cxnSp>
        <p:nvCxnSpPr>
          <p:cNvPr id="75" name="Straight Connector 74">
            <a:extLst>
              <a:ext uri="{FF2B5EF4-FFF2-40B4-BE49-F238E27FC236}">
                <a16:creationId xmlns:a16="http://schemas.microsoft.com/office/drawing/2014/main" id="{DDA6C34D-51C6-F245-FB8D-2C754B374635}"/>
              </a:ext>
              <a:ext uri="{C183D7F6-B498-43B3-948B-1728B52AA6E4}">
                <adec:decorative xmlns:adec="http://schemas.microsoft.com/office/drawing/2017/decorative" val="1"/>
              </a:ext>
            </a:extLst>
          </p:cNvPr>
          <p:cNvCxnSpPr>
            <a:cxnSpLocks/>
          </p:cNvCxnSpPr>
          <p:nvPr/>
        </p:nvCxnSpPr>
        <p:spPr>
          <a:xfrm>
            <a:off x="6773039" y="611622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6DCDFB8C-441B-C9C7-793B-99C4E3DA931B}"/>
              </a:ext>
              <a:ext uri="{C183D7F6-B498-43B3-948B-1728B52AA6E4}">
                <adec:decorative xmlns:adec="http://schemas.microsoft.com/office/drawing/2017/decorative" val="1"/>
              </a:ext>
            </a:extLst>
          </p:cNvPr>
          <p:cNvCxnSpPr>
            <a:cxnSpLocks/>
          </p:cNvCxnSpPr>
          <p:nvPr/>
        </p:nvCxnSpPr>
        <p:spPr>
          <a:xfrm>
            <a:off x="6773039" y="616776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D0316813-055E-3437-D5EB-685C54D9D26C}"/>
              </a:ext>
              <a:ext uri="{C183D7F6-B498-43B3-948B-1728B52AA6E4}">
                <adec:decorative xmlns:adec="http://schemas.microsoft.com/office/drawing/2017/decorative" val="1"/>
              </a:ext>
            </a:extLst>
          </p:cNvPr>
          <p:cNvGrpSpPr/>
          <p:nvPr/>
        </p:nvGrpSpPr>
        <p:grpSpPr>
          <a:xfrm>
            <a:off x="10013573" y="4608318"/>
            <a:ext cx="2091809" cy="1626139"/>
            <a:chOff x="10013573" y="4608318"/>
            <a:chExt cx="2091809" cy="1626139"/>
          </a:xfrm>
        </p:grpSpPr>
        <p:pic>
          <p:nvPicPr>
            <p:cNvPr id="82" name="Picture 81">
              <a:extLst>
                <a:ext uri="{FF2B5EF4-FFF2-40B4-BE49-F238E27FC236}">
                  <a16:creationId xmlns:a16="http://schemas.microsoft.com/office/drawing/2014/main" id="{978406AD-E61E-41EA-E87C-D0D258D5A07E}"/>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10013573" y="4608318"/>
              <a:ext cx="2091809" cy="1626139"/>
            </a:xfrm>
            <a:prstGeom prst="rect">
              <a:avLst/>
            </a:prstGeom>
          </p:spPr>
        </p:pic>
        <p:sp>
          <p:nvSpPr>
            <p:cNvPr id="83" name="TextBox 82">
              <a:extLst>
                <a:ext uri="{FF2B5EF4-FFF2-40B4-BE49-F238E27FC236}">
                  <a16:creationId xmlns:a16="http://schemas.microsoft.com/office/drawing/2014/main" id="{47C5FE44-3D3A-19CF-B6C2-B4A0A20170B9}"/>
                </a:ext>
                <a:ext uri="{C183D7F6-B498-43B3-948B-1728B52AA6E4}">
                  <adec:decorative xmlns:adec="http://schemas.microsoft.com/office/drawing/2017/decorative" val="1"/>
                </a:ext>
              </a:extLst>
            </p:cNvPr>
            <p:cNvSpPr txBox="1"/>
            <p:nvPr/>
          </p:nvSpPr>
          <p:spPr>
            <a:xfrm>
              <a:off x="10174560" y="4722725"/>
              <a:ext cx="1730729" cy="261610"/>
            </a:xfrm>
            <a:prstGeom prst="rect">
              <a:avLst/>
            </a:prstGeom>
            <a:noFill/>
          </p:spPr>
          <p:txBody>
            <a:bodyPr wrap="square" rtlCol="0">
              <a:spAutoFit/>
            </a:bodyPr>
            <a:lstStyle/>
            <a:p>
              <a:pPr algn="ctr" defTabSz="144000">
                <a:spcBef>
                  <a:spcPts val="600"/>
                </a:spcBef>
              </a:pPr>
              <a:r>
                <a:rPr lang="en-GB" sz="1100">
                  <a:solidFill>
                    <a:srgbClr val="9D691F"/>
                  </a:solidFill>
                  <a:effectLst/>
                  <a:latin typeface="Georgia" panose="02040502050405020303" pitchFamily="18" charset="0"/>
                </a:rPr>
                <a:t>What happened after?</a:t>
              </a:r>
            </a:p>
          </p:txBody>
        </p:sp>
        <p:sp>
          <p:nvSpPr>
            <p:cNvPr id="84" name="TextBox 83">
              <a:extLst>
                <a:ext uri="{FF2B5EF4-FFF2-40B4-BE49-F238E27FC236}">
                  <a16:creationId xmlns:a16="http://schemas.microsoft.com/office/drawing/2014/main" id="{A2C189D0-65F4-F66A-5A60-D7A39F488FDC}"/>
                </a:ext>
                <a:ext uri="{C183D7F6-B498-43B3-948B-1728B52AA6E4}">
                  <adec:decorative xmlns:adec="http://schemas.microsoft.com/office/drawing/2017/decorative" val="1"/>
                </a:ext>
              </a:extLst>
            </p:cNvPr>
            <p:cNvSpPr txBox="1"/>
            <p:nvPr/>
          </p:nvSpPr>
          <p:spPr>
            <a:xfrm>
              <a:off x="10112983" y="5087466"/>
              <a:ext cx="1901552" cy="674800"/>
            </a:xfrm>
            <a:prstGeom prst="rect">
              <a:avLst/>
            </a:prstGeom>
            <a:noFill/>
          </p:spPr>
          <p:txBody>
            <a:bodyPr wrap="square" rtlCol="0">
              <a:spAutoFit/>
            </a:bodyPr>
            <a:lstStyle/>
            <a:p>
              <a:pPr algn="ctr">
                <a:lnSpc>
                  <a:spcPct val="107000"/>
                </a:lnSpc>
                <a:spcAft>
                  <a:spcPts val="800"/>
                </a:spcAft>
              </a:pPr>
              <a:r>
                <a:rPr lang="en-GB" sz="900">
                  <a:effectLst/>
                  <a:latin typeface="Georgia" panose="02040502050405020303" pitchFamily="18" charset="0"/>
                  <a:ea typeface="Calibri" panose="020F0502020204030204" pitchFamily="34" charset="0"/>
                  <a:cs typeface="Times New Roman" panose="02020603050405020304" pitchFamily="18" charset="0"/>
                </a:rPr>
                <a:t>Henry VII and Elizabeth of York united the </a:t>
              </a:r>
              <a:r>
                <a:rPr lang="en-GB" sz="900" b="1">
                  <a:effectLst/>
                  <a:latin typeface="Georgia" panose="02040502050405020303" pitchFamily="18" charset="0"/>
                  <a:ea typeface="Calibri" panose="020F0502020204030204" pitchFamily="34" charset="0"/>
                  <a:cs typeface="Times New Roman" panose="02020603050405020304" pitchFamily="18" charset="0"/>
                </a:rPr>
                <a:t>Lancastrians </a:t>
              </a:r>
              <a:r>
                <a:rPr lang="en-GB" sz="900">
                  <a:effectLst/>
                  <a:latin typeface="Georgia" panose="02040502050405020303" pitchFamily="18" charset="0"/>
                  <a:ea typeface="Calibri" panose="020F0502020204030204" pitchFamily="34" charset="0"/>
                  <a:cs typeface="Times New Roman" panose="02020603050405020304" pitchFamily="18" charset="0"/>
                </a:rPr>
                <a:t>and the </a:t>
              </a:r>
              <a:r>
                <a:rPr lang="en-GB" sz="900" b="1">
                  <a:effectLst/>
                  <a:latin typeface="Georgia" panose="02040502050405020303" pitchFamily="18" charset="0"/>
                  <a:ea typeface="Calibri" panose="020F0502020204030204" pitchFamily="34" charset="0"/>
                  <a:cs typeface="Times New Roman" panose="02020603050405020304" pitchFamily="18" charset="0"/>
                </a:rPr>
                <a:t>Yorkists</a:t>
              </a:r>
              <a:r>
                <a:rPr lang="en-GB" sz="900">
                  <a:effectLst/>
                  <a:latin typeface="Georgia" panose="02040502050405020303" pitchFamily="18" charset="0"/>
                  <a:ea typeface="Calibri" panose="020F0502020204030204" pitchFamily="34" charset="0"/>
                  <a:cs typeface="Times New Roman" panose="02020603050405020304" pitchFamily="18" charset="0"/>
                </a:rPr>
                <a:t> and founded the Tudor </a:t>
              </a:r>
              <a:r>
                <a:rPr lang="en-GB" sz="900" b="1">
                  <a:effectLst/>
                  <a:latin typeface="Georgia" panose="02040502050405020303" pitchFamily="18" charset="0"/>
                  <a:ea typeface="Calibri" panose="020F0502020204030204" pitchFamily="34" charset="0"/>
                  <a:cs typeface="Times New Roman" panose="02020603050405020304" pitchFamily="18" charset="0"/>
                </a:rPr>
                <a:t>dynasty</a:t>
              </a:r>
              <a:r>
                <a:rPr lang="en-GB" sz="900">
                  <a:effectLst/>
                  <a:latin typeface="Georgia" panose="02040502050405020303" pitchFamily="18" charset="0"/>
                  <a:ea typeface="Calibri" panose="020F0502020204030204" pitchFamily="34" charset="0"/>
                  <a:cs typeface="Times New Roman" panose="02020603050405020304" pitchFamily="18" charset="0"/>
                </a:rPr>
                <a:t>. </a:t>
              </a:r>
              <a:endParaRPr lang="en-GB" sz="900" kern="100">
                <a:effectLst/>
                <a:latin typeface="Georgia" panose="02040502050405020303" pitchFamily="18" charset="0"/>
                <a:ea typeface="Calibri" panose="020F0502020204030204" pitchFamily="34" charset="0"/>
                <a:cs typeface="Times New Roman" panose="02020603050405020304" pitchFamily="18" charset="0"/>
              </a:endParaRPr>
            </a:p>
          </p:txBody>
        </p:sp>
      </p:grpSp>
      <p:grpSp>
        <p:nvGrpSpPr>
          <p:cNvPr id="15" name="Group 14">
            <a:extLst>
              <a:ext uri="{FF2B5EF4-FFF2-40B4-BE49-F238E27FC236}">
                <a16:creationId xmlns:a16="http://schemas.microsoft.com/office/drawing/2014/main" id="{7C4D7B9F-4926-4EC6-F2A1-5024D067ED1C}"/>
              </a:ext>
              <a:ext uri="{C183D7F6-B498-43B3-948B-1728B52AA6E4}">
                <adec:decorative xmlns:adec="http://schemas.microsoft.com/office/drawing/2017/decorative" val="1"/>
              </a:ext>
            </a:extLst>
          </p:cNvPr>
          <p:cNvGrpSpPr/>
          <p:nvPr/>
        </p:nvGrpSpPr>
        <p:grpSpPr>
          <a:xfrm>
            <a:off x="10013573" y="62582"/>
            <a:ext cx="2091809" cy="1626139"/>
            <a:chOff x="9877378" y="62582"/>
            <a:chExt cx="2091809" cy="1626139"/>
          </a:xfrm>
        </p:grpSpPr>
        <p:pic>
          <p:nvPicPr>
            <p:cNvPr id="85" name="Picture 84">
              <a:extLst>
                <a:ext uri="{FF2B5EF4-FFF2-40B4-BE49-F238E27FC236}">
                  <a16:creationId xmlns:a16="http://schemas.microsoft.com/office/drawing/2014/main" id="{E360FBAF-19A2-0DEB-D3EB-D4B740B95ED3}"/>
                </a:ext>
                <a:ext uri="{C183D7F6-B498-43B3-948B-1728B52AA6E4}">
                  <adec:decorative xmlns:adec="http://schemas.microsoft.com/office/drawing/2017/decorative" val="1"/>
                </a:ext>
              </a:extLst>
            </p:cNvPr>
            <p:cNvPicPr>
              <a:picLocks noChangeAspect="1"/>
            </p:cNvPicPr>
            <p:nvPr/>
          </p:nvPicPr>
          <p:blipFill rotWithShape="1">
            <a:blip r:embed="rId16" cstate="screen">
              <a:extLst>
                <a:ext uri="{28A0092B-C50C-407E-A947-70E740481C1C}">
                  <a14:useLocalDpi xmlns:a14="http://schemas.microsoft.com/office/drawing/2010/main"/>
                </a:ext>
              </a:extLst>
            </a:blip>
            <a:srcRect/>
            <a:stretch/>
          </p:blipFill>
          <p:spPr>
            <a:xfrm>
              <a:off x="9877378" y="62582"/>
              <a:ext cx="2091809" cy="1626139"/>
            </a:xfrm>
            <a:prstGeom prst="rect">
              <a:avLst/>
            </a:prstGeom>
          </p:spPr>
        </p:pic>
        <p:sp>
          <p:nvSpPr>
            <p:cNvPr id="86" name="TextBox 85">
              <a:extLst>
                <a:ext uri="{FF2B5EF4-FFF2-40B4-BE49-F238E27FC236}">
                  <a16:creationId xmlns:a16="http://schemas.microsoft.com/office/drawing/2014/main" id="{987E291B-983E-78EA-D1C1-45F3544CCB04}"/>
                </a:ext>
                <a:ext uri="{C183D7F6-B498-43B3-948B-1728B52AA6E4}">
                  <adec:decorative xmlns:adec="http://schemas.microsoft.com/office/drawing/2017/decorative" val="1"/>
                </a:ext>
              </a:extLst>
            </p:cNvPr>
            <p:cNvSpPr txBox="1"/>
            <p:nvPr/>
          </p:nvSpPr>
          <p:spPr>
            <a:xfrm>
              <a:off x="10050334" y="172062"/>
              <a:ext cx="1730729" cy="261610"/>
            </a:xfrm>
            <a:prstGeom prst="rect">
              <a:avLst/>
            </a:prstGeom>
            <a:noFill/>
          </p:spPr>
          <p:txBody>
            <a:bodyPr wrap="square" rtlCol="0">
              <a:spAutoFit/>
            </a:bodyPr>
            <a:lstStyle/>
            <a:p>
              <a:pPr algn="ctr" defTabSz="144000">
                <a:spcBef>
                  <a:spcPts val="600"/>
                </a:spcBef>
              </a:pPr>
              <a:r>
                <a:rPr lang="en-GB" sz="1100">
                  <a:solidFill>
                    <a:srgbClr val="9D691F"/>
                  </a:solidFill>
                  <a:effectLst/>
                  <a:latin typeface="Georgia" panose="02040502050405020303" pitchFamily="18" charset="0"/>
                </a:rPr>
                <a:t>What happened before?</a:t>
              </a:r>
            </a:p>
          </p:txBody>
        </p:sp>
        <p:sp>
          <p:nvSpPr>
            <p:cNvPr id="87" name="TextBox 86">
              <a:extLst>
                <a:ext uri="{FF2B5EF4-FFF2-40B4-BE49-F238E27FC236}">
                  <a16:creationId xmlns:a16="http://schemas.microsoft.com/office/drawing/2014/main" id="{2CACE060-8573-56E5-9E58-5ED73DFCF9BC}"/>
                </a:ext>
                <a:ext uri="{C183D7F6-B498-43B3-948B-1728B52AA6E4}">
                  <adec:decorative xmlns:adec="http://schemas.microsoft.com/office/drawing/2017/decorative" val="1"/>
                </a:ext>
              </a:extLst>
            </p:cNvPr>
            <p:cNvSpPr txBox="1"/>
            <p:nvPr/>
          </p:nvSpPr>
          <p:spPr>
            <a:xfrm>
              <a:off x="9977736" y="536412"/>
              <a:ext cx="1889965" cy="526554"/>
            </a:xfrm>
            <a:prstGeom prst="rect">
              <a:avLst/>
            </a:prstGeom>
            <a:noFill/>
          </p:spPr>
          <p:txBody>
            <a:bodyPr wrap="square" rtlCol="0">
              <a:spAutoFit/>
            </a:bodyPr>
            <a:lstStyle/>
            <a:p>
              <a:pPr algn="ctr">
                <a:lnSpc>
                  <a:spcPct val="107000"/>
                </a:lnSpc>
                <a:spcAft>
                  <a:spcPts val="800"/>
                </a:spcAft>
              </a:pPr>
              <a:r>
                <a:rPr lang="en-GB" sz="900" kern="100">
                  <a:effectLst/>
                  <a:latin typeface="Georgia" panose="02040502050405020303" pitchFamily="18" charset="0"/>
                  <a:ea typeface="Calibri" panose="020F0502020204030204" pitchFamily="34" charset="0"/>
                  <a:cs typeface="Times New Roman" panose="02020603050405020304" pitchFamily="18" charset="0"/>
                </a:rPr>
                <a:t>Edward III inherited the throne from his father, Edward II, who was </a:t>
              </a:r>
              <a:r>
                <a:rPr lang="en-GB" sz="900" b="1" kern="100">
                  <a:effectLst/>
                  <a:latin typeface="Georgia" panose="02040502050405020303" pitchFamily="18" charset="0"/>
                  <a:ea typeface="Calibri" panose="020F0502020204030204" pitchFamily="34" charset="0"/>
                  <a:cs typeface="Times New Roman" panose="02020603050405020304" pitchFamily="18" charset="0"/>
                </a:rPr>
                <a:t>deposed</a:t>
              </a:r>
              <a:r>
                <a:rPr lang="en-GB" sz="900" kern="100">
                  <a:effectLst/>
                  <a:latin typeface="Georgia" panose="02040502050405020303" pitchFamily="18" charset="0"/>
                  <a:ea typeface="Calibri" panose="020F0502020204030204" pitchFamily="34" charset="0"/>
                  <a:cs typeface="Times New Roman" panose="02020603050405020304" pitchFamily="18" charset="0"/>
                </a:rPr>
                <a:t> and murdered.</a:t>
              </a:r>
            </a:p>
          </p:txBody>
        </p:sp>
      </p:grpSp>
      <p:sp>
        <p:nvSpPr>
          <p:cNvPr id="88" name="Rectangle 87">
            <a:extLst>
              <a:ext uri="{FF2B5EF4-FFF2-40B4-BE49-F238E27FC236}">
                <a16:creationId xmlns:a16="http://schemas.microsoft.com/office/drawing/2014/main" id="{3F6BA389-0084-1C39-DB56-5E1110C45D76}"/>
              </a:ext>
              <a:ext uri="{C183D7F6-B498-43B3-948B-1728B52AA6E4}">
                <adec:decorative xmlns:adec="http://schemas.microsoft.com/office/drawing/2017/decorative" val="1"/>
              </a:ext>
            </a:extLst>
          </p:cNvPr>
          <p:cNvSpPr/>
          <p:nvPr/>
        </p:nvSpPr>
        <p:spPr>
          <a:xfrm>
            <a:off x="6666300" y="1942883"/>
            <a:ext cx="1660754" cy="925712"/>
          </a:xfrm>
          <a:prstGeom prst="rect">
            <a:avLst/>
          </a:prstGeom>
          <a:blipFill dpi="0" rotWithShape="1">
            <a:blip r:embed="rId17">
              <a:extLst>
                <a:ext uri="{28A0092B-C50C-407E-A947-70E740481C1C}">
                  <a14:useLocalDpi xmlns:a14="http://schemas.microsoft.com/office/drawing/2010/main"/>
                </a:ext>
              </a:extLst>
            </a:blip>
            <a:srcRect/>
            <a:stretch>
              <a:fillRect/>
            </a:stretch>
          </a:blipFill>
          <a:ln w="19050">
            <a:solidFill>
              <a:srgbClr val="CBAA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92327C01-AFEF-125A-7372-D693A8A7E6D4}"/>
              </a:ext>
              <a:ext uri="{C183D7F6-B498-43B3-948B-1728B52AA6E4}">
                <adec:decorative xmlns:adec="http://schemas.microsoft.com/office/drawing/2017/decorative" val="1"/>
              </a:ext>
            </a:extLst>
          </p:cNvPr>
          <p:cNvSpPr txBox="1"/>
          <p:nvPr/>
        </p:nvSpPr>
        <p:spPr>
          <a:xfrm>
            <a:off x="6664770" y="1993283"/>
            <a:ext cx="1651496" cy="822918"/>
          </a:xfrm>
          <a:prstGeom prst="rect">
            <a:avLst/>
          </a:prstGeom>
          <a:noFill/>
        </p:spPr>
        <p:txBody>
          <a:bodyPr wrap="square" rtlCol="0">
            <a:spAutoFit/>
          </a:bodyPr>
          <a:lstStyle/>
          <a:p>
            <a:pPr algn="ctr">
              <a:lnSpc>
                <a:spcPct val="107000"/>
              </a:lnSpc>
              <a:spcAft>
                <a:spcPts val="800"/>
              </a:spcAft>
            </a:pPr>
            <a:r>
              <a:rPr lang="en-GB" sz="900" kern="100">
                <a:effectLst/>
                <a:latin typeface="Georgia" panose="02040502050405020303" pitchFamily="18" charset="0"/>
                <a:ea typeface="Calibri" panose="020F0502020204030204" pitchFamily="34" charset="0"/>
                <a:cs typeface="Times New Roman" panose="02020603050405020304" pitchFamily="18" charset="0"/>
              </a:rPr>
              <a:t>Henry V’s wife was Catherine of Valois. After his death she married Owen Tudor. They were Henry VII’s grandparents.</a:t>
            </a:r>
          </a:p>
        </p:txBody>
      </p:sp>
      <p:pic>
        <p:nvPicPr>
          <p:cNvPr id="19" name="Picture 18">
            <a:extLst>
              <a:ext uri="{FF2B5EF4-FFF2-40B4-BE49-F238E27FC236}">
                <a16:creationId xmlns:a16="http://schemas.microsoft.com/office/drawing/2014/main" id="{4C0D5AC8-2B28-3E63-7B3E-39E889F2F633}"/>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214757" y="5842821"/>
            <a:ext cx="408100" cy="408100"/>
          </a:xfrm>
          <a:prstGeom prst="rect">
            <a:avLst/>
          </a:prstGeom>
        </p:spPr>
      </p:pic>
    </p:spTree>
    <p:extLst>
      <p:ext uri="{BB962C8B-B14F-4D97-AF65-F5344CB8AC3E}">
        <p14:creationId xmlns:p14="http://schemas.microsoft.com/office/powerpoint/2010/main" val="196096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D913DED-FD56-500D-43A6-A75974E7D68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CLASSROOM TASKS</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935483" y="1115924"/>
            <a:ext cx="5705013" cy="338554"/>
          </a:xfrm>
          <a:prstGeom prst="rect">
            <a:avLst/>
          </a:prstGeom>
          <a:noFill/>
        </p:spPr>
        <p:txBody>
          <a:bodyPr wrap="square" rtlCol="0">
            <a:spAutoFit/>
          </a:bodyPr>
          <a:lstStyle/>
          <a:p>
            <a:r>
              <a:rPr lang="en-GB" sz="1600">
                <a:effectLst/>
                <a:latin typeface="Georgia" panose="02040502050405020303" pitchFamily="18" charset="0"/>
                <a:ea typeface="Open Sans" panose="020B0606030504020204" pitchFamily="34" charset="0"/>
                <a:cs typeface="Open Sans" panose="020B0606030504020204" pitchFamily="34" charset="0"/>
              </a:rPr>
              <a:t>Was Henry V a Yorkist or a Lancastrian King?</a:t>
            </a:r>
          </a:p>
        </p:txBody>
      </p:sp>
      <p:sp>
        <p:nvSpPr>
          <p:cNvPr id="11" name="TextBox 10">
            <a:extLst>
              <a:ext uri="{FF2B5EF4-FFF2-40B4-BE49-F238E27FC236}">
                <a16:creationId xmlns:a16="http://schemas.microsoft.com/office/drawing/2014/main" id="{258C8595-C239-785D-D42A-0C136B5DAA03}"/>
              </a:ext>
              <a:ext uri="{C183D7F6-B498-43B3-948B-1728B52AA6E4}">
                <adec:decorative xmlns:adec="http://schemas.microsoft.com/office/drawing/2017/decorative" val="1"/>
              </a:ext>
            </a:extLst>
          </p:cNvPr>
          <p:cNvSpPr txBox="1">
            <a:spLocks/>
          </p:cNvSpPr>
          <p:nvPr/>
        </p:nvSpPr>
        <p:spPr>
          <a:xfrm>
            <a:off x="513530" y="1127465"/>
            <a:ext cx="507748" cy="338554"/>
          </a:xfrm>
          <a:prstGeom prst="rect">
            <a:avLst/>
          </a:prstGeom>
          <a:noFill/>
        </p:spPr>
        <p:txBody>
          <a:bodyPr wrap="square" lIns="91440" tIns="45720" rIns="91440" bIns="45720" rtlCol="0" anchor="t">
            <a:spAutoFit/>
          </a:bodyPr>
          <a:lstStyle/>
          <a:p>
            <a:r>
              <a:rPr lang="en-GB" sz="1600" b="1" spc="30" dirty="0">
                <a:effectLst/>
                <a:latin typeface="Open Sans Condensed"/>
                <a:ea typeface="Open Sans Condensed" panose="020B0606030504020204" pitchFamily="34" charset="0"/>
                <a:cs typeface="Open Sans Condensed" panose="020B0606030504020204" pitchFamily="34" charset="0"/>
              </a:rPr>
              <a:t>Q1</a:t>
            </a:r>
            <a:endParaRPr lang="en-GB" sz="1600" b="1" spc="30" dirty="0">
              <a:effectLst/>
              <a:latin typeface="Open Sans Condensed"/>
              <a:ea typeface="Open Sans Condensed Light" panose="020B0306030504020204" pitchFamily="34" charset="0"/>
              <a:cs typeface="Open Sans Condensed Light" panose="020B0306030504020204" pitchFamily="34" charset="0"/>
            </a:endParaRP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61024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7187D5-25DD-1CAC-207A-BECDFC84BF05}"/>
              </a:ext>
            </a:extLst>
          </p:cNvPr>
          <p:cNvSpPr txBox="1">
            <a:spLocks/>
          </p:cNvSpPr>
          <p:nvPr/>
        </p:nvSpPr>
        <p:spPr>
          <a:xfrm>
            <a:off x="935484" y="1725587"/>
            <a:ext cx="5160516" cy="338554"/>
          </a:xfrm>
          <a:prstGeom prst="rect">
            <a:avLst/>
          </a:prstGeom>
          <a:noFill/>
        </p:spPr>
        <p:txBody>
          <a:bodyPr wrap="square" rtlCol="0">
            <a:spAutoFit/>
          </a:bodyPr>
          <a:lstStyle/>
          <a:p>
            <a:r>
              <a:rPr lang="en-GB" sz="1600">
                <a:effectLst/>
                <a:latin typeface="Georgia" panose="02040502050405020303" pitchFamily="18" charset="0"/>
                <a:ea typeface="Open Sans" panose="020B0606030504020204" pitchFamily="34" charset="0"/>
                <a:cs typeface="Open Sans" panose="020B0606030504020204" pitchFamily="34" charset="0"/>
              </a:rPr>
              <a:t>In what year did Henry VI inherit the throne?</a:t>
            </a:r>
          </a:p>
        </p:txBody>
      </p:sp>
      <p:sp>
        <p:nvSpPr>
          <p:cNvPr id="30" name="TextBox 29">
            <a:extLst>
              <a:ext uri="{FF2B5EF4-FFF2-40B4-BE49-F238E27FC236}">
                <a16:creationId xmlns:a16="http://schemas.microsoft.com/office/drawing/2014/main" id="{22F14324-F6DE-4632-5186-D7CB8471FC58}"/>
              </a:ext>
              <a:ext uri="{C183D7F6-B498-43B3-948B-1728B52AA6E4}">
                <adec:decorative xmlns:adec="http://schemas.microsoft.com/office/drawing/2017/decorative" val="1"/>
              </a:ext>
            </a:extLst>
          </p:cNvPr>
          <p:cNvSpPr txBox="1">
            <a:spLocks/>
          </p:cNvSpPr>
          <p:nvPr/>
        </p:nvSpPr>
        <p:spPr>
          <a:xfrm>
            <a:off x="513530" y="1737128"/>
            <a:ext cx="507748" cy="338554"/>
          </a:xfrm>
          <a:prstGeom prst="rect">
            <a:avLst/>
          </a:prstGeom>
          <a:noFill/>
        </p:spPr>
        <p:txBody>
          <a:bodyPr wrap="square" lIns="91440" tIns="45720" rIns="91440" bIns="45720" rtlCol="0" anchor="t">
            <a:spAutoFit/>
          </a:bodyPr>
          <a:lstStyle/>
          <a:p>
            <a:r>
              <a:rPr lang="en-GB" sz="1600" b="1" spc="30" dirty="0">
                <a:effectLst/>
                <a:latin typeface="Open Sans Condensed"/>
                <a:ea typeface="Open Sans Condensed" panose="020B0606030504020204" pitchFamily="34" charset="0"/>
                <a:cs typeface="Open Sans Condensed" panose="020B0606030504020204" pitchFamily="34" charset="0"/>
              </a:rPr>
              <a:t>Q2</a:t>
            </a:r>
            <a:endParaRPr lang="en-GB" sz="1600" b="1" spc="30" dirty="0">
              <a:effectLst/>
              <a:latin typeface="Open Sans Condensed"/>
              <a:ea typeface="Open Sans Condensed Light" panose="020B0306030504020204" pitchFamily="34" charset="0"/>
              <a:cs typeface="Open Sans Condensed Light" panose="020B0306030504020204" pitchFamily="34" charset="0"/>
            </a:endParaRPr>
          </a:p>
        </p:txBody>
      </p:sp>
      <p:cxnSp>
        <p:nvCxnSpPr>
          <p:cNvPr id="31" name="Straight Connector 30">
            <a:extLst>
              <a:ext uri="{FF2B5EF4-FFF2-40B4-BE49-F238E27FC236}">
                <a16:creationId xmlns:a16="http://schemas.microsoft.com/office/drawing/2014/main" id="{3B58060D-CA53-05B8-06EB-73FF83878BD2}"/>
              </a:ext>
              <a:ext uri="{C183D7F6-B498-43B3-948B-1728B52AA6E4}">
                <adec:decorative xmlns:adec="http://schemas.microsoft.com/office/drawing/2017/decorative" val="1"/>
              </a:ext>
            </a:extLst>
          </p:cNvPr>
          <p:cNvCxnSpPr>
            <a:cxnSpLocks/>
          </p:cNvCxnSpPr>
          <p:nvPr/>
        </p:nvCxnSpPr>
        <p:spPr>
          <a:xfrm>
            <a:off x="596014" y="2219908"/>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9613F6E-7DF0-2EA2-9A23-ADB17216C721}"/>
              </a:ext>
            </a:extLst>
          </p:cNvPr>
          <p:cNvSpPr txBox="1">
            <a:spLocks/>
          </p:cNvSpPr>
          <p:nvPr/>
        </p:nvSpPr>
        <p:spPr>
          <a:xfrm>
            <a:off x="935483" y="2378342"/>
            <a:ext cx="5287763" cy="338554"/>
          </a:xfrm>
          <a:prstGeom prst="rect">
            <a:avLst/>
          </a:prstGeom>
          <a:noFill/>
        </p:spPr>
        <p:txBody>
          <a:bodyPr wrap="square" rtlCol="0">
            <a:spAutoFit/>
          </a:bodyPr>
          <a:lstStyle/>
          <a:p>
            <a:r>
              <a:rPr lang="en-GB" sz="1600">
                <a:effectLst/>
                <a:latin typeface="Georgia" panose="02040502050405020303" pitchFamily="18" charset="0"/>
                <a:ea typeface="Open Sans" panose="020B0606030504020204" pitchFamily="34" charset="0"/>
                <a:cs typeface="Open Sans" panose="020B0606030504020204" pitchFamily="34" charset="0"/>
              </a:rPr>
              <a:t>How old was Edward IV when he first became King?</a:t>
            </a:r>
          </a:p>
        </p:txBody>
      </p:sp>
      <p:sp>
        <p:nvSpPr>
          <p:cNvPr id="33" name="TextBox 32">
            <a:extLst>
              <a:ext uri="{FF2B5EF4-FFF2-40B4-BE49-F238E27FC236}">
                <a16:creationId xmlns:a16="http://schemas.microsoft.com/office/drawing/2014/main" id="{42863F3F-934A-B7D2-84B2-F5E8E5F4E346}"/>
              </a:ext>
              <a:ext uri="{C183D7F6-B498-43B3-948B-1728B52AA6E4}">
                <adec:decorative xmlns:adec="http://schemas.microsoft.com/office/drawing/2017/decorative" val="1"/>
              </a:ext>
            </a:extLst>
          </p:cNvPr>
          <p:cNvSpPr txBox="1">
            <a:spLocks/>
          </p:cNvSpPr>
          <p:nvPr/>
        </p:nvSpPr>
        <p:spPr>
          <a:xfrm>
            <a:off x="513530" y="2389883"/>
            <a:ext cx="507748" cy="338554"/>
          </a:xfrm>
          <a:prstGeom prst="rect">
            <a:avLst/>
          </a:prstGeom>
          <a:noFill/>
        </p:spPr>
        <p:txBody>
          <a:bodyPr wrap="square" lIns="91440" tIns="45720" rIns="91440" bIns="45720" rtlCol="0" anchor="t">
            <a:spAutoFit/>
          </a:bodyPr>
          <a:lstStyle/>
          <a:p>
            <a:r>
              <a:rPr lang="en-GB" sz="1600" b="1" spc="30" dirty="0">
                <a:effectLst/>
                <a:latin typeface="Open Sans Condensed"/>
                <a:ea typeface="Open Sans Condensed" panose="020B0606030504020204" pitchFamily="34" charset="0"/>
                <a:cs typeface="Open Sans Condensed" panose="020B0606030504020204" pitchFamily="34" charset="0"/>
              </a:rPr>
              <a:t>Q3</a:t>
            </a:r>
            <a:endParaRPr lang="en-GB" sz="1600" b="1" spc="30" dirty="0">
              <a:effectLst/>
              <a:latin typeface="Open Sans Condensed"/>
              <a:ea typeface="Open Sans Condensed Light" panose="020B0306030504020204" pitchFamily="34" charset="0"/>
              <a:cs typeface="Open Sans Condensed Light" panose="020B0306030504020204" pitchFamily="34" charset="0"/>
            </a:endParaRPr>
          </a:p>
        </p:txBody>
      </p:sp>
      <p:cxnSp>
        <p:nvCxnSpPr>
          <p:cNvPr id="34" name="Straight Connector 33">
            <a:extLst>
              <a:ext uri="{FF2B5EF4-FFF2-40B4-BE49-F238E27FC236}">
                <a16:creationId xmlns:a16="http://schemas.microsoft.com/office/drawing/2014/main" id="{947B2F2F-9A1C-7B4C-2716-D58D0DB2FC5B}"/>
              </a:ext>
              <a:ext uri="{C183D7F6-B498-43B3-948B-1728B52AA6E4}">
                <adec:decorative xmlns:adec="http://schemas.microsoft.com/office/drawing/2017/decorative" val="1"/>
              </a:ext>
            </a:extLst>
          </p:cNvPr>
          <p:cNvCxnSpPr>
            <a:cxnSpLocks/>
          </p:cNvCxnSpPr>
          <p:nvPr/>
        </p:nvCxnSpPr>
        <p:spPr>
          <a:xfrm>
            <a:off x="596014" y="2872663"/>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181AABE-3EBB-9957-3C9B-4DA09560903B}"/>
              </a:ext>
            </a:extLst>
          </p:cNvPr>
          <p:cNvSpPr txBox="1">
            <a:spLocks/>
          </p:cNvSpPr>
          <p:nvPr/>
        </p:nvSpPr>
        <p:spPr>
          <a:xfrm>
            <a:off x="935483" y="3023624"/>
            <a:ext cx="9318225" cy="338554"/>
          </a:xfrm>
          <a:prstGeom prst="rect">
            <a:avLst/>
          </a:prstGeom>
          <a:noFill/>
        </p:spPr>
        <p:txBody>
          <a:bodyPr wrap="square" rtlCol="0">
            <a:spAutoFit/>
          </a:bodyPr>
          <a:lstStyle/>
          <a:p>
            <a:r>
              <a:rPr lang="en-GB" sz="1600">
                <a:effectLst/>
                <a:latin typeface="Georgia" panose="02040502050405020303" pitchFamily="18" charset="0"/>
                <a:ea typeface="Open Sans" panose="020B0606030504020204" pitchFamily="34" charset="0"/>
                <a:cs typeface="Open Sans" panose="020B0606030504020204" pitchFamily="34" charset="0"/>
              </a:rPr>
              <a:t>How were Edward V, Edward Duke of Warwick and Edward of Middleham related? </a:t>
            </a:r>
          </a:p>
        </p:txBody>
      </p:sp>
      <p:sp>
        <p:nvSpPr>
          <p:cNvPr id="36" name="TextBox 35">
            <a:extLst>
              <a:ext uri="{FF2B5EF4-FFF2-40B4-BE49-F238E27FC236}">
                <a16:creationId xmlns:a16="http://schemas.microsoft.com/office/drawing/2014/main" id="{B517E7C7-A140-1168-D2FD-F9BB4F0DFFCD}"/>
              </a:ext>
              <a:ext uri="{C183D7F6-B498-43B3-948B-1728B52AA6E4}">
                <adec:decorative xmlns:adec="http://schemas.microsoft.com/office/drawing/2017/decorative" val="1"/>
              </a:ext>
            </a:extLst>
          </p:cNvPr>
          <p:cNvSpPr txBox="1">
            <a:spLocks/>
          </p:cNvSpPr>
          <p:nvPr/>
        </p:nvSpPr>
        <p:spPr>
          <a:xfrm>
            <a:off x="513530" y="3035165"/>
            <a:ext cx="507748" cy="338554"/>
          </a:xfrm>
          <a:prstGeom prst="rect">
            <a:avLst/>
          </a:prstGeom>
          <a:noFill/>
        </p:spPr>
        <p:txBody>
          <a:bodyPr wrap="square" lIns="91440" tIns="45720" rIns="91440" bIns="45720" rtlCol="0" anchor="t">
            <a:spAutoFit/>
          </a:bodyPr>
          <a:lstStyle/>
          <a:p>
            <a:r>
              <a:rPr lang="en-GB" sz="1600" b="1" spc="30" dirty="0">
                <a:effectLst/>
                <a:latin typeface="Open Sans Condensed"/>
                <a:ea typeface="Open Sans Condensed" panose="020B0606030504020204" pitchFamily="34" charset="0"/>
                <a:cs typeface="Open Sans Condensed" panose="020B0606030504020204" pitchFamily="34" charset="0"/>
              </a:rPr>
              <a:t>Q4</a:t>
            </a:r>
            <a:endParaRPr lang="en-GB" sz="1600" b="1" spc="30" dirty="0">
              <a:effectLst/>
              <a:latin typeface="Open Sans Condensed"/>
              <a:ea typeface="Open Sans Condensed Light" panose="020B0306030504020204" pitchFamily="34" charset="0"/>
              <a:cs typeface="Open Sans Condensed Light" panose="020B0306030504020204" pitchFamily="34" charset="0"/>
            </a:endParaRPr>
          </a:p>
        </p:txBody>
      </p:sp>
      <p:pic>
        <p:nvPicPr>
          <p:cNvPr id="2" name="Google Shape;421;g2b6d011acb8_0_8">
            <a:extLst>
              <a:ext uri="{FF2B5EF4-FFF2-40B4-BE49-F238E27FC236}">
                <a16:creationId xmlns:a16="http://schemas.microsoft.com/office/drawing/2014/main" id="{5A562825-D9EA-CA27-7BD9-AFB7B75C6051}"/>
              </a:ext>
              <a:ext uri="{C183D7F6-B498-43B3-948B-1728B52AA6E4}">
                <adec:decorative xmlns:adec="http://schemas.microsoft.com/office/drawing/2017/decorative" val="1"/>
              </a:ext>
            </a:extLst>
          </p:cNvPr>
          <p:cNvPicPr preferRelativeResize="0">
            <a:picLocks noChangeAspect="1"/>
          </p:cNvPicPr>
          <p:nvPr/>
        </p:nvPicPr>
        <p:blipFill>
          <a:blip r:embed="rId4" cstate="screen">
            <a:alphaModFix/>
            <a:extLst>
              <a:ext uri="{28A0092B-C50C-407E-A947-70E740481C1C}">
                <a14:useLocalDpi xmlns:a14="http://schemas.microsoft.com/office/drawing/2010/main"/>
              </a:ext>
            </a:extLst>
          </a:blip>
          <a:stretch>
            <a:fillRect/>
          </a:stretch>
        </p:blipFill>
        <p:spPr>
          <a:xfrm>
            <a:off x="10330187" y="314270"/>
            <a:ext cx="1449687" cy="1449725"/>
          </a:xfrm>
          <a:prstGeom prst="rect">
            <a:avLst/>
          </a:prstGeom>
          <a:noFill/>
          <a:ln>
            <a:noFill/>
          </a:ln>
        </p:spPr>
      </p:pic>
    </p:spTree>
    <p:extLst>
      <p:ext uri="{BB962C8B-B14F-4D97-AF65-F5344CB8AC3E}">
        <p14:creationId xmlns:p14="http://schemas.microsoft.com/office/powerpoint/2010/main" val="3885894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F10A4F-4098-B769-B2BE-FFDDF0A4B4C7}"/>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VOCABULARY LIST</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792972" y="1320111"/>
            <a:ext cx="10882788" cy="338554"/>
          </a:xfrm>
          <a:prstGeom prst="rect">
            <a:avLst/>
          </a:prstGeom>
          <a:noFill/>
        </p:spPr>
        <p:txBody>
          <a:bodyPr wrap="square" rtlCol="0">
            <a:spAutoFit/>
          </a:bodyPr>
          <a:lstStyle/>
          <a:p>
            <a:r>
              <a:rPr lang="en-GB" sz="16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depose</a:t>
            </a:r>
            <a:r>
              <a:rPr lang="en-GB" sz="1600">
                <a:effectLst/>
                <a:latin typeface="Georgia" panose="02040502050405020303" pitchFamily="18" charset="0"/>
                <a:ea typeface="Open Sans" panose="020B0606030504020204" pitchFamily="34" charset="0"/>
                <a:cs typeface="Open Sans" panose="020B0606030504020204" pitchFamily="34" charset="0"/>
              </a:rPr>
              <a:t>  |  remove someone from power</a:t>
            </a: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821654"/>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7187D5-25DD-1CAC-207A-BECDFC84BF05}"/>
              </a:ext>
            </a:extLst>
          </p:cNvPr>
          <p:cNvSpPr txBox="1">
            <a:spLocks/>
          </p:cNvSpPr>
          <p:nvPr/>
        </p:nvSpPr>
        <p:spPr>
          <a:xfrm>
            <a:off x="792972" y="1960823"/>
            <a:ext cx="10882787" cy="338554"/>
          </a:xfrm>
          <a:prstGeom prst="rect">
            <a:avLst/>
          </a:prstGeom>
          <a:noFill/>
        </p:spPr>
        <p:txBody>
          <a:bodyPr wrap="square" rtlCol="0">
            <a:spAutoFit/>
          </a:bodyPr>
          <a:lstStyle/>
          <a:p>
            <a:r>
              <a:rPr lang="en-GB" sz="1600" b="1">
                <a:solidFill>
                  <a:srgbClr val="9D691F"/>
                </a:solidFill>
                <a:latin typeface="Georgia" panose="02040502050405020303" pitchFamily="18" charset="0"/>
                <a:ea typeface="Open Sans" panose="020B0606030504020204" pitchFamily="34" charset="0"/>
                <a:cs typeface="Open Sans" panose="020B0606030504020204" pitchFamily="34" charset="0"/>
              </a:rPr>
              <a:t>dynasty</a:t>
            </a:r>
            <a:r>
              <a:rPr lang="en-GB" sz="1600">
                <a:effectLst/>
                <a:latin typeface="Georgia" panose="02040502050405020303" pitchFamily="18" charset="0"/>
                <a:ea typeface="Open Sans" panose="020B0606030504020204" pitchFamily="34" charset="0"/>
                <a:cs typeface="Open Sans" panose="020B0606030504020204" pitchFamily="34" charset="0"/>
              </a:rPr>
              <a:t>  |  series of leaders from the same family </a:t>
            </a:r>
          </a:p>
        </p:txBody>
      </p:sp>
      <p:cxnSp>
        <p:nvCxnSpPr>
          <p:cNvPr id="31" name="Straight Connector 30">
            <a:extLst>
              <a:ext uri="{FF2B5EF4-FFF2-40B4-BE49-F238E27FC236}">
                <a16:creationId xmlns:a16="http://schemas.microsoft.com/office/drawing/2014/main" id="{3B58060D-CA53-05B8-06EB-73FF83878BD2}"/>
              </a:ext>
              <a:ext uri="{C183D7F6-B498-43B3-948B-1728B52AA6E4}">
                <adec:decorative xmlns:adec="http://schemas.microsoft.com/office/drawing/2017/decorative" val="1"/>
              </a:ext>
            </a:extLst>
          </p:cNvPr>
          <p:cNvCxnSpPr>
            <a:cxnSpLocks/>
          </p:cNvCxnSpPr>
          <p:nvPr/>
        </p:nvCxnSpPr>
        <p:spPr>
          <a:xfrm>
            <a:off x="596014" y="2431317"/>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9613F6E-7DF0-2EA2-9A23-ADB17216C721}"/>
              </a:ext>
            </a:extLst>
          </p:cNvPr>
          <p:cNvSpPr txBox="1">
            <a:spLocks/>
          </p:cNvSpPr>
          <p:nvPr/>
        </p:nvSpPr>
        <p:spPr>
          <a:xfrm>
            <a:off x="792973" y="2601535"/>
            <a:ext cx="10882786" cy="338554"/>
          </a:xfrm>
          <a:prstGeom prst="rect">
            <a:avLst/>
          </a:prstGeom>
          <a:noFill/>
        </p:spPr>
        <p:txBody>
          <a:bodyPr wrap="square" rtlCol="0">
            <a:spAutoFit/>
          </a:bodyPr>
          <a:lstStyle/>
          <a:p>
            <a:r>
              <a:rPr lang="en-GB" sz="1600" b="1">
                <a:solidFill>
                  <a:srgbClr val="9D691F"/>
                </a:solidFill>
                <a:latin typeface="Georgia" panose="02040502050405020303" pitchFamily="18" charset="0"/>
                <a:ea typeface="Open Sans" panose="020B0606030504020204" pitchFamily="34" charset="0"/>
                <a:cs typeface="Open Sans" panose="020B0606030504020204" pitchFamily="34" charset="0"/>
              </a:rPr>
              <a:t>inherited</a:t>
            </a:r>
            <a:r>
              <a:rPr lang="en-GB" sz="1600">
                <a:effectLst/>
                <a:latin typeface="Georgia" panose="02040502050405020303" pitchFamily="18" charset="0"/>
                <a:ea typeface="Open Sans" panose="020B0606030504020204" pitchFamily="34" charset="0"/>
                <a:cs typeface="Open Sans" panose="020B0606030504020204" pitchFamily="34" charset="0"/>
              </a:rPr>
              <a:t>  |  given something such as money or a title after the death of the person who owned or held them before </a:t>
            </a:r>
          </a:p>
        </p:txBody>
      </p:sp>
      <p:cxnSp>
        <p:nvCxnSpPr>
          <p:cNvPr id="34" name="Straight Connector 33">
            <a:extLst>
              <a:ext uri="{FF2B5EF4-FFF2-40B4-BE49-F238E27FC236}">
                <a16:creationId xmlns:a16="http://schemas.microsoft.com/office/drawing/2014/main" id="{947B2F2F-9A1C-7B4C-2716-D58D0DB2FC5B}"/>
              </a:ext>
              <a:ext uri="{C183D7F6-B498-43B3-948B-1728B52AA6E4}">
                <adec:decorative xmlns:adec="http://schemas.microsoft.com/office/drawing/2017/decorative" val="1"/>
              </a:ext>
            </a:extLst>
          </p:cNvPr>
          <p:cNvCxnSpPr>
            <a:cxnSpLocks/>
          </p:cNvCxnSpPr>
          <p:nvPr/>
        </p:nvCxnSpPr>
        <p:spPr>
          <a:xfrm>
            <a:off x="596014" y="3084072"/>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181AABE-3EBB-9957-3C9B-4DA09560903B}"/>
              </a:ext>
            </a:extLst>
          </p:cNvPr>
          <p:cNvSpPr txBox="1">
            <a:spLocks/>
          </p:cNvSpPr>
          <p:nvPr/>
        </p:nvSpPr>
        <p:spPr>
          <a:xfrm>
            <a:off x="792973" y="3242247"/>
            <a:ext cx="10773593" cy="338554"/>
          </a:xfrm>
          <a:prstGeom prst="rect">
            <a:avLst/>
          </a:prstGeom>
          <a:noFill/>
        </p:spPr>
        <p:txBody>
          <a:bodyPr wrap="square" rtlCol="0">
            <a:spAutoFit/>
          </a:bodyPr>
          <a:lstStyle/>
          <a:p>
            <a:r>
              <a:rPr lang="en-GB" sz="1600" b="1">
                <a:solidFill>
                  <a:srgbClr val="9D691F"/>
                </a:solidFill>
                <a:latin typeface="Georgia" panose="02040502050405020303" pitchFamily="18" charset="0"/>
                <a:ea typeface="Open Sans" panose="020B0606030504020204" pitchFamily="34" charset="0"/>
                <a:cs typeface="Open Sans" panose="020B0606030504020204" pitchFamily="34" charset="0"/>
              </a:rPr>
              <a:t>Lancastrians</a:t>
            </a:r>
            <a:r>
              <a:rPr lang="en-GB" sz="1600">
                <a:effectLst/>
                <a:latin typeface="Georgia" panose="02040502050405020303" pitchFamily="18" charset="0"/>
                <a:ea typeface="Open Sans" panose="020B0606030504020204" pitchFamily="34" charset="0"/>
                <a:cs typeface="Open Sans" panose="020B0606030504020204" pitchFamily="34" charset="0"/>
              </a:rPr>
              <a:t>  |  supporter of the Lancaster side in the Wars of the Roses </a:t>
            </a:r>
          </a:p>
        </p:txBody>
      </p:sp>
      <p:cxnSp>
        <p:nvCxnSpPr>
          <p:cNvPr id="37" name="Straight Connector 36">
            <a:extLst>
              <a:ext uri="{FF2B5EF4-FFF2-40B4-BE49-F238E27FC236}">
                <a16:creationId xmlns:a16="http://schemas.microsoft.com/office/drawing/2014/main" id="{0C70E037-B817-D1D4-E5C9-6C6D42B51553}"/>
              </a:ext>
              <a:ext uri="{C183D7F6-B498-43B3-948B-1728B52AA6E4}">
                <adec:decorative xmlns:adec="http://schemas.microsoft.com/office/drawing/2017/decorative" val="1"/>
              </a:ext>
            </a:extLst>
          </p:cNvPr>
          <p:cNvCxnSpPr>
            <a:cxnSpLocks/>
          </p:cNvCxnSpPr>
          <p:nvPr/>
        </p:nvCxnSpPr>
        <p:spPr>
          <a:xfrm>
            <a:off x="596014" y="3729354"/>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0D6A3D05-BA84-E816-B767-9B752BD59EA7}"/>
              </a:ext>
            </a:extLst>
          </p:cNvPr>
          <p:cNvSpPr txBox="1">
            <a:spLocks/>
          </p:cNvSpPr>
          <p:nvPr/>
        </p:nvSpPr>
        <p:spPr>
          <a:xfrm>
            <a:off x="792972" y="3882959"/>
            <a:ext cx="10882788" cy="338554"/>
          </a:xfrm>
          <a:prstGeom prst="rect">
            <a:avLst/>
          </a:prstGeom>
          <a:noFill/>
        </p:spPr>
        <p:txBody>
          <a:bodyPr wrap="square" rtlCol="0">
            <a:spAutoFit/>
          </a:bodyPr>
          <a:lstStyle/>
          <a:p>
            <a:r>
              <a:rPr lang="en-GB" sz="1600" b="1">
                <a:solidFill>
                  <a:srgbClr val="9D691F"/>
                </a:solidFill>
                <a:latin typeface="Georgia" panose="02040502050405020303" pitchFamily="18" charset="0"/>
                <a:ea typeface="Open Sans" panose="020B0606030504020204" pitchFamily="34" charset="0"/>
                <a:cs typeface="Open Sans" panose="020B0606030504020204" pitchFamily="34" charset="0"/>
              </a:rPr>
              <a:t>Yorkists</a:t>
            </a:r>
            <a:r>
              <a:rPr lang="en-GB" sz="1600">
                <a:effectLst/>
                <a:latin typeface="Georgia" panose="02040502050405020303" pitchFamily="18" charset="0"/>
                <a:ea typeface="Open Sans" panose="020B0606030504020204" pitchFamily="34" charset="0"/>
                <a:cs typeface="Open Sans" panose="020B0606030504020204" pitchFamily="34" charset="0"/>
              </a:rPr>
              <a:t>  |  supporters of the York side in the Wars of the Roses</a:t>
            </a:r>
          </a:p>
        </p:txBody>
      </p:sp>
      <p:cxnSp>
        <p:nvCxnSpPr>
          <p:cNvPr id="40" name="Straight Connector 39">
            <a:extLst>
              <a:ext uri="{FF2B5EF4-FFF2-40B4-BE49-F238E27FC236}">
                <a16:creationId xmlns:a16="http://schemas.microsoft.com/office/drawing/2014/main" id="{17A7F09B-FAC6-6F92-EF13-BB35BBCE6F2A}"/>
              </a:ext>
              <a:ext uri="{C183D7F6-B498-43B3-948B-1728B52AA6E4}">
                <adec:decorative xmlns:adec="http://schemas.microsoft.com/office/drawing/2017/decorative" val="1"/>
              </a:ext>
            </a:extLst>
          </p:cNvPr>
          <p:cNvCxnSpPr>
            <a:cxnSpLocks/>
          </p:cNvCxnSpPr>
          <p:nvPr/>
        </p:nvCxnSpPr>
        <p:spPr>
          <a:xfrm>
            <a:off x="596014" y="4367902"/>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8CB8BBD3-B5E8-D7D1-55A2-401609226F0F}"/>
              </a:ext>
            </a:extLst>
          </p:cNvPr>
          <p:cNvSpPr txBox="1">
            <a:spLocks/>
          </p:cNvSpPr>
          <p:nvPr/>
        </p:nvSpPr>
        <p:spPr>
          <a:xfrm>
            <a:off x="792972" y="4523669"/>
            <a:ext cx="10882788" cy="338554"/>
          </a:xfrm>
          <a:prstGeom prst="rect">
            <a:avLst/>
          </a:prstGeom>
          <a:noFill/>
        </p:spPr>
        <p:txBody>
          <a:bodyPr wrap="square" rtlCol="0">
            <a:spAutoFit/>
          </a:bodyPr>
          <a:lstStyle/>
          <a:p>
            <a:r>
              <a:rPr lang="en-GB" sz="1600" b="1">
                <a:solidFill>
                  <a:srgbClr val="9D691F"/>
                </a:solidFill>
                <a:latin typeface="Georgia" panose="02040502050405020303" pitchFamily="18" charset="0"/>
                <a:ea typeface="Open Sans" panose="020B0606030504020204" pitchFamily="34" charset="0"/>
                <a:cs typeface="Open Sans" panose="020B0606030504020204" pitchFamily="34" charset="0"/>
              </a:rPr>
              <a:t>Wars of the Roses</a:t>
            </a:r>
            <a:r>
              <a:rPr lang="en-GB" sz="1600">
                <a:effectLst/>
                <a:latin typeface="Georgia" panose="02040502050405020303" pitchFamily="18" charset="0"/>
                <a:ea typeface="Open Sans" panose="020B0606030504020204" pitchFamily="34" charset="0"/>
                <a:cs typeface="Open Sans" panose="020B0606030504020204" pitchFamily="34" charset="0"/>
              </a:rPr>
              <a:t>  |  battles fought in England between 1455 and 1485 between Yorkists and Lancastrians</a:t>
            </a:r>
          </a:p>
        </p:txBody>
      </p:sp>
      <p:pic>
        <p:nvPicPr>
          <p:cNvPr id="2" name="Picture 1">
            <a:extLst>
              <a:ext uri="{FF2B5EF4-FFF2-40B4-BE49-F238E27FC236}">
                <a16:creationId xmlns:a16="http://schemas.microsoft.com/office/drawing/2014/main" id="{58AEA2A7-A18D-2B37-61F5-75FEB21F1EDB}"/>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0000">
            <a:off x="2042737" y="5620552"/>
            <a:ext cx="1563689" cy="903622"/>
          </a:xfrm>
          <a:prstGeom prst="rect">
            <a:avLst/>
          </a:prstGeom>
        </p:spPr>
      </p:pic>
      <p:pic>
        <p:nvPicPr>
          <p:cNvPr id="8" name="Picture 7">
            <a:extLst>
              <a:ext uri="{FF2B5EF4-FFF2-40B4-BE49-F238E27FC236}">
                <a16:creationId xmlns:a16="http://schemas.microsoft.com/office/drawing/2014/main" id="{EC16E05A-0CA3-0FE0-396F-6199B5E7CB32}"/>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0000">
            <a:off x="484904" y="5623975"/>
            <a:ext cx="1563689" cy="889565"/>
          </a:xfrm>
          <a:prstGeom prst="rect">
            <a:avLst/>
          </a:prstGeom>
        </p:spPr>
      </p:pic>
    </p:spTree>
    <p:extLst>
      <p:ext uri="{BB962C8B-B14F-4D97-AF65-F5344CB8AC3E}">
        <p14:creationId xmlns:p14="http://schemas.microsoft.com/office/powerpoint/2010/main" val="789785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F10A4F-4098-B769-B2BE-FFDDF0A4B4C7}"/>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 uri="{C183D7F6-B498-43B3-948B-1728B52AA6E4}">
                <adec:decorative xmlns:adec="http://schemas.microsoft.com/office/drawing/2017/decorative" val="0"/>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IMAGES</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596014" y="1075734"/>
            <a:ext cx="10613273" cy="261610"/>
          </a:xfrm>
          <a:prstGeom prst="rect">
            <a:avLst/>
          </a:prstGeom>
          <a:noFill/>
        </p:spPr>
        <p:txBody>
          <a:bodyPr wrap="square" lIns="91440" tIns="45720" rIns="91440" bIns="45720" rtlCol="0" anchor="t">
            <a:spAutoFit/>
          </a:bodyPr>
          <a:lstStyle/>
          <a:p>
            <a:r>
              <a:rPr lang="en-GB" sz="1100" b="1" dirty="0">
                <a:solidFill>
                  <a:srgbClr val="9D691F"/>
                </a:solidFill>
                <a:effectLst/>
                <a:latin typeface="Georgia"/>
                <a:ea typeface="Open Sans"/>
                <a:cs typeface="Open Sans"/>
                <a:hlinkClick r:id="rId3">
                  <a:extLst>
                    <a:ext uri="{A12FA001-AC4F-418D-AE19-62706E023703}">
                      <ahyp:hlinkClr xmlns:ahyp="http://schemas.microsoft.com/office/drawing/2018/hyperlinkcolor" val="tx"/>
                    </a:ext>
                  </a:extLst>
                </a:hlinkClick>
              </a:rPr>
              <a:t>Edward III</a:t>
            </a:r>
            <a:r>
              <a:rPr lang="en-GB" sz="1100" b="1" dirty="0">
                <a:solidFill>
                  <a:srgbClr val="9D691F"/>
                </a:solidFill>
                <a:latin typeface="Georgia"/>
                <a:ea typeface="Open Sans"/>
                <a:cs typeface="Open Sans"/>
              </a:rPr>
              <a:t>     </a:t>
            </a:r>
            <a:r>
              <a:rPr lang="en-GB" sz="1100" dirty="0">
                <a:effectLst/>
                <a:latin typeface="Georgia"/>
                <a:ea typeface="Open Sans"/>
                <a:cs typeface="Open Sans"/>
              </a:rPr>
              <a:t>|</a:t>
            </a:r>
            <a:r>
              <a:rPr lang="en-GB" sz="1100" dirty="0">
                <a:latin typeface="Georgia"/>
                <a:ea typeface="Open Sans"/>
                <a:cs typeface="Open Sans"/>
              </a:rPr>
              <a:t> </a:t>
            </a:r>
            <a:r>
              <a:rPr lang="en-GB" sz="1100" dirty="0">
                <a:effectLst/>
                <a:latin typeface="Georgia"/>
                <a:ea typeface="Open Sans"/>
                <a:cs typeface="Open Sans"/>
              </a:rPr>
              <a:t> © National Portrait Gallery, London</a:t>
            </a:r>
          </a:p>
        </p:txBody>
      </p:sp>
      <p:sp>
        <p:nvSpPr>
          <p:cNvPr id="76" name="TextBox 75">
            <a:extLst>
              <a:ext uri="{FF2B5EF4-FFF2-40B4-BE49-F238E27FC236}">
                <a16:creationId xmlns:a16="http://schemas.microsoft.com/office/drawing/2014/main" id="{4F910C85-0973-6C4E-7F8A-86224D837953}"/>
              </a:ext>
            </a:extLst>
          </p:cNvPr>
          <p:cNvSpPr txBox="1">
            <a:spLocks/>
          </p:cNvSpPr>
          <p:nvPr/>
        </p:nvSpPr>
        <p:spPr>
          <a:xfrm>
            <a:off x="596014" y="1404266"/>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4">
                  <a:extLst>
                    <a:ext uri="{A12FA001-AC4F-418D-AE19-62706E023703}">
                      <ahyp:hlinkClr xmlns:ahyp="http://schemas.microsoft.com/office/drawing/2018/hyperlinkcolor" val="tx"/>
                    </a:ext>
                  </a:extLst>
                </a:hlinkClick>
              </a:rPr>
              <a:t>Elizabeth Woodville</a:t>
            </a:r>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Royal Collection Trust / © His Majesty King Charles III 2024</a:t>
            </a:r>
          </a:p>
        </p:txBody>
      </p:sp>
      <p:sp>
        <p:nvSpPr>
          <p:cNvPr id="79" name="TextBox 78">
            <a:extLst>
              <a:ext uri="{FF2B5EF4-FFF2-40B4-BE49-F238E27FC236}">
                <a16:creationId xmlns:a16="http://schemas.microsoft.com/office/drawing/2014/main" id="{1E863A37-F0E6-F099-695D-70642992B512}"/>
              </a:ext>
            </a:extLst>
          </p:cNvPr>
          <p:cNvSpPr txBox="1">
            <a:spLocks/>
          </p:cNvSpPr>
          <p:nvPr/>
        </p:nvSpPr>
        <p:spPr>
          <a:xfrm>
            <a:off x="596014" y="1732798"/>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5">
                  <a:extLst>
                    <a:ext uri="{A12FA001-AC4F-418D-AE19-62706E023703}">
                      <ahyp:hlinkClr xmlns:ahyp="http://schemas.microsoft.com/office/drawing/2018/hyperlinkcolor" val="tx"/>
                    </a:ext>
                  </a:extLst>
                </a:hlinkClick>
              </a:rPr>
              <a:t>Edward IV</a:t>
            </a:r>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Royal Collection Trust / © His Majesty King Charles III 2024</a:t>
            </a:r>
          </a:p>
        </p:txBody>
      </p:sp>
      <p:sp>
        <p:nvSpPr>
          <p:cNvPr id="82" name="TextBox 81">
            <a:extLst>
              <a:ext uri="{FF2B5EF4-FFF2-40B4-BE49-F238E27FC236}">
                <a16:creationId xmlns:a16="http://schemas.microsoft.com/office/drawing/2014/main" id="{88FE2E61-157E-1C69-B8DD-3934B4CB815E}"/>
              </a:ext>
            </a:extLst>
          </p:cNvPr>
          <p:cNvSpPr txBox="1">
            <a:spLocks/>
          </p:cNvSpPr>
          <p:nvPr/>
        </p:nvSpPr>
        <p:spPr>
          <a:xfrm>
            <a:off x="596014" y="2061330"/>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6">
                  <a:extLst>
                    <a:ext uri="{A12FA001-AC4F-418D-AE19-62706E023703}">
                      <ahyp:hlinkClr xmlns:ahyp="http://schemas.microsoft.com/office/drawing/2018/hyperlinkcolor" val="tx"/>
                    </a:ext>
                  </a:extLst>
                </a:hlinkClick>
              </a:rPr>
              <a:t>George Duke of Clarence</a:t>
            </a:r>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Philip Mould &amp; Company, London</a:t>
            </a:r>
          </a:p>
        </p:txBody>
      </p:sp>
      <p:sp>
        <p:nvSpPr>
          <p:cNvPr id="91" name="TextBox 90">
            <a:extLst>
              <a:ext uri="{FF2B5EF4-FFF2-40B4-BE49-F238E27FC236}">
                <a16:creationId xmlns:a16="http://schemas.microsoft.com/office/drawing/2014/main" id="{DBFB54E3-A83A-8B8D-5CAD-830115C982EF}"/>
              </a:ext>
            </a:extLst>
          </p:cNvPr>
          <p:cNvSpPr txBox="1">
            <a:spLocks/>
          </p:cNvSpPr>
          <p:nvPr/>
        </p:nvSpPr>
        <p:spPr>
          <a:xfrm>
            <a:off x="596014" y="2389862"/>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7">
                  <a:extLst>
                    <a:ext uri="{A12FA001-AC4F-418D-AE19-62706E023703}">
                      <ahyp:hlinkClr xmlns:ahyp="http://schemas.microsoft.com/office/drawing/2018/hyperlinkcolor" val="tx"/>
                    </a:ext>
                  </a:extLst>
                </a:hlinkClick>
              </a:rPr>
              <a:t>Richard III</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 National Portrait Gallery, London </a:t>
            </a:r>
          </a:p>
        </p:txBody>
      </p:sp>
      <p:sp>
        <p:nvSpPr>
          <p:cNvPr id="94" name="TextBox 93">
            <a:extLst>
              <a:ext uri="{FF2B5EF4-FFF2-40B4-BE49-F238E27FC236}">
                <a16:creationId xmlns:a16="http://schemas.microsoft.com/office/drawing/2014/main" id="{316ACEB5-91F0-1690-97DB-F2C29EA1B03F}"/>
              </a:ext>
            </a:extLst>
          </p:cNvPr>
          <p:cNvSpPr txBox="1">
            <a:spLocks/>
          </p:cNvSpPr>
          <p:nvPr/>
        </p:nvSpPr>
        <p:spPr>
          <a:xfrm>
            <a:off x="596014" y="2718394"/>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8">
                  <a:extLst>
                    <a:ext uri="{A12FA001-AC4F-418D-AE19-62706E023703}">
                      <ahyp:hlinkClr xmlns:ahyp="http://schemas.microsoft.com/office/drawing/2018/hyperlinkcolor" val="tx"/>
                    </a:ext>
                  </a:extLst>
                </a:hlinkClick>
              </a:rPr>
              <a:t>Henry VI</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Courtesy of the British Library Royal 15 E. VI</a:t>
            </a:r>
          </a:p>
        </p:txBody>
      </p:sp>
      <p:sp>
        <p:nvSpPr>
          <p:cNvPr id="121" name="TextBox 120">
            <a:extLst>
              <a:ext uri="{FF2B5EF4-FFF2-40B4-BE49-F238E27FC236}">
                <a16:creationId xmlns:a16="http://schemas.microsoft.com/office/drawing/2014/main" id="{BAA3352C-8503-D8C2-9AE4-8BBDE3F78D40}"/>
              </a:ext>
            </a:extLst>
          </p:cNvPr>
          <p:cNvSpPr txBox="1">
            <a:spLocks/>
          </p:cNvSpPr>
          <p:nvPr/>
        </p:nvSpPr>
        <p:spPr>
          <a:xfrm>
            <a:off x="596013" y="3046926"/>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8">
                  <a:extLst>
                    <a:ext uri="{A12FA001-AC4F-418D-AE19-62706E023703}">
                      <ahyp:hlinkClr xmlns:ahyp="http://schemas.microsoft.com/office/drawing/2018/hyperlinkcolor" val="tx"/>
                    </a:ext>
                  </a:extLst>
                </a:hlinkClick>
              </a:rPr>
              <a:t>Margaret of Anjou</a:t>
            </a:r>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Courtesy of the British Library Royal 15 E. VI</a:t>
            </a: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37080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C1689333-9F67-3156-44D9-9F160ECD9D5D}"/>
              </a:ext>
              <a:ext uri="{C183D7F6-B498-43B3-948B-1728B52AA6E4}">
                <adec:decorative xmlns:adec="http://schemas.microsoft.com/office/drawing/2017/decorative" val="1"/>
              </a:ext>
            </a:extLst>
          </p:cNvPr>
          <p:cNvCxnSpPr>
            <a:cxnSpLocks/>
          </p:cNvCxnSpPr>
          <p:nvPr/>
        </p:nvCxnSpPr>
        <p:spPr>
          <a:xfrm>
            <a:off x="596014" y="1699337"/>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F388366-3CDF-95E3-4F71-2496A67AB25E}"/>
              </a:ext>
              <a:ext uri="{C183D7F6-B498-43B3-948B-1728B52AA6E4}">
                <adec:decorative xmlns:adec="http://schemas.microsoft.com/office/drawing/2017/decorative" val="1"/>
              </a:ext>
            </a:extLst>
          </p:cNvPr>
          <p:cNvCxnSpPr>
            <a:cxnSpLocks/>
          </p:cNvCxnSpPr>
          <p:nvPr/>
        </p:nvCxnSpPr>
        <p:spPr>
          <a:xfrm>
            <a:off x="596014" y="2027869"/>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4C2D98E9-7686-C557-75AB-853536F2F1D1}"/>
              </a:ext>
              <a:ext uri="{C183D7F6-B498-43B3-948B-1728B52AA6E4}">
                <adec:decorative xmlns:adec="http://schemas.microsoft.com/office/drawing/2017/decorative" val="1"/>
              </a:ext>
            </a:extLst>
          </p:cNvPr>
          <p:cNvCxnSpPr>
            <a:cxnSpLocks/>
          </p:cNvCxnSpPr>
          <p:nvPr/>
        </p:nvCxnSpPr>
        <p:spPr>
          <a:xfrm>
            <a:off x="596014" y="2356401"/>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BB0A895A-7AED-4D48-67D2-B08791CBF3A8}"/>
              </a:ext>
              <a:ext uri="{C183D7F6-B498-43B3-948B-1728B52AA6E4}">
                <adec:decorative xmlns:adec="http://schemas.microsoft.com/office/drawing/2017/decorative" val="1"/>
              </a:ext>
            </a:extLst>
          </p:cNvPr>
          <p:cNvCxnSpPr>
            <a:cxnSpLocks/>
          </p:cNvCxnSpPr>
          <p:nvPr/>
        </p:nvCxnSpPr>
        <p:spPr>
          <a:xfrm>
            <a:off x="596014" y="2684933"/>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05C5A27B-CAAC-DA69-CC69-684B47F74333}"/>
              </a:ext>
              <a:ext uri="{C183D7F6-B498-43B3-948B-1728B52AA6E4}">
                <adec:decorative xmlns:adec="http://schemas.microsoft.com/office/drawing/2017/decorative" val="1"/>
              </a:ext>
            </a:extLst>
          </p:cNvPr>
          <p:cNvCxnSpPr>
            <a:cxnSpLocks/>
          </p:cNvCxnSpPr>
          <p:nvPr/>
        </p:nvCxnSpPr>
        <p:spPr>
          <a:xfrm>
            <a:off x="596014" y="301346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pic>
        <p:nvPicPr>
          <p:cNvPr id="2" name="Google Shape;408;g2b6d011acb8_0_8">
            <a:extLst>
              <a:ext uri="{FF2B5EF4-FFF2-40B4-BE49-F238E27FC236}">
                <a16:creationId xmlns:a16="http://schemas.microsoft.com/office/drawing/2014/main" id="{D738FBD5-BDDB-C91B-5184-D432E8E88914}"/>
              </a:ext>
              <a:ext uri="{C183D7F6-B498-43B3-948B-1728B52AA6E4}">
                <adec:decorative xmlns:adec="http://schemas.microsoft.com/office/drawing/2017/decorative" val="1"/>
              </a:ext>
            </a:extLst>
          </p:cNvPr>
          <p:cNvPicPr preferRelativeResize="0">
            <a:picLocks noChangeAspect="1"/>
          </p:cNvPicPr>
          <p:nvPr/>
        </p:nvPicPr>
        <p:blipFill>
          <a:blip r:embed="rId9" cstate="screen">
            <a:alphaModFix/>
            <a:extLst>
              <a:ext uri="{28A0092B-C50C-407E-A947-70E740481C1C}">
                <a14:useLocalDpi xmlns:a14="http://schemas.microsoft.com/office/drawing/2010/main"/>
              </a:ext>
            </a:extLst>
          </a:blip>
          <a:stretch>
            <a:fillRect/>
          </a:stretch>
        </p:blipFill>
        <p:spPr>
          <a:xfrm>
            <a:off x="10529155" y="136116"/>
            <a:ext cx="1360262" cy="1360262"/>
          </a:xfrm>
          <a:prstGeom prst="rect">
            <a:avLst/>
          </a:prstGeom>
          <a:noFill/>
          <a:ln>
            <a:noFill/>
          </a:ln>
        </p:spPr>
      </p:pic>
      <p:sp>
        <p:nvSpPr>
          <p:cNvPr id="3" name="TextBox 2">
            <a:extLst>
              <a:ext uri="{FF2B5EF4-FFF2-40B4-BE49-F238E27FC236}">
                <a16:creationId xmlns:a16="http://schemas.microsoft.com/office/drawing/2014/main" id="{75088EC8-B996-7462-9C43-1A36F517BAC2}"/>
              </a:ext>
            </a:extLst>
          </p:cNvPr>
          <p:cNvSpPr txBox="1">
            <a:spLocks/>
          </p:cNvSpPr>
          <p:nvPr/>
        </p:nvSpPr>
        <p:spPr>
          <a:xfrm>
            <a:off x="599122" y="3375458"/>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10">
                  <a:extLst>
                    <a:ext uri="{A12FA001-AC4F-418D-AE19-62706E023703}">
                      <ahyp:hlinkClr xmlns:ahyp="http://schemas.microsoft.com/office/drawing/2018/hyperlinkcolor" val="tx"/>
                    </a:ext>
                  </a:extLst>
                </a:hlinkClick>
              </a:rPr>
              <a:t>Edward V</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 National Portrait Gallery, London </a:t>
            </a:r>
          </a:p>
        </p:txBody>
      </p:sp>
      <p:sp>
        <p:nvSpPr>
          <p:cNvPr id="4" name="TextBox 3">
            <a:extLst>
              <a:ext uri="{FF2B5EF4-FFF2-40B4-BE49-F238E27FC236}">
                <a16:creationId xmlns:a16="http://schemas.microsoft.com/office/drawing/2014/main" id="{C585FECC-4848-6C89-3108-3152A54A3173}"/>
              </a:ext>
            </a:extLst>
          </p:cNvPr>
          <p:cNvSpPr txBox="1">
            <a:spLocks/>
          </p:cNvSpPr>
          <p:nvPr/>
        </p:nvSpPr>
        <p:spPr>
          <a:xfrm>
            <a:off x="599122" y="3703990"/>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11">
                  <a:extLst>
                    <a:ext uri="{A12FA001-AC4F-418D-AE19-62706E023703}">
                      <ahyp:hlinkClr xmlns:ahyp="http://schemas.microsoft.com/office/drawing/2018/hyperlinkcolor" val="tx"/>
                    </a:ext>
                  </a:extLst>
                </a:hlinkClick>
              </a:rPr>
              <a:t>Richard of Shrewsbury</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 Historic Royal Palaces</a:t>
            </a:r>
          </a:p>
        </p:txBody>
      </p:sp>
      <p:sp>
        <p:nvSpPr>
          <p:cNvPr id="5" name="TextBox 4">
            <a:extLst>
              <a:ext uri="{FF2B5EF4-FFF2-40B4-BE49-F238E27FC236}">
                <a16:creationId xmlns:a16="http://schemas.microsoft.com/office/drawing/2014/main" id="{2415F4CA-F4C1-5743-ABF9-92AD0321B22A}"/>
              </a:ext>
            </a:extLst>
          </p:cNvPr>
          <p:cNvSpPr txBox="1">
            <a:spLocks/>
          </p:cNvSpPr>
          <p:nvPr/>
        </p:nvSpPr>
        <p:spPr>
          <a:xfrm>
            <a:off x="599122" y="4032522"/>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12">
                  <a:extLst>
                    <a:ext uri="{A12FA001-AC4F-418D-AE19-62706E023703}">
                      <ahyp:hlinkClr xmlns:ahyp="http://schemas.microsoft.com/office/drawing/2018/hyperlinkcolor" val="tx"/>
                    </a:ext>
                  </a:extLst>
                </a:hlinkClick>
              </a:rPr>
              <a:t>Elizabeth of York</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 National Portrait Gallery, London </a:t>
            </a:r>
          </a:p>
        </p:txBody>
      </p:sp>
      <p:sp>
        <p:nvSpPr>
          <p:cNvPr id="6" name="TextBox 5">
            <a:extLst>
              <a:ext uri="{FF2B5EF4-FFF2-40B4-BE49-F238E27FC236}">
                <a16:creationId xmlns:a16="http://schemas.microsoft.com/office/drawing/2014/main" id="{C0E9D2CA-D57A-C43C-BB53-8ED022B5C7C1}"/>
              </a:ext>
            </a:extLst>
          </p:cNvPr>
          <p:cNvSpPr txBox="1">
            <a:spLocks/>
          </p:cNvSpPr>
          <p:nvPr/>
        </p:nvSpPr>
        <p:spPr>
          <a:xfrm>
            <a:off x="599121" y="4361060"/>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13">
                  <a:extLst>
                    <a:ext uri="{A12FA001-AC4F-418D-AE19-62706E023703}">
                      <ahyp:hlinkClr xmlns:ahyp="http://schemas.microsoft.com/office/drawing/2018/hyperlinkcolor" val="tx"/>
                    </a:ext>
                  </a:extLst>
                </a:hlinkClick>
              </a:rPr>
              <a:t>Henry VII</a:t>
            </a:r>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 National Portrait Gallery, London </a:t>
            </a:r>
          </a:p>
        </p:txBody>
      </p:sp>
      <p:cxnSp>
        <p:nvCxnSpPr>
          <p:cNvPr id="8" name="Straight Connector 7">
            <a:extLst>
              <a:ext uri="{FF2B5EF4-FFF2-40B4-BE49-F238E27FC236}">
                <a16:creationId xmlns:a16="http://schemas.microsoft.com/office/drawing/2014/main" id="{AA365009-4D48-1CEA-2147-015AABFB96CD}"/>
              </a:ext>
              <a:ext uri="{C183D7F6-B498-43B3-948B-1728B52AA6E4}">
                <adec:decorative xmlns:adec="http://schemas.microsoft.com/office/drawing/2017/decorative" val="1"/>
              </a:ext>
            </a:extLst>
          </p:cNvPr>
          <p:cNvCxnSpPr>
            <a:cxnSpLocks/>
          </p:cNvCxnSpPr>
          <p:nvPr/>
        </p:nvCxnSpPr>
        <p:spPr>
          <a:xfrm>
            <a:off x="599122" y="3670529"/>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E41AB64-D555-EE6F-1A01-504F9BA439E9}"/>
              </a:ext>
              <a:ext uri="{C183D7F6-B498-43B3-948B-1728B52AA6E4}">
                <adec:decorative xmlns:adec="http://schemas.microsoft.com/office/drawing/2017/decorative" val="1"/>
              </a:ext>
            </a:extLst>
          </p:cNvPr>
          <p:cNvCxnSpPr>
            <a:cxnSpLocks/>
          </p:cNvCxnSpPr>
          <p:nvPr/>
        </p:nvCxnSpPr>
        <p:spPr>
          <a:xfrm>
            <a:off x="599122" y="3999061"/>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7163179-A2E5-CC9C-92B2-EAD250BD2D61}"/>
              </a:ext>
              <a:ext uri="{C183D7F6-B498-43B3-948B-1728B52AA6E4}">
                <adec:decorative xmlns:adec="http://schemas.microsoft.com/office/drawing/2017/decorative" val="1"/>
              </a:ext>
            </a:extLst>
          </p:cNvPr>
          <p:cNvCxnSpPr>
            <a:cxnSpLocks/>
          </p:cNvCxnSpPr>
          <p:nvPr/>
        </p:nvCxnSpPr>
        <p:spPr>
          <a:xfrm>
            <a:off x="599122" y="4327593"/>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12204C1-09FB-B45B-10C7-D507144A3A82}"/>
              </a:ext>
              <a:ext uri="{C183D7F6-B498-43B3-948B-1728B52AA6E4}">
                <adec:decorative xmlns:adec="http://schemas.microsoft.com/office/drawing/2017/decorative" val="1"/>
              </a:ext>
            </a:extLst>
          </p:cNvPr>
          <p:cNvCxnSpPr>
            <a:cxnSpLocks/>
          </p:cNvCxnSpPr>
          <p:nvPr/>
        </p:nvCxnSpPr>
        <p:spPr>
          <a:xfrm>
            <a:off x="630223" y="3341997"/>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846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11830fd-edab-4bb4-afbf-658c422cd60d" xsi:nil="true"/>
    <lcf76f155ced4ddcb4097134ff3c332f xmlns="c12aeb96-693d-4a38-af2e-b31719837d9a">
      <Terms xmlns="http://schemas.microsoft.com/office/infopath/2007/PartnerControls"/>
    </lcf76f155ced4ddcb4097134ff3c332f>
    <_dlc_DocId xmlns="6a0bfff4-67be-4a96-b973-4401e8ac1668">TMSDE-177636704-53379</_dlc_DocId>
    <_dlc_DocIdUrl xmlns="6a0bfff4-67be-4a96-b973-4401e8ac1668">
      <Url>https://historicroyalpalaces2.sharepoint.com/sites/TMS_Digital_Engagement_Workspace/_layouts/15/DocIdRedir.aspx?ID=TMSDE-177636704-53379</Url>
      <Description>TMSDE-177636704-53379</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4EAA7BB1E696494FA908917864DD3D3C" ma:contentTypeVersion="15" ma:contentTypeDescription="Create a new document." ma:contentTypeScope="" ma:versionID="4e2e7ef4bd3065ec7d33040901211ce9">
  <xsd:schema xmlns:xsd="http://www.w3.org/2001/XMLSchema" xmlns:xs="http://www.w3.org/2001/XMLSchema" xmlns:p="http://schemas.microsoft.com/office/2006/metadata/properties" xmlns:ns2="6a0bfff4-67be-4a96-b973-4401e8ac1668" xmlns:ns3="c12aeb96-693d-4a38-af2e-b31719837d9a" xmlns:ns4="311830fd-edab-4bb4-afbf-658c422cd60d" targetNamespace="http://schemas.microsoft.com/office/2006/metadata/properties" ma:root="true" ma:fieldsID="d4433ea440af4e636bc7995f39d50dd5" ns2:_="" ns3:_="" ns4:_="">
    <xsd:import namespace="6a0bfff4-67be-4a96-b973-4401e8ac1668"/>
    <xsd:import namespace="c12aeb96-693d-4a38-af2e-b31719837d9a"/>
    <xsd:import namespace="311830fd-edab-4bb4-afbf-658c422cd60d"/>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4:TaxCatchAll" minOccurs="0"/>
                <xsd:element ref="ns3:MediaServiceGenerationTime" minOccurs="0"/>
                <xsd:element ref="ns3:MediaServiceEventHashCode" minOccurs="0"/>
                <xsd:element ref="ns3:MediaServiceOCR" minOccurs="0"/>
                <xsd:element ref="ns4:SharedWithUsers" minOccurs="0"/>
                <xsd:element ref="ns4:SharedWithDetails"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0bfff4-67be-4a96-b973-4401e8ac166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12aeb96-693d-4a38-af2e-b31719837d9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f09cdffa-e90a-4605-8479-4e144b23b794" ma:termSetId="09814cd3-568e-fe90-9814-8d621ff8fb84" ma:anchorId="fba54fb3-c3e1-fe81-a776-ca4b69148c4d" ma:open="true" ma:isKeyword="false">
      <xsd:complexType>
        <xsd:sequence>
          <xsd:element ref="pc:Terms" minOccurs="0" maxOccurs="1"/>
        </xsd:sequence>
      </xsd:complex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3" nillable="true" ma:displayName="Location" ma:description="" ma:indexed="true"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11830fd-edab-4bb4-afbf-658c422cd60d"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9b880fe-e94d-4955-8144-fea6140a0b42}" ma:internalName="TaxCatchAll" ma:showField="CatchAllData" ma:web="311830fd-edab-4bb4-afbf-658c422cd60d">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789453-C610-4E3D-8741-85C294EBEC03}">
  <ds:schemaRefs>
    <ds:schemaRef ds:uri="311830fd-edab-4bb4-afbf-658c422cd60d"/>
    <ds:schemaRef ds:uri="6a0bfff4-67be-4a96-b973-4401e8ac1668"/>
    <ds:schemaRef ds:uri="c12aeb96-693d-4a38-af2e-b31719837d9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4189CBE-92BE-480C-BE38-85F076C65546}">
  <ds:schemaRefs>
    <ds:schemaRef ds:uri="http://schemas.microsoft.com/sharepoint/events"/>
  </ds:schemaRefs>
</ds:datastoreItem>
</file>

<file path=customXml/itemProps3.xml><?xml version="1.0" encoding="utf-8"?>
<ds:datastoreItem xmlns:ds="http://schemas.openxmlformats.org/officeDocument/2006/customXml" ds:itemID="{43F5DC2C-1CE8-40F5-81D2-F37D794721FA}">
  <ds:schemaRefs>
    <ds:schemaRef ds:uri="311830fd-edab-4bb4-afbf-658c422cd60d"/>
    <ds:schemaRef ds:uri="6a0bfff4-67be-4a96-b973-4401e8ac1668"/>
    <ds:schemaRef ds:uri="c12aeb96-693d-4a38-af2e-b31719837d9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AFFF65DB-445F-4DA8-82AC-EDD33A43F8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1038</Words>
  <Application>Microsoft Office PowerPoint</Application>
  <PresentationFormat>Widescreen</PresentationFormat>
  <Paragraphs>189</Paragraphs>
  <Slides>8</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Georgia</vt:lpstr>
      <vt:lpstr>Open Sans Condensed</vt:lpstr>
      <vt:lpstr>Open Sans Condensed Light</vt:lpstr>
      <vt:lpstr>Symbol</vt:lpstr>
      <vt:lpstr>Office Theme</vt:lpstr>
      <vt:lpstr>HOW TO USE - NOTES FOR TEACHERS</vt:lpstr>
      <vt:lpstr>YORK AND LANCASTER FAMILY TREE PART 1</vt:lpstr>
      <vt:lpstr>YORK AND LANCASTER FAMILY TREE PART 2</vt:lpstr>
      <vt:lpstr>YORK AND LANCASTER FAMILY TREE PART 3</vt:lpstr>
      <vt:lpstr>YORK AND LANCASTER FAMILY TREE EXTRA DETAILS</vt:lpstr>
      <vt:lpstr>CLASSROOM TASKS</vt:lpstr>
      <vt:lpstr>VOCABULARY LIST</vt:lpstr>
      <vt:lpstr>IMAGES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Evie Crockard</dc:creator>
  <cp:lastModifiedBy>Rosie Cooper</cp:lastModifiedBy>
  <cp:revision>8</cp:revision>
  <dcterms:created xsi:type="dcterms:W3CDTF">2023-08-03T09:37:27Z</dcterms:created>
  <dcterms:modified xsi:type="dcterms:W3CDTF">2024-03-22T17:43:28Z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0x0101004EAA7BB1E696494FA908917864DD3D3C</vt:lpwstr>
  </property>
  <property fmtid="{D5CDD505-2E9C-101B-9397-08002B2CF9AE}" pid="3" name="_dlc_DocIdItemGuid">
    <vt:lpwstr>07727ec7-5e5b-4e49-8872-bd4f69845fb6</vt:lpwstr>
  </property>
  <property fmtid="{D5CDD505-2E9C-101B-9397-08002B2CF9AE}" pid="4" name="MediaServiceImageTags">
    <vt:lpwstr/>
  </property>
</Properties>
</file>