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62" r:id="rId6"/>
    <p:sldId id="301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Teunis" initials="JT" lastIdx="1" clrIdx="0">
    <p:extLst>
      <p:ext uri="{19B8F6BF-5375-455C-9EA6-DF929625EA0E}">
        <p15:presenceInfo xmlns:p15="http://schemas.microsoft.com/office/powerpoint/2012/main" userId="S::Jay.Teunis@hrp.org.uk::bbc09ff3-a8c7-4251-bdb9-938bd180a3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FBC"/>
    <a:srgbClr val="A0AFA5"/>
    <a:srgbClr val="B5A7BF"/>
    <a:srgbClr val="DBA7B1"/>
    <a:srgbClr val="EAC4A9"/>
    <a:srgbClr val="F1DCB9"/>
    <a:srgbClr val="DCA74E"/>
    <a:srgbClr val="E3B971"/>
    <a:srgbClr val="EACB94"/>
    <a:srgbClr val="CA6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E8C73-B9B4-4DC7-BF25-ACB732FF8982}" v="2" dt="2025-03-07T08:54:35.137"/>
    <p1510:client id="{A2DAEA20-A8FC-22A1-9221-09BAA3F62EC9}" v="20" dt="2025-03-06T11:17:52.743"/>
    <p1510:client id="{DEB64A22-1E1B-46A7-5423-24F05177643E}" v="168" dt="2025-03-06T11:47:17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l Cameron" userId="30622550-0145-4589-8daf-9c4d1638f1c0" providerId="ADAL" clId="{2DC30019-57AA-4DC4-997E-71AF8C764817}"/>
    <pc:docChg chg="undo custSel modSld sldOrd">
      <pc:chgData name="Gail Cameron" userId="30622550-0145-4589-8daf-9c4d1638f1c0" providerId="ADAL" clId="{2DC30019-57AA-4DC4-997E-71AF8C764817}" dt="2024-09-18T14:42:59.606" v="3" actId="1076"/>
      <pc:docMkLst>
        <pc:docMk/>
      </pc:docMkLst>
      <pc:sldChg chg="modSp mod ord">
        <pc:chgData name="Gail Cameron" userId="30622550-0145-4589-8daf-9c4d1638f1c0" providerId="ADAL" clId="{2DC30019-57AA-4DC4-997E-71AF8C764817}" dt="2024-09-18T14:42:59.606" v="3" actId="1076"/>
        <pc:sldMkLst>
          <pc:docMk/>
          <pc:sldMk cId="1778828911" sldId="257"/>
        </pc:sldMkLst>
        <pc:picChg chg="mod">
          <ac:chgData name="Gail Cameron" userId="30622550-0145-4589-8daf-9c4d1638f1c0" providerId="ADAL" clId="{2DC30019-57AA-4DC4-997E-71AF8C764817}" dt="2024-09-18T14:42:59.606" v="3" actId="1076"/>
          <ac:picMkLst>
            <pc:docMk/>
            <pc:sldMk cId="1778828911" sldId="257"/>
            <ac:picMk id="4" creationId="{D8D46389-5A5E-8AC3-1369-FF1039A16F4C}"/>
          </ac:picMkLst>
        </pc:picChg>
      </pc:sldChg>
    </pc:docChg>
  </pc:docChgLst>
  <pc:docChgLst>
    <pc:chgData name="Claire Kirk" userId="S::claire.kirk@hrp.org.uk::5a1cd90d-c44e-4c4e-a9eb-d7cb39353a97" providerId="AD" clId="Web-{DBAB8EB4-5FF3-6B5F-5BFF-4D301CF53372}"/>
    <pc:docChg chg="modSld">
      <pc:chgData name="Claire Kirk" userId="S::claire.kirk@hrp.org.uk::5a1cd90d-c44e-4c4e-a9eb-d7cb39353a97" providerId="AD" clId="Web-{DBAB8EB4-5FF3-6B5F-5BFF-4D301CF53372}" dt="2024-09-10T09:08:23.919" v="1" actId="1076"/>
      <pc:docMkLst>
        <pc:docMk/>
      </pc:docMkLst>
      <pc:sldChg chg="modSp">
        <pc:chgData name="Claire Kirk" userId="S::claire.kirk@hrp.org.uk::5a1cd90d-c44e-4c4e-a9eb-d7cb39353a97" providerId="AD" clId="Web-{DBAB8EB4-5FF3-6B5F-5BFF-4D301CF53372}" dt="2024-09-10T09:08:23.919" v="1" actId="1076"/>
        <pc:sldMkLst>
          <pc:docMk/>
          <pc:sldMk cId="1646163904" sldId="306"/>
        </pc:sldMkLst>
        <pc:spChg chg="mod">
          <ac:chgData name="Claire Kirk" userId="S::claire.kirk@hrp.org.uk::5a1cd90d-c44e-4c4e-a9eb-d7cb39353a97" providerId="AD" clId="Web-{DBAB8EB4-5FF3-6B5F-5BFF-4D301CF53372}" dt="2024-09-10T09:08:23.919" v="1" actId="1076"/>
          <ac:spMkLst>
            <pc:docMk/>
            <pc:sldMk cId="1646163904" sldId="306"/>
            <ac:spMk id="3" creationId="{7388FC2B-F0A2-324C-AC45-EEC5EE294E3C}"/>
          </ac:spMkLst>
        </pc:spChg>
      </pc:sldChg>
    </pc:docChg>
  </pc:docChgLst>
  <pc:docChgLst>
    <pc:chgData name="Claire Kirk" userId="5a1cd90d-c44e-4c4e-a9eb-d7cb39353a97" providerId="ADAL" clId="{55C0D7B1-4622-4C2C-9AD5-C8FAB2308F62}"/>
    <pc:docChg chg="modSld">
      <pc:chgData name="Claire Kirk" userId="5a1cd90d-c44e-4c4e-a9eb-d7cb39353a97" providerId="ADAL" clId="{55C0D7B1-4622-4C2C-9AD5-C8FAB2308F62}" dt="2024-10-15T11:15:09.653" v="2" actId="1076"/>
      <pc:docMkLst>
        <pc:docMk/>
      </pc:docMkLst>
      <pc:sldChg chg="modSp mod">
        <pc:chgData name="Claire Kirk" userId="5a1cd90d-c44e-4c4e-a9eb-d7cb39353a97" providerId="ADAL" clId="{55C0D7B1-4622-4C2C-9AD5-C8FAB2308F62}" dt="2024-10-15T09:25:53.162" v="1" actId="1076"/>
        <pc:sldMkLst>
          <pc:docMk/>
          <pc:sldMk cId="1778828911" sldId="257"/>
        </pc:sldMkLst>
        <pc:picChg chg="mod">
          <ac:chgData name="Claire Kirk" userId="5a1cd90d-c44e-4c4e-a9eb-d7cb39353a97" providerId="ADAL" clId="{55C0D7B1-4622-4C2C-9AD5-C8FAB2308F62}" dt="2024-10-15T09:25:53.162" v="1" actId="1076"/>
          <ac:picMkLst>
            <pc:docMk/>
            <pc:sldMk cId="1778828911" sldId="257"/>
            <ac:picMk id="4" creationId="{D8D46389-5A5E-8AC3-1369-FF1039A16F4C}"/>
          </ac:picMkLst>
        </pc:picChg>
      </pc:sldChg>
      <pc:sldChg chg="modSp mod">
        <pc:chgData name="Claire Kirk" userId="5a1cd90d-c44e-4c4e-a9eb-d7cb39353a97" providerId="ADAL" clId="{55C0D7B1-4622-4C2C-9AD5-C8FAB2308F62}" dt="2024-10-15T11:15:09.653" v="2" actId="1076"/>
        <pc:sldMkLst>
          <pc:docMk/>
          <pc:sldMk cId="3075885805" sldId="310"/>
        </pc:sldMkLst>
        <pc:picChg chg="mod">
          <ac:chgData name="Claire Kirk" userId="5a1cd90d-c44e-4c4e-a9eb-d7cb39353a97" providerId="ADAL" clId="{55C0D7B1-4622-4C2C-9AD5-C8FAB2308F62}" dt="2024-10-15T11:15:09.653" v="2" actId="1076"/>
          <ac:picMkLst>
            <pc:docMk/>
            <pc:sldMk cId="3075885805" sldId="310"/>
            <ac:picMk id="2" creationId="{4982BD57-9C7C-9330-39CC-703646276065}"/>
          </ac:picMkLst>
        </pc:picChg>
      </pc:sldChg>
    </pc:docChg>
  </pc:docChgLst>
  <pc:docChgLst>
    <pc:chgData name="Rosie Cooper" userId="S::rosie.cooper@hrp.org.uk::bf124abb-9a2b-4602-9121-6ae61623fa8e" providerId="AD" clId="Web-{A2DAEA20-A8FC-22A1-9221-09BAA3F62EC9}"/>
    <pc:docChg chg="modSld">
      <pc:chgData name="Rosie Cooper" userId="S::rosie.cooper@hrp.org.uk::bf124abb-9a2b-4602-9121-6ae61623fa8e" providerId="AD" clId="Web-{A2DAEA20-A8FC-22A1-9221-09BAA3F62EC9}" dt="2025-03-06T11:17:52.743" v="14" actId="14100"/>
      <pc:docMkLst>
        <pc:docMk/>
      </pc:docMkLst>
      <pc:sldChg chg="modSp">
        <pc:chgData name="Rosie Cooper" userId="S::rosie.cooper@hrp.org.uk::bf124abb-9a2b-4602-9121-6ae61623fa8e" providerId="AD" clId="Web-{A2DAEA20-A8FC-22A1-9221-09BAA3F62EC9}" dt="2025-03-06T11:17:52.743" v="14" actId="14100"/>
        <pc:sldMkLst>
          <pc:docMk/>
          <pc:sldMk cId="1819693571" sldId="324"/>
        </pc:sldMkLst>
        <pc:spChg chg="mod">
          <ac:chgData name="Rosie Cooper" userId="S::rosie.cooper@hrp.org.uk::bf124abb-9a2b-4602-9121-6ae61623fa8e" providerId="AD" clId="Web-{A2DAEA20-A8FC-22A1-9221-09BAA3F62EC9}" dt="2025-03-06T11:17:52.743" v="14" actId="14100"/>
          <ac:spMkLst>
            <pc:docMk/>
            <pc:sldMk cId="1819693571" sldId="324"/>
            <ac:spMk id="4" creationId="{A38FD367-70F9-5F8D-32D9-302382D42C3E}"/>
          </ac:spMkLst>
        </pc:spChg>
        <pc:picChg chg="mod">
          <ac:chgData name="Rosie Cooper" userId="S::rosie.cooper@hrp.org.uk::bf124abb-9a2b-4602-9121-6ae61623fa8e" providerId="AD" clId="Web-{A2DAEA20-A8FC-22A1-9221-09BAA3F62EC9}" dt="2025-03-06T11:11:55.248" v="5"/>
          <ac:picMkLst>
            <pc:docMk/>
            <pc:sldMk cId="1819693571" sldId="324"/>
            <ac:picMk id="3" creationId="{2A1F74AA-88B9-EAFD-7FE9-F882DFD3DC05}"/>
          </ac:picMkLst>
        </pc:picChg>
      </pc:sldChg>
      <pc:sldChg chg="modSp">
        <pc:chgData name="Rosie Cooper" userId="S::rosie.cooper@hrp.org.uk::bf124abb-9a2b-4602-9121-6ae61623fa8e" providerId="AD" clId="Web-{A2DAEA20-A8FC-22A1-9221-09BAA3F62EC9}" dt="2025-03-06T11:13:21.204" v="12"/>
        <pc:sldMkLst>
          <pc:docMk/>
          <pc:sldMk cId="3480292414" sldId="336"/>
        </pc:sldMkLst>
        <pc:spChg chg="mod">
          <ac:chgData name="Rosie Cooper" userId="S::rosie.cooper@hrp.org.uk::bf124abb-9a2b-4602-9121-6ae61623fa8e" providerId="AD" clId="Web-{A2DAEA20-A8FC-22A1-9221-09BAA3F62EC9}" dt="2025-03-06T11:12:49.609" v="7" actId="1076"/>
          <ac:spMkLst>
            <pc:docMk/>
            <pc:sldMk cId="3480292414" sldId="336"/>
            <ac:spMk id="5" creationId="{38503959-3408-0F03-296F-AB7C0366C2AE}"/>
          </ac:spMkLst>
        </pc:spChg>
        <pc:picChg chg="mod">
          <ac:chgData name="Rosie Cooper" userId="S::rosie.cooper@hrp.org.uk::bf124abb-9a2b-4602-9121-6ae61623fa8e" providerId="AD" clId="Web-{A2DAEA20-A8FC-22A1-9221-09BAA3F62EC9}" dt="2025-03-06T11:13:21.204" v="12"/>
          <ac:picMkLst>
            <pc:docMk/>
            <pc:sldMk cId="3480292414" sldId="336"/>
            <ac:picMk id="3" creationId="{8D0A52F5-758C-6DCA-B7C2-E96F9F2EFFF1}"/>
          </ac:picMkLst>
        </pc:picChg>
      </pc:sldChg>
    </pc:docChg>
  </pc:docChgLst>
  <pc:docChgLst>
    <pc:chgData name="Claire Kirk" userId="S::claire.kirk@hrp.org.uk::5a1cd90d-c44e-4c4e-a9eb-d7cb39353a97" providerId="AD" clId="Web-{5AC26F78-3E77-041D-91B4-C683580945D9}"/>
    <pc:docChg chg="modSld">
      <pc:chgData name="Claire Kirk" userId="S::claire.kirk@hrp.org.uk::5a1cd90d-c44e-4c4e-a9eb-d7cb39353a97" providerId="AD" clId="Web-{5AC26F78-3E77-041D-91B4-C683580945D9}" dt="2024-12-17T12:42:33.384" v="19"/>
      <pc:docMkLst>
        <pc:docMk/>
      </pc:docMkLst>
      <pc:sldChg chg="modSp">
        <pc:chgData name="Claire Kirk" userId="S::claire.kirk@hrp.org.uk::5a1cd90d-c44e-4c4e-a9eb-d7cb39353a97" providerId="AD" clId="Web-{5AC26F78-3E77-041D-91B4-C683580945D9}" dt="2024-12-17T12:41:03.944" v="0"/>
        <pc:sldMkLst>
          <pc:docMk/>
          <pc:sldMk cId="454085306" sldId="301"/>
        </pc:sldMkLst>
        <pc:spChg chg="mod">
          <ac:chgData name="Claire Kirk" userId="S::claire.kirk@hrp.org.uk::5a1cd90d-c44e-4c4e-a9eb-d7cb39353a97" providerId="AD" clId="Web-{5AC26F78-3E77-041D-91B4-C683580945D9}" dt="2024-12-17T12:41:03.944" v="0"/>
          <ac:spMkLst>
            <pc:docMk/>
            <pc:sldMk cId="454085306" sldId="301"/>
            <ac:spMk id="3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08.131" v="1"/>
        <pc:sldMkLst>
          <pc:docMk/>
          <pc:sldMk cId="1819693571" sldId="324"/>
        </pc:sldMkLst>
        <pc:spChg chg="mod">
          <ac:chgData name="Claire Kirk" userId="S::claire.kirk@hrp.org.uk::5a1cd90d-c44e-4c4e-a9eb-d7cb39353a97" providerId="AD" clId="Web-{5AC26F78-3E77-041D-91B4-C683580945D9}" dt="2024-12-17T12:41:08.131" v="1"/>
          <ac:spMkLst>
            <pc:docMk/>
            <pc:sldMk cId="1819693571" sldId="324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40.148" v="2"/>
        <pc:sldMkLst>
          <pc:docMk/>
          <pc:sldMk cId="3101431553" sldId="325"/>
        </pc:sldMkLst>
        <pc:spChg chg="mod">
          <ac:chgData name="Claire Kirk" userId="S::claire.kirk@hrp.org.uk::5a1cd90d-c44e-4c4e-a9eb-d7cb39353a97" providerId="AD" clId="Web-{5AC26F78-3E77-041D-91B4-C683580945D9}" dt="2024-12-17T12:41:40.148" v="2"/>
          <ac:spMkLst>
            <pc:docMk/>
            <pc:sldMk cId="3101431553" sldId="325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43.054" v="3"/>
        <pc:sldMkLst>
          <pc:docMk/>
          <pc:sldMk cId="296619228" sldId="326"/>
        </pc:sldMkLst>
        <pc:spChg chg="mod">
          <ac:chgData name="Claire Kirk" userId="S::claire.kirk@hrp.org.uk::5a1cd90d-c44e-4c4e-a9eb-d7cb39353a97" providerId="AD" clId="Web-{5AC26F78-3E77-041D-91B4-C683580945D9}" dt="2024-12-17T12:41:43.054" v="3"/>
          <ac:spMkLst>
            <pc:docMk/>
            <pc:sldMk cId="296619228" sldId="326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46.273" v="4"/>
        <pc:sldMkLst>
          <pc:docMk/>
          <pc:sldMk cId="1263355767" sldId="327"/>
        </pc:sldMkLst>
        <pc:spChg chg="mod">
          <ac:chgData name="Claire Kirk" userId="S::claire.kirk@hrp.org.uk::5a1cd90d-c44e-4c4e-a9eb-d7cb39353a97" providerId="AD" clId="Web-{5AC26F78-3E77-041D-91B4-C683580945D9}" dt="2024-12-17T12:41:46.273" v="4"/>
          <ac:spMkLst>
            <pc:docMk/>
            <pc:sldMk cId="1263355767" sldId="327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49.179" v="5"/>
        <pc:sldMkLst>
          <pc:docMk/>
          <pc:sldMk cId="2518255272" sldId="328"/>
        </pc:sldMkLst>
        <pc:spChg chg="mod">
          <ac:chgData name="Claire Kirk" userId="S::claire.kirk@hrp.org.uk::5a1cd90d-c44e-4c4e-a9eb-d7cb39353a97" providerId="AD" clId="Web-{5AC26F78-3E77-041D-91B4-C683580945D9}" dt="2024-12-17T12:41:49.179" v="5"/>
          <ac:spMkLst>
            <pc:docMk/>
            <pc:sldMk cId="2518255272" sldId="328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51.867" v="6"/>
        <pc:sldMkLst>
          <pc:docMk/>
          <pc:sldMk cId="2408166111" sldId="329"/>
        </pc:sldMkLst>
        <pc:spChg chg="mod">
          <ac:chgData name="Claire Kirk" userId="S::claire.kirk@hrp.org.uk::5a1cd90d-c44e-4c4e-a9eb-d7cb39353a97" providerId="AD" clId="Web-{5AC26F78-3E77-041D-91B4-C683580945D9}" dt="2024-12-17T12:41:51.867" v="6"/>
          <ac:spMkLst>
            <pc:docMk/>
            <pc:sldMk cId="2408166111" sldId="329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55.179" v="7"/>
        <pc:sldMkLst>
          <pc:docMk/>
          <pc:sldMk cId="3076631121" sldId="330"/>
        </pc:sldMkLst>
        <pc:spChg chg="mod">
          <ac:chgData name="Claire Kirk" userId="S::claire.kirk@hrp.org.uk::5a1cd90d-c44e-4c4e-a9eb-d7cb39353a97" providerId="AD" clId="Web-{5AC26F78-3E77-041D-91B4-C683580945D9}" dt="2024-12-17T12:41:55.179" v="7"/>
          <ac:spMkLst>
            <pc:docMk/>
            <pc:sldMk cId="3076631121" sldId="330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1:58.023" v="8"/>
        <pc:sldMkLst>
          <pc:docMk/>
          <pc:sldMk cId="1901650519" sldId="331"/>
        </pc:sldMkLst>
        <pc:spChg chg="mod">
          <ac:chgData name="Claire Kirk" userId="S::claire.kirk@hrp.org.uk::5a1cd90d-c44e-4c4e-a9eb-d7cb39353a97" providerId="AD" clId="Web-{5AC26F78-3E77-041D-91B4-C683580945D9}" dt="2024-12-17T12:41:58.023" v="8"/>
          <ac:spMkLst>
            <pc:docMk/>
            <pc:sldMk cId="1901650519" sldId="331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00.992" v="9"/>
        <pc:sldMkLst>
          <pc:docMk/>
          <pc:sldMk cId="370619968" sldId="332"/>
        </pc:sldMkLst>
        <pc:spChg chg="mod">
          <ac:chgData name="Claire Kirk" userId="S::claire.kirk@hrp.org.uk::5a1cd90d-c44e-4c4e-a9eb-d7cb39353a97" providerId="AD" clId="Web-{5AC26F78-3E77-041D-91B4-C683580945D9}" dt="2024-12-17T12:42:00.992" v="9"/>
          <ac:spMkLst>
            <pc:docMk/>
            <pc:sldMk cId="370619968" sldId="332"/>
            <ac:spMk id="4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05.086" v="10"/>
        <pc:sldMkLst>
          <pc:docMk/>
          <pc:sldMk cId="1120573355" sldId="333"/>
        </pc:sldMkLst>
        <pc:spChg chg="mod">
          <ac:chgData name="Claire Kirk" userId="S::claire.kirk@hrp.org.uk::5a1cd90d-c44e-4c4e-a9eb-d7cb39353a97" providerId="AD" clId="Web-{5AC26F78-3E77-041D-91B4-C683580945D9}" dt="2024-12-17T12:42:05.086" v="10"/>
          <ac:spMkLst>
            <pc:docMk/>
            <pc:sldMk cId="1120573355" sldId="333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07.867" v="11"/>
        <pc:sldMkLst>
          <pc:docMk/>
          <pc:sldMk cId="2623364427" sldId="334"/>
        </pc:sldMkLst>
        <pc:spChg chg="mod">
          <ac:chgData name="Claire Kirk" userId="S::claire.kirk@hrp.org.uk::5a1cd90d-c44e-4c4e-a9eb-d7cb39353a97" providerId="AD" clId="Web-{5AC26F78-3E77-041D-91B4-C683580945D9}" dt="2024-12-17T12:42:07.867" v="11"/>
          <ac:spMkLst>
            <pc:docMk/>
            <pc:sldMk cId="2623364427" sldId="334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10.508" v="12"/>
        <pc:sldMkLst>
          <pc:docMk/>
          <pc:sldMk cId="2063094989" sldId="335"/>
        </pc:sldMkLst>
        <pc:spChg chg="mod">
          <ac:chgData name="Claire Kirk" userId="S::claire.kirk@hrp.org.uk::5a1cd90d-c44e-4c4e-a9eb-d7cb39353a97" providerId="AD" clId="Web-{5AC26F78-3E77-041D-91B4-C683580945D9}" dt="2024-12-17T12:42:10.508" v="12"/>
          <ac:spMkLst>
            <pc:docMk/>
            <pc:sldMk cId="2063094989" sldId="335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13.430" v="13"/>
        <pc:sldMkLst>
          <pc:docMk/>
          <pc:sldMk cId="3480292414" sldId="336"/>
        </pc:sldMkLst>
        <pc:spChg chg="mod">
          <ac:chgData name="Claire Kirk" userId="S::claire.kirk@hrp.org.uk::5a1cd90d-c44e-4c4e-a9eb-d7cb39353a97" providerId="AD" clId="Web-{5AC26F78-3E77-041D-91B4-C683580945D9}" dt="2024-12-17T12:42:13.430" v="13"/>
          <ac:spMkLst>
            <pc:docMk/>
            <pc:sldMk cId="3480292414" sldId="336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16.321" v="14"/>
        <pc:sldMkLst>
          <pc:docMk/>
          <pc:sldMk cId="466852916" sldId="337"/>
        </pc:sldMkLst>
        <pc:spChg chg="mod">
          <ac:chgData name="Claire Kirk" userId="S::claire.kirk@hrp.org.uk::5a1cd90d-c44e-4c4e-a9eb-d7cb39353a97" providerId="AD" clId="Web-{5AC26F78-3E77-041D-91B4-C683580945D9}" dt="2024-12-17T12:42:16.321" v="14"/>
          <ac:spMkLst>
            <pc:docMk/>
            <pc:sldMk cId="466852916" sldId="337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19.368" v="15"/>
        <pc:sldMkLst>
          <pc:docMk/>
          <pc:sldMk cId="2459755973" sldId="338"/>
        </pc:sldMkLst>
        <pc:spChg chg="mod">
          <ac:chgData name="Claire Kirk" userId="S::claire.kirk@hrp.org.uk::5a1cd90d-c44e-4c4e-a9eb-d7cb39353a97" providerId="AD" clId="Web-{5AC26F78-3E77-041D-91B4-C683580945D9}" dt="2024-12-17T12:42:19.368" v="15"/>
          <ac:spMkLst>
            <pc:docMk/>
            <pc:sldMk cId="2459755973" sldId="338"/>
            <ac:spMk id="4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22.446" v="16"/>
        <pc:sldMkLst>
          <pc:docMk/>
          <pc:sldMk cId="3131403735" sldId="339"/>
        </pc:sldMkLst>
        <pc:spChg chg="mod">
          <ac:chgData name="Claire Kirk" userId="S::claire.kirk@hrp.org.uk::5a1cd90d-c44e-4c4e-a9eb-d7cb39353a97" providerId="AD" clId="Web-{5AC26F78-3E77-041D-91B4-C683580945D9}" dt="2024-12-17T12:42:22.446" v="16"/>
          <ac:spMkLst>
            <pc:docMk/>
            <pc:sldMk cId="3131403735" sldId="339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27.759" v="17"/>
        <pc:sldMkLst>
          <pc:docMk/>
          <pc:sldMk cId="2533869408" sldId="340"/>
        </pc:sldMkLst>
        <pc:spChg chg="mod">
          <ac:chgData name="Claire Kirk" userId="S::claire.kirk@hrp.org.uk::5a1cd90d-c44e-4c4e-a9eb-d7cb39353a97" providerId="AD" clId="Web-{5AC26F78-3E77-041D-91B4-C683580945D9}" dt="2024-12-17T12:42:27.759" v="17"/>
          <ac:spMkLst>
            <pc:docMk/>
            <pc:sldMk cId="2533869408" sldId="340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30.524" v="18"/>
        <pc:sldMkLst>
          <pc:docMk/>
          <pc:sldMk cId="2577520837" sldId="341"/>
        </pc:sldMkLst>
        <pc:spChg chg="mod">
          <ac:chgData name="Claire Kirk" userId="S::claire.kirk@hrp.org.uk::5a1cd90d-c44e-4c4e-a9eb-d7cb39353a97" providerId="AD" clId="Web-{5AC26F78-3E77-041D-91B4-C683580945D9}" dt="2024-12-17T12:42:30.524" v="18"/>
          <ac:spMkLst>
            <pc:docMk/>
            <pc:sldMk cId="2577520837" sldId="341"/>
            <ac:spMk id="2" creationId="{7388FC2B-F0A2-324C-AC45-EEC5EE294E3C}"/>
          </ac:spMkLst>
        </pc:spChg>
      </pc:sldChg>
      <pc:sldChg chg="modSp">
        <pc:chgData name="Claire Kirk" userId="S::claire.kirk@hrp.org.uk::5a1cd90d-c44e-4c4e-a9eb-d7cb39353a97" providerId="AD" clId="Web-{5AC26F78-3E77-041D-91B4-C683580945D9}" dt="2024-12-17T12:42:33.384" v="19"/>
        <pc:sldMkLst>
          <pc:docMk/>
          <pc:sldMk cId="1682936361" sldId="342"/>
        </pc:sldMkLst>
        <pc:spChg chg="mod">
          <ac:chgData name="Claire Kirk" userId="S::claire.kirk@hrp.org.uk::5a1cd90d-c44e-4c4e-a9eb-d7cb39353a97" providerId="AD" clId="Web-{5AC26F78-3E77-041D-91B4-C683580945D9}" dt="2024-12-17T12:42:33.384" v="19"/>
          <ac:spMkLst>
            <pc:docMk/>
            <pc:sldMk cId="1682936361" sldId="342"/>
            <ac:spMk id="2" creationId="{7388FC2B-F0A2-324C-AC45-EEC5EE294E3C}"/>
          </ac:spMkLst>
        </pc:spChg>
      </pc:sldChg>
    </pc:docChg>
  </pc:docChgLst>
  <pc:docChgLst>
    <pc:chgData name="Claire Kirk" userId="S::claire.kirk@hrp.org.uk::5a1cd90d-c44e-4c4e-a9eb-d7cb39353a97" providerId="AD" clId="Web-{9AC85BAB-932D-AFBC-B77D-499B5DC5CF7D}"/>
    <pc:docChg chg="modSld">
      <pc:chgData name="Claire Kirk" userId="S::claire.kirk@hrp.org.uk::5a1cd90d-c44e-4c4e-a9eb-d7cb39353a97" providerId="AD" clId="Web-{9AC85BAB-932D-AFBC-B77D-499B5DC5CF7D}" dt="2024-11-12T16:47:31.580" v="12" actId="1076"/>
      <pc:docMkLst>
        <pc:docMk/>
      </pc:docMkLst>
      <pc:sldChg chg="addSp modSp">
        <pc:chgData name="Claire Kirk" userId="S::claire.kirk@hrp.org.uk::5a1cd90d-c44e-4c4e-a9eb-d7cb39353a97" providerId="AD" clId="Web-{9AC85BAB-932D-AFBC-B77D-499B5DC5CF7D}" dt="2024-11-12T16:47:00.767" v="10" actId="1076"/>
        <pc:sldMkLst>
          <pc:docMk/>
          <pc:sldMk cId="1819693571" sldId="324"/>
        </pc:sldMkLst>
        <pc:spChg chg="add mod">
          <ac:chgData name="Claire Kirk" userId="S::claire.kirk@hrp.org.uk::5a1cd90d-c44e-4c4e-a9eb-d7cb39353a97" providerId="AD" clId="Web-{9AC85BAB-932D-AFBC-B77D-499B5DC5CF7D}" dt="2024-11-12T16:47:00.767" v="10" actId="1076"/>
          <ac:spMkLst>
            <pc:docMk/>
            <pc:sldMk cId="1819693571" sldId="324"/>
            <ac:spMk id="4" creationId="{A38FD367-70F9-5F8D-32D9-302382D42C3E}"/>
          </ac:spMkLst>
        </pc:spChg>
      </pc:sldChg>
      <pc:sldChg chg="addSp modSp">
        <pc:chgData name="Claire Kirk" userId="S::claire.kirk@hrp.org.uk::5a1cd90d-c44e-4c4e-a9eb-d7cb39353a97" providerId="AD" clId="Web-{9AC85BAB-932D-AFBC-B77D-499B5DC5CF7D}" dt="2024-11-12T16:47:31.580" v="12" actId="1076"/>
        <pc:sldMkLst>
          <pc:docMk/>
          <pc:sldMk cId="3480292414" sldId="336"/>
        </pc:sldMkLst>
        <pc:spChg chg="add mod">
          <ac:chgData name="Claire Kirk" userId="S::claire.kirk@hrp.org.uk::5a1cd90d-c44e-4c4e-a9eb-d7cb39353a97" providerId="AD" clId="Web-{9AC85BAB-932D-AFBC-B77D-499B5DC5CF7D}" dt="2024-11-12T16:47:31.580" v="12" actId="1076"/>
          <ac:spMkLst>
            <pc:docMk/>
            <pc:sldMk cId="3480292414" sldId="336"/>
            <ac:spMk id="5" creationId="{38503959-3408-0F03-296F-AB7C0366C2AE}"/>
          </ac:spMkLst>
        </pc:spChg>
      </pc:sldChg>
    </pc:docChg>
  </pc:docChgLst>
  <pc:docChgLst>
    <pc:chgData name="Gail Cameron" userId="S::gail.cameron@hrp.org.uk::30622550-0145-4589-8daf-9c4d1638f1c0" providerId="AD" clId="Web-{6C83F232-27A4-A97E-D7DA-8771A75EA7F1}"/>
    <pc:docChg chg="modSld">
      <pc:chgData name="Gail Cameron" userId="S::gail.cameron@hrp.org.uk::30622550-0145-4589-8daf-9c4d1638f1c0" providerId="AD" clId="Web-{6C83F232-27A4-A97E-D7DA-8771A75EA7F1}" dt="2024-09-18T14:39:52.819" v="4"/>
      <pc:docMkLst>
        <pc:docMk/>
      </pc:docMkLst>
      <pc:sldChg chg="modSp">
        <pc:chgData name="Gail Cameron" userId="S::gail.cameron@hrp.org.uk::30622550-0145-4589-8daf-9c4d1638f1c0" providerId="AD" clId="Web-{6C83F232-27A4-A97E-D7DA-8771A75EA7F1}" dt="2024-09-18T14:39:52.819" v="4"/>
        <pc:sldMkLst>
          <pc:docMk/>
          <pc:sldMk cId="1778828911" sldId="257"/>
        </pc:sldMkLst>
        <pc:picChg chg="mod">
          <ac:chgData name="Gail Cameron" userId="S::gail.cameron@hrp.org.uk::30622550-0145-4589-8daf-9c4d1638f1c0" providerId="AD" clId="Web-{6C83F232-27A4-A97E-D7DA-8771A75EA7F1}" dt="2024-09-18T14:39:52.819" v="4"/>
          <ac:picMkLst>
            <pc:docMk/>
            <pc:sldMk cId="1778828911" sldId="257"/>
            <ac:picMk id="4" creationId="{D8D46389-5A5E-8AC3-1369-FF1039A16F4C}"/>
          </ac:picMkLst>
        </pc:picChg>
      </pc:sldChg>
    </pc:docChg>
  </pc:docChgLst>
  <pc:docChgLst>
    <pc:chgData name="Gail Cameron" userId="30622550-0145-4589-8daf-9c4d1638f1c0" providerId="ADAL" clId="{EB3C5F21-025C-47B5-96C3-13DA2F77AC80}"/>
    <pc:docChg chg="custSel modSld">
      <pc:chgData name="Gail Cameron" userId="30622550-0145-4589-8daf-9c4d1638f1c0" providerId="ADAL" clId="{EB3C5F21-025C-47B5-96C3-13DA2F77AC80}" dt="2024-09-04T13:40:36.103" v="1639" actId="33553"/>
      <pc:docMkLst>
        <pc:docMk/>
      </pc:docMkLst>
      <pc:sldChg chg="modSp mod">
        <pc:chgData name="Gail Cameron" userId="30622550-0145-4589-8daf-9c4d1638f1c0" providerId="ADAL" clId="{EB3C5F21-025C-47B5-96C3-13DA2F77AC80}" dt="2024-09-04T13:39:51.845" v="1621" actId="33553"/>
        <pc:sldMkLst>
          <pc:docMk/>
          <pc:sldMk cId="1778828911" sldId="257"/>
        </pc:sldMkLst>
        <pc:spChg chg="mod">
          <ac:chgData name="Gail Cameron" userId="30622550-0145-4589-8daf-9c4d1638f1c0" providerId="ADAL" clId="{EB3C5F21-025C-47B5-96C3-13DA2F77AC80}" dt="2024-09-04T13:39:51.845" v="1621" actId="33553"/>
          <ac:spMkLst>
            <pc:docMk/>
            <pc:sldMk cId="1778828911" sldId="257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15:21.032" v="273" actId="962"/>
          <ac:picMkLst>
            <pc:docMk/>
            <pc:sldMk cId="1778828911" sldId="257"/>
            <ac:picMk id="4" creationId="{D8D46389-5A5E-8AC3-1369-FF1039A16F4C}"/>
          </ac:picMkLst>
        </pc:picChg>
      </pc:sldChg>
      <pc:sldChg chg="modSp mod">
        <pc:chgData name="Gail Cameron" userId="30622550-0145-4589-8daf-9c4d1638f1c0" providerId="ADAL" clId="{EB3C5F21-025C-47B5-96C3-13DA2F77AC80}" dt="2024-09-04T13:39:58.473" v="1622" actId="33553"/>
        <pc:sldMkLst>
          <pc:docMk/>
          <pc:sldMk cId="4140180699" sldId="295"/>
        </pc:sldMkLst>
        <pc:spChg chg="mod">
          <ac:chgData name="Gail Cameron" userId="30622550-0145-4589-8daf-9c4d1638f1c0" providerId="ADAL" clId="{EB3C5F21-025C-47B5-96C3-13DA2F77AC80}" dt="2024-09-04T13:39:58.473" v="1622" actId="33553"/>
          <ac:spMkLst>
            <pc:docMk/>
            <pc:sldMk cId="4140180699" sldId="295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18:02.431" v="469" actId="962"/>
          <ac:picMkLst>
            <pc:docMk/>
            <pc:sldMk cId="4140180699" sldId="295"/>
            <ac:picMk id="2" creationId="{0E8EE02C-58A9-7A7B-24BD-674FAC2D01C1}"/>
          </ac:picMkLst>
        </pc:picChg>
      </pc:sldChg>
      <pc:sldChg chg="modSp mod">
        <pc:chgData name="Gail Cameron" userId="30622550-0145-4589-8daf-9c4d1638f1c0" providerId="ADAL" clId="{EB3C5F21-025C-47B5-96C3-13DA2F77AC80}" dt="2024-09-04T13:40:02.127" v="1623" actId="33553"/>
        <pc:sldMkLst>
          <pc:docMk/>
          <pc:sldMk cId="703198892" sldId="296"/>
        </pc:sldMkLst>
        <pc:spChg chg="mod">
          <ac:chgData name="Gail Cameron" userId="30622550-0145-4589-8daf-9c4d1638f1c0" providerId="ADAL" clId="{EB3C5F21-025C-47B5-96C3-13DA2F77AC80}" dt="2024-09-04T13:40:02.127" v="1623" actId="33553"/>
          <ac:spMkLst>
            <pc:docMk/>
            <pc:sldMk cId="703198892" sldId="296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18:55.479" v="531" actId="962"/>
          <ac:picMkLst>
            <pc:docMk/>
            <pc:sldMk cId="703198892" sldId="296"/>
            <ac:picMk id="8" creationId="{23BBB6F0-0D0D-1811-8A1D-AF898E9A071F}"/>
          </ac:picMkLst>
        </pc:picChg>
      </pc:sldChg>
      <pc:sldChg chg="modSp mod">
        <pc:chgData name="Gail Cameron" userId="30622550-0145-4589-8daf-9c4d1638f1c0" providerId="ADAL" clId="{EB3C5F21-025C-47B5-96C3-13DA2F77AC80}" dt="2024-09-04T13:40:06.907" v="1625" actId="33553"/>
        <pc:sldMkLst>
          <pc:docMk/>
          <pc:sldMk cId="3118194491" sldId="297"/>
        </pc:sldMkLst>
        <pc:spChg chg="mod">
          <ac:chgData name="Gail Cameron" userId="30622550-0145-4589-8daf-9c4d1638f1c0" providerId="ADAL" clId="{EB3C5F21-025C-47B5-96C3-13DA2F77AC80}" dt="2024-09-04T13:40:06.907" v="1625" actId="33553"/>
          <ac:spMkLst>
            <pc:docMk/>
            <pc:sldMk cId="3118194491" sldId="297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0:45.664" v="717" actId="962"/>
          <ac:picMkLst>
            <pc:docMk/>
            <pc:sldMk cId="3118194491" sldId="297"/>
            <ac:picMk id="2" creationId="{B573C70A-5A83-6F7E-EEDA-B08D0895A923}"/>
          </ac:picMkLst>
        </pc:picChg>
      </pc:sldChg>
      <pc:sldChg chg="delSp modSp mod">
        <pc:chgData name="Gail Cameron" userId="30622550-0145-4589-8daf-9c4d1638f1c0" providerId="ADAL" clId="{EB3C5F21-025C-47B5-96C3-13DA2F77AC80}" dt="2024-09-04T13:40:09.293" v="1626" actId="33553"/>
        <pc:sldMkLst>
          <pc:docMk/>
          <pc:sldMk cId="178382762" sldId="298"/>
        </pc:sldMkLst>
        <pc:spChg chg="mod">
          <ac:chgData name="Gail Cameron" userId="30622550-0145-4589-8daf-9c4d1638f1c0" providerId="ADAL" clId="{EB3C5F21-025C-47B5-96C3-13DA2F77AC80}" dt="2024-09-04T13:40:09.293" v="1626" actId="33553"/>
          <ac:spMkLst>
            <pc:docMk/>
            <pc:sldMk cId="178382762" sldId="298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1:20.667" v="721" actId="962"/>
          <ac:picMkLst>
            <pc:docMk/>
            <pc:sldMk cId="178382762" sldId="298"/>
            <ac:picMk id="2" creationId="{4D7396A1-7BF4-CB30-EEAA-EC137775EA5B}"/>
          </ac:picMkLst>
        </pc:picChg>
        <pc:picChg chg="del">
          <ac:chgData name="Gail Cameron" userId="30622550-0145-4589-8daf-9c4d1638f1c0" providerId="ADAL" clId="{EB3C5F21-025C-47B5-96C3-13DA2F77AC80}" dt="2024-09-04T13:33:25.615" v="1620" actId="21"/>
          <ac:picMkLst>
            <pc:docMk/>
            <pc:sldMk cId="178382762" sldId="298"/>
            <ac:picMk id="4" creationId="{784450CF-C037-D3C3-374A-1985A80B4D0E}"/>
          </ac:picMkLst>
        </pc:picChg>
      </pc:sldChg>
      <pc:sldChg chg="modSp mod">
        <pc:chgData name="Gail Cameron" userId="30622550-0145-4589-8daf-9c4d1638f1c0" providerId="ADAL" clId="{EB3C5F21-025C-47B5-96C3-13DA2F77AC80}" dt="2024-09-04T13:40:11.529" v="1627" actId="33553"/>
        <pc:sldMkLst>
          <pc:docMk/>
          <pc:sldMk cId="310778683" sldId="299"/>
        </pc:sldMkLst>
        <pc:spChg chg="mod">
          <ac:chgData name="Gail Cameron" userId="30622550-0145-4589-8daf-9c4d1638f1c0" providerId="ADAL" clId="{EB3C5F21-025C-47B5-96C3-13DA2F77AC80}" dt="2024-09-04T13:40:11.529" v="1627" actId="33553"/>
          <ac:spMkLst>
            <pc:docMk/>
            <pc:sldMk cId="310778683" sldId="299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2:34.263" v="833" actId="962"/>
          <ac:picMkLst>
            <pc:docMk/>
            <pc:sldMk cId="310778683" sldId="299"/>
            <ac:picMk id="2" creationId="{37338BCB-7A40-9D43-94AD-981C9B5E2E85}"/>
          </ac:picMkLst>
        </pc:picChg>
      </pc:sldChg>
      <pc:sldChg chg="modSp mod">
        <pc:chgData name="Gail Cameron" userId="30622550-0145-4589-8daf-9c4d1638f1c0" providerId="ADAL" clId="{EB3C5F21-025C-47B5-96C3-13DA2F77AC80}" dt="2024-09-04T13:40:15.813" v="1628" actId="33553"/>
        <pc:sldMkLst>
          <pc:docMk/>
          <pc:sldMk cId="1906941054" sldId="300"/>
        </pc:sldMkLst>
        <pc:spChg chg="mod">
          <ac:chgData name="Gail Cameron" userId="30622550-0145-4589-8daf-9c4d1638f1c0" providerId="ADAL" clId="{EB3C5F21-025C-47B5-96C3-13DA2F77AC80}" dt="2024-09-04T13:40:15.813" v="1628" actId="33553"/>
          <ac:spMkLst>
            <pc:docMk/>
            <pc:sldMk cId="1906941054" sldId="300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3:42.966" v="933" actId="962"/>
          <ac:picMkLst>
            <pc:docMk/>
            <pc:sldMk cId="1906941054" sldId="300"/>
            <ac:picMk id="2" creationId="{EC3279F6-7F32-26EC-9911-A74B5616708C}"/>
          </ac:picMkLst>
        </pc:picChg>
      </pc:sldChg>
      <pc:sldChg chg="modSp mod">
        <pc:chgData name="Gail Cameron" userId="30622550-0145-4589-8daf-9c4d1638f1c0" providerId="ADAL" clId="{EB3C5F21-025C-47B5-96C3-13DA2F77AC80}" dt="2024-09-04T13:40:19.536" v="1630" actId="33553"/>
        <pc:sldMkLst>
          <pc:docMk/>
          <pc:sldMk cId="2145540737" sldId="303"/>
        </pc:sldMkLst>
        <pc:spChg chg="mod">
          <ac:chgData name="Gail Cameron" userId="30622550-0145-4589-8daf-9c4d1638f1c0" providerId="ADAL" clId="{EB3C5F21-025C-47B5-96C3-13DA2F77AC80}" dt="2024-09-04T13:40:19.536" v="1630" actId="33553"/>
          <ac:spMkLst>
            <pc:docMk/>
            <pc:sldMk cId="2145540737" sldId="303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6:20.195" v="1143" actId="962"/>
          <ac:picMkLst>
            <pc:docMk/>
            <pc:sldMk cId="2145540737" sldId="303"/>
            <ac:picMk id="2" creationId="{7E79F9D5-D99B-0D08-B8AF-0DA3DCC88974}"/>
          </ac:picMkLst>
        </pc:picChg>
      </pc:sldChg>
      <pc:sldChg chg="modSp mod">
        <pc:chgData name="Gail Cameron" userId="30622550-0145-4589-8daf-9c4d1638f1c0" providerId="ADAL" clId="{EB3C5F21-025C-47B5-96C3-13DA2F77AC80}" dt="2024-09-04T13:40:21.391" v="1631" actId="33553"/>
        <pc:sldMkLst>
          <pc:docMk/>
          <pc:sldMk cId="3427737506" sldId="304"/>
        </pc:sldMkLst>
        <pc:spChg chg="mod">
          <ac:chgData name="Gail Cameron" userId="30622550-0145-4589-8daf-9c4d1638f1c0" providerId="ADAL" clId="{EB3C5F21-025C-47B5-96C3-13DA2F77AC80}" dt="2024-09-04T13:40:21.391" v="1631" actId="33553"/>
          <ac:spMkLst>
            <pc:docMk/>
            <pc:sldMk cId="3427737506" sldId="304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7:00.146" v="1201" actId="962"/>
          <ac:picMkLst>
            <pc:docMk/>
            <pc:sldMk cId="3427737506" sldId="304"/>
            <ac:picMk id="2" creationId="{B27E9A03-D321-F9F7-3991-90D4C16FFC74}"/>
          </ac:picMkLst>
        </pc:picChg>
      </pc:sldChg>
      <pc:sldChg chg="modSp mod">
        <pc:chgData name="Gail Cameron" userId="30622550-0145-4589-8daf-9c4d1638f1c0" providerId="ADAL" clId="{EB3C5F21-025C-47B5-96C3-13DA2F77AC80}" dt="2024-09-04T13:40:17.720" v="1629" actId="33553"/>
        <pc:sldMkLst>
          <pc:docMk/>
          <pc:sldMk cId="2234397027" sldId="305"/>
        </pc:sldMkLst>
        <pc:spChg chg="mod">
          <ac:chgData name="Gail Cameron" userId="30622550-0145-4589-8daf-9c4d1638f1c0" providerId="ADAL" clId="{EB3C5F21-025C-47B5-96C3-13DA2F77AC80}" dt="2024-09-04T13:40:17.720" v="1629" actId="33553"/>
          <ac:spMkLst>
            <pc:docMk/>
            <pc:sldMk cId="2234397027" sldId="305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5:44.220" v="1127" actId="962"/>
          <ac:picMkLst>
            <pc:docMk/>
            <pc:sldMk cId="2234397027" sldId="305"/>
            <ac:picMk id="4" creationId="{4499B731-4BC0-B9CF-1B5F-869861F13626}"/>
          </ac:picMkLst>
        </pc:picChg>
      </pc:sldChg>
      <pc:sldChg chg="modSp mod">
        <pc:chgData name="Gail Cameron" userId="30622550-0145-4589-8daf-9c4d1638f1c0" providerId="ADAL" clId="{EB3C5F21-025C-47B5-96C3-13DA2F77AC80}" dt="2024-09-04T13:40:25.346" v="1633" actId="33553"/>
        <pc:sldMkLst>
          <pc:docMk/>
          <pc:sldMk cId="1646163904" sldId="306"/>
        </pc:sldMkLst>
        <pc:spChg chg="mod">
          <ac:chgData name="Gail Cameron" userId="30622550-0145-4589-8daf-9c4d1638f1c0" providerId="ADAL" clId="{EB3C5F21-025C-47B5-96C3-13DA2F77AC80}" dt="2024-09-04T13:40:25.346" v="1633" actId="33553"/>
          <ac:spMkLst>
            <pc:docMk/>
            <pc:sldMk cId="1646163904" sldId="306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8:28.106" v="1253" actId="962"/>
          <ac:picMkLst>
            <pc:docMk/>
            <pc:sldMk cId="1646163904" sldId="306"/>
            <ac:picMk id="2" creationId="{85C48CAC-A9F0-21E9-7148-8E1BBF2EFB82}"/>
          </ac:picMkLst>
        </pc:picChg>
      </pc:sldChg>
      <pc:sldChg chg="modSp mod">
        <pc:chgData name="Gail Cameron" userId="30622550-0145-4589-8daf-9c4d1638f1c0" providerId="ADAL" clId="{EB3C5F21-025C-47B5-96C3-13DA2F77AC80}" dt="2024-09-04T13:40:23.469" v="1632" actId="33553"/>
        <pc:sldMkLst>
          <pc:docMk/>
          <pc:sldMk cId="741217627" sldId="307"/>
        </pc:sldMkLst>
        <pc:spChg chg="mod">
          <ac:chgData name="Gail Cameron" userId="30622550-0145-4589-8daf-9c4d1638f1c0" providerId="ADAL" clId="{EB3C5F21-025C-47B5-96C3-13DA2F77AC80}" dt="2024-09-04T13:40:23.469" v="1632" actId="33553"/>
          <ac:spMkLst>
            <pc:docMk/>
            <pc:sldMk cId="741217627" sldId="307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7:47.674" v="1215" actId="962"/>
          <ac:picMkLst>
            <pc:docMk/>
            <pc:sldMk cId="741217627" sldId="307"/>
            <ac:picMk id="2" creationId="{CB2A5202-52DE-21C7-1E3A-DE9E57C12823}"/>
          </ac:picMkLst>
        </pc:picChg>
      </pc:sldChg>
      <pc:sldChg chg="modSp mod">
        <pc:chgData name="Gail Cameron" userId="30622550-0145-4589-8daf-9c4d1638f1c0" providerId="ADAL" clId="{EB3C5F21-025C-47B5-96C3-13DA2F77AC80}" dt="2024-09-04T13:40:26.830" v="1634" actId="33553"/>
        <pc:sldMkLst>
          <pc:docMk/>
          <pc:sldMk cId="1117605575" sldId="308"/>
        </pc:sldMkLst>
        <pc:spChg chg="mod">
          <ac:chgData name="Gail Cameron" userId="30622550-0145-4589-8daf-9c4d1638f1c0" providerId="ADAL" clId="{EB3C5F21-025C-47B5-96C3-13DA2F77AC80}" dt="2024-09-04T13:40:26.830" v="1634" actId="33553"/>
          <ac:spMkLst>
            <pc:docMk/>
            <pc:sldMk cId="1117605575" sldId="308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29:37.319" v="1381" actId="962"/>
          <ac:picMkLst>
            <pc:docMk/>
            <pc:sldMk cId="1117605575" sldId="308"/>
            <ac:picMk id="2" creationId="{6A0802F2-03FB-AC7A-A93D-9B7E5CDB89E0}"/>
          </ac:picMkLst>
        </pc:picChg>
      </pc:sldChg>
      <pc:sldChg chg="modSp mod">
        <pc:chgData name="Gail Cameron" userId="30622550-0145-4589-8daf-9c4d1638f1c0" providerId="ADAL" clId="{EB3C5F21-025C-47B5-96C3-13DA2F77AC80}" dt="2024-09-04T13:40:28.706" v="1635" actId="33553"/>
        <pc:sldMkLst>
          <pc:docMk/>
          <pc:sldMk cId="1745714295" sldId="309"/>
        </pc:sldMkLst>
        <pc:spChg chg="mod">
          <ac:chgData name="Gail Cameron" userId="30622550-0145-4589-8daf-9c4d1638f1c0" providerId="ADAL" clId="{EB3C5F21-025C-47B5-96C3-13DA2F77AC80}" dt="2024-09-04T13:40:28.706" v="1635" actId="33553"/>
          <ac:spMkLst>
            <pc:docMk/>
            <pc:sldMk cId="1745714295" sldId="309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30:39.145" v="1421" actId="962"/>
          <ac:picMkLst>
            <pc:docMk/>
            <pc:sldMk cId="1745714295" sldId="309"/>
            <ac:picMk id="2" creationId="{0106AB1C-874F-A19C-7853-7E048C91860D}"/>
          </ac:picMkLst>
        </pc:picChg>
      </pc:sldChg>
      <pc:sldChg chg="modSp mod">
        <pc:chgData name="Gail Cameron" userId="30622550-0145-4589-8daf-9c4d1638f1c0" providerId="ADAL" clId="{EB3C5F21-025C-47B5-96C3-13DA2F77AC80}" dt="2024-09-04T13:40:33.798" v="1638" actId="33553"/>
        <pc:sldMkLst>
          <pc:docMk/>
          <pc:sldMk cId="3075885805" sldId="310"/>
        </pc:sldMkLst>
        <pc:spChg chg="mod">
          <ac:chgData name="Gail Cameron" userId="30622550-0145-4589-8daf-9c4d1638f1c0" providerId="ADAL" clId="{EB3C5F21-025C-47B5-96C3-13DA2F77AC80}" dt="2024-09-04T13:40:33.798" v="1638" actId="33553"/>
          <ac:spMkLst>
            <pc:docMk/>
            <pc:sldMk cId="3075885805" sldId="310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33:01.471" v="1619" actId="962"/>
          <ac:picMkLst>
            <pc:docMk/>
            <pc:sldMk cId="3075885805" sldId="310"/>
            <ac:picMk id="2" creationId="{4982BD57-9C7C-9330-39CC-703646276065}"/>
          </ac:picMkLst>
        </pc:picChg>
      </pc:sldChg>
      <pc:sldChg chg="modSp mod">
        <pc:chgData name="Gail Cameron" userId="30622550-0145-4589-8daf-9c4d1638f1c0" providerId="ADAL" clId="{EB3C5F21-025C-47B5-96C3-13DA2F77AC80}" dt="2024-09-04T13:40:32.229" v="1637" actId="33553"/>
        <pc:sldMkLst>
          <pc:docMk/>
          <pc:sldMk cId="985997512" sldId="312"/>
        </pc:sldMkLst>
        <pc:spChg chg="mod">
          <ac:chgData name="Gail Cameron" userId="30622550-0145-4589-8daf-9c4d1638f1c0" providerId="ADAL" clId="{EB3C5F21-025C-47B5-96C3-13DA2F77AC80}" dt="2024-09-04T13:40:32.229" v="1637" actId="33553"/>
          <ac:spMkLst>
            <pc:docMk/>
            <pc:sldMk cId="985997512" sldId="312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32:20.832" v="1517" actId="962"/>
          <ac:picMkLst>
            <pc:docMk/>
            <pc:sldMk cId="985997512" sldId="312"/>
            <ac:picMk id="2" creationId="{1C03DFAB-CE72-B1F5-1F9A-FBEF34D4EC57}"/>
          </ac:picMkLst>
        </pc:picChg>
      </pc:sldChg>
      <pc:sldChg chg="modSp mod">
        <pc:chgData name="Gail Cameron" userId="30622550-0145-4589-8daf-9c4d1638f1c0" providerId="ADAL" clId="{EB3C5F21-025C-47B5-96C3-13DA2F77AC80}" dt="2024-09-04T13:40:30.263" v="1636" actId="33553"/>
        <pc:sldMkLst>
          <pc:docMk/>
          <pc:sldMk cId="925718253" sldId="314"/>
        </pc:sldMkLst>
        <pc:spChg chg="mod">
          <ac:chgData name="Gail Cameron" userId="30622550-0145-4589-8daf-9c4d1638f1c0" providerId="ADAL" clId="{EB3C5F21-025C-47B5-96C3-13DA2F77AC80}" dt="2024-09-04T13:40:30.263" v="1636" actId="33553"/>
          <ac:spMkLst>
            <pc:docMk/>
            <pc:sldMk cId="925718253" sldId="314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31:52.908" v="1511" actId="962"/>
          <ac:picMkLst>
            <pc:docMk/>
            <pc:sldMk cId="925718253" sldId="314"/>
            <ac:picMk id="2" creationId="{474D0277-4198-E401-6808-C6D81BCD18CF}"/>
          </ac:picMkLst>
        </pc:picChg>
      </pc:sldChg>
      <pc:sldChg chg="modSp mod">
        <pc:chgData name="Gail Cameron" userId="30622550-0145-4589-8daf-9c4d1638f1c0" providerId="ADAL" clId="{EB3C5F21-025C-47B5-96C3-13DA2F77AC80}" dt="2024-09-04T13:40:36.103" v="1639" actId="33553"/>
        <pc:sldMkLst>
          <pc:docMk/>
          <pc:sldMk cId="2754393846" sldId="315"/>
        </pc:sldMkLst>
        <pc:spChg chg="mod">
          <ac:chgData name="Gail Cameron" userId="30622550-0145-4589-8daf-9c4d1638f1c0" providerId="ADAL" clId="{EB3C5F21-025C-47B5-96C3-13DA2F77AC80}" dt="2024-09-04T13:40:36.103" v="1639" actId="33553"/>
          <ac:spMkLst>
            <pc:docMk/>
            <pc:sldMk cId="2754393846" sldId="315"/>
            <ac:spMk id="3" creationId="{7388FC2B-F0A2-324C-AC45-EEC5EE294E3C}"/>
          </ac:spMkLst>
        </pc:spChg>
      </pc:sldChg>
      <pc:sldChg chg="modSp mod">
        <pc:chgData name="Gail Cameron" userId="30622550-0145-4589-8daf-9c4d1638f1c0" providerId="ADAL" clId="{EB3C5F21-025C-47B5-96C3-13DA2F77AC80}" dt="2024-09-04T13:40:04.237" v="1624" actId="33553"/>
        <pc:sldMkLst>
          <pc:docMk/>
          <pc:sldMk cId="791501050" sldId="316"/>
        </pc:sldMkLst>
        <pc:spChg chg="mod">
          <ac:chgData name="Gail Cameron" userId="30622550-0145-4589-8daf-9c4d1638f1c0" providerId="ADAL" clId="{EB3C5F21-025C-47B5-96C3-13DA2F77AC80}" dt="2024-09-04T13:40:04.237" v="1624" actId="33553"/>
          <ac:spMkLst>
            <pc:docMk/>
            <pc:sldMk cId="791501050" sldId="316"/>
            <ac:spMk id="3" creationId="{7388FC2B-F0A2-324C-AC45-EEC5EE294E3C}"/>
          </ac:spMkLst>
        </pc:spChg>
        <pc:picChg chg="mod">
          <ac:chgData name="Gail Cameron" userId="30622550-0145-4589-8daf-9c4d1638f1c0" providerId="ADAL" clId="{EB3C5F21-025C-47B5-96C3-13DA2F77AC80}" dt="2024-09-04T13:19:23.416" v="569" actId="962"/>
          <ac:picMkLst>
            <pc:docMk/>
            <pc:sldMk cId="791501050" sldId="316"/>
            <ac:picMk id="5" creationId="{F422C215-3430-C990-98D4-9510630BD806}"/>
          </ac:picMkLst>
        </pc:picChg>
      </pc:sldChg>
    </pc:docChg>
  </pc:docChgLst>
  <pc:docChgLst>
    <pc:chgData name="Gail Cameron" userId="30622550-0145-4589-8daf-9c4d1638f1c0" providerId="ADAL" clId="{4ECEE3F2-EA60-405B-BA22-92B160C7C4EF}"/>
    <pc:docChg chg="undo custSel modSld">
      <pc:chgData name="Gail Cameron" userId="30622550-0145-4589-8daf-9c4d1638f1c0" providerId="ADAL" clId="{4ECEE3F2-EA60-405B-BA22-92B160C7C4EF}" dt="2025-01-07T16:56:30.193" v="411" actId="962"/>
      <pc:docMkLst>
        <pc:docMk/>
      </pc:docMkLst>
      <pc:sldChg chg="addSp delSp modSp mod">
        <pc:chgData name="Gail Cameron" userId="30622550-0145-4589-8daf-9c4d1638f1c0" providerId="ADAL" clId="{4ECEE3F2-EA60-405B-BA22-92B160C7C4EF}" dt="2025-01-07T16:49:16.925" v="19" actId="962"/>
        <pc:sldMkLst>
          <pc:docMk/>
          <pc:sldMk cId="3101431553" sldId="325"/>
        </pc:sldMkLst>
        <pc:picChg chg="add del">
          <ac:chgData name="Gail Cameron" userId="30622550-0145-4589-8daf-9c4d1638f1c0" providerId="ADAL" clId="{4ECEE3F2-EA60-405B-BA22-92B160C7C4EF}" dt="2025-01-07T16:48:24.009" v="2" actId="21"/>
          <ac:picMkLst>
            <pc:docMk/>
            <pc:sldMk cId="3101431553" sldId="325"/>
            <ac:picMk id="3" creationId="{54E79824-8541-4211-E76A-83915D9E0F12}"/>
          </ac:picMkLst>
        </pc:picChg>
        <pc:picChg chg="add mod">
          <ac:chgData name="Gail Cameron" userId="30622550-0145-4589-8daf-9c4d1638f1c0" providerId="ADAL" clId="{4ECEE3F2-EA60-405B-BA22-92B160C7C4EF}" dt="2025-01-07T16:49:16.925" v="19" actId="962"/>
          <ac:picMkLst>
            <pc:docMk/>
            <pc:sldMk cId="3101431553" sldId="325"/>
            <ac:picMk id="5" creationId="{7F342B0B-63AD-3A1C-1D39-FFBC8F6DCB4B}"/>
          </ac:picMkLst>
        </pc:picChg>
      </pc:sldChg>
      <pc:sldChg chg="addSp delSp modSp mod">
        <pc:chgData name="Gail Cameron" userId="30622550-0145-4589-8daf-9c4d1638f1c0" providerId="ADAL" clId="{4ECEE3F2-EA60-405B-BA22-92B160C7C4EF}" dt="2025-01-07T16:54:36.761" v="265" actId="962"/>
        <pc:sldMkLst>
          <pc:docMk/>
          <pc:sldMk cId="296619228" sldId="326"/>
        </pc:sldMkLst>
        <pc:picChg chg="del">
          <ac:chgData name="Gail Cameron" userId="30622550-0145-4589-8daf-9c4d1638f1c0" providerId="ADAL" clId="{4ECEE3F2-EA60-405B-BA22-92B160C7C4EF}" dt="2025-01-07T16:49:26.753" v="20" actId="21"/>
          <ac:picMkLst>
            <pc:docMk/>
            <pc:sldMk cId="296619228" sldId="326"/>
            <ac:picMk id="3" creationId="{C84F3DA6-82BC-A2E2-4684-A466EABF6C69}"/>
          </ac:picMkLst>
        </pc:picChg>
        <pc:picChg chg="add del mod">
          <ac:chgData name="Gail Cameron" userId="30622550-0145-4589-8daf-9c4d1638f1c0" providerId="ADAL" clId="{4ECEE3F2-EA60-405B-BA22-92B160C7C4EF}" dt="2025-01-07T16:51:22.574" v="228" actId="478"/>
          <ac:picMkLst>
            <pc:docMk/>
            <pc:sldMk cId="296619228" sldId="326"/>
            <ac:picMk id="5" creationId="{2CD32A60-ECDF-9172-18A5-DD3CA4B388A6}"/>
          </ac:picMkLst>
        </pc:picChg>
        <pc:picChg chg="add mod">
          <ac:chgData name="Gail Cameron" userId="30622550-0145-4589-8daf-9c4d1638f1c0" providerId="ADAL" clId="{4ECEE3F2-EA60-405B-BA22-92B160C7C4EF}" dt="2025-01-07T16:54:36.761" v="265" actId="962"/>
          <ac:picMkLst>
            <pc:docMk/>
            <pc:sldMk cId="296619228" sldId="326"/>
            <ac:picMk id="10" creationId="{96F3D442-3041-53A1-E4DE-777E3748D884}"/>
          </ac:picMkLst>
        </pc:picChg>
      </pc:sldChg>
      <pc:sldChg chg="addSp delSp modSp mod">
        <pc:chgData name="Gail Cameron" userId="30622550-0145-4589-8daf-9c4d1638f1c0" providerId="ADAL" clId="{4ECEE3F2-EA60-405B-BA22-92B160C7C4EF}" dt="2025-01-07T16:56:30.193" v="411" actId="962"/>
        <pc:sldMkLst>
          <pc:docMk/>
          <pc:sldMk cId="1263355767" sldId="327"/>
        </pc:sldMkLst>
        <pc:picChg chg="del">
          <ac:chgData name="Gail Cameron" userId="30622550-0145-4589-8daf-9c4d1638f1c0" providerId="ADAL" clId="{4ECEE3F2-EA60-405B-BA22-92B160C7C4EF}" dt="2025-01-07T16:55:09.214" v="266" actId="478"/>
          <ac:picMkLst>
            <pc:docMk/>
            <pc:sldMk cId="1263355767" sldId="327"/>
            <ac:picMk id="3" creationId="{CE3540C8-80F5-1BAB-994A-23C96B04299F}"/>
          </ac:picMkLst>
        </pc:picChg>
        <pc:picChg chg="add mod">
          <ac:chgData name="Gail Cameron" userId="30622550-0145-4589-8daf-9c4d1638f1c0" providerId="ADAL" clId="{4ECEE3F2-EA60-405B-BA22-92B160C7C4EF}" dt="2025-01-07T16:56:30.193" v="411" actId="962"/>
          <ac:picMkLst>
            <pc:docMk/>
            <pc:sldMk cId="1263355767" sldId="327"/>
            <ac:picMk id="5" creationId="{5445FFBD-DF4C-E6B1-36B2-31E7C537533F}"/>
          </ac:picMkLst>
        </pc:picChg>
      </pc:sldChg>
    </pc:docChg>
  </pc:docChgLst>
  <pc:docChgLst>
    <pc:chgData name="Jake Patel" userId="S::jake.patel@hrp.org.uk::4ba5f794-05cf-4691-9897-0d34944fa18e" providerId="AD" clId="Web-{DDBCDBE4-2972-7027-95F7-83188021B449}"/>
    <pc:docChg chg="modSld">
      <pc:chgData name="Jake Patel" userId="S::jake.patel@hrp.org.uk::4ba5f794-05cf-4691-9897-0d34944fa18e" providerId="AD" clId="Web-{DDBCDBE4-2972-7027-95F7-83188021B449}" dt="2024-12-18T11:52:50.471" v="0" actId="20577"/>
      <pc:docMkLst>
        <pc:docMk/>
      </pc:docMkLst>
      <pc:sldChg chg="modSp">
        <pc:chgData name="Jake Patel" userId="S::jake.patel@hrp.org.uk::4ba5f794-05cf-4691-9897-0d34944fa18e" providerId="AD" clId="Web-{DDBCDBE4-2972-7027-95F7-83188021B449}" dt="2024-12-18T11:52:50.471" v="0" actId="20577"/>
        <pc:sldMkLst>
          <pc:docMk/>
          <pc:sldMk cId="454085306" sldId="301"/>
        </pc:sldMkLst>
        <pc:spChg chg="mod">
          <ac:chgData name="Jake Patel" userId="S::jake.patel@hrp.org.uk::4ba5f794-05cf-4691-9897-0d34944fa18e" providerId="AD" clId="Web-{DDBCDBE4-2972-7027-95F7-83188021B449}" dt="2024-12-18T11:52:50.471" v="0" actId="20577"/>
          <ac:spMkLst>
            <pc:docMk/>
            <pc:sldMk cId="454085306" sldId="301"/>
            <ac:spMk id="3" creationId="{7388FC2B-F0A2-324C-AC45-EEC5EE294E3C}"/>
          </ac:spMkLst>
        </pc:spChg>
      </pc:sldChg>
    </pc:docChg>
  </pc:docChgLst>
  <pc:docChgLst>
    <pc:chgData name="Claire Kirk" userId="S::claire.kirk@hrp.org.uk::5a1cd90d-c44e-4c4e-a9eb-d7cb39353a97" providerId="AD" clId="Web-{DEB64A22-1E1B-46A7-5423-24F05177643E}"/>
    <pc:docChg chg="modSld">
      <pc:chgData name="Claire Kirk" userId="S::claire.kirk@hrp.org.uk::5a1cd90d-c44e-4c4e-a9eb-d7cb39353a97" providerId="AD" clId="Web-{DEB64A22-1E1B-46A7-5423-24F05177643E}" dt="2025-03-06T11:47:17.707" v="162" actId="1076"/>
      <pc:docMkLst>
        <pc:docMk/>
      </pc:docMkLst>
      <pc:sldChg chg="addSp delSp modSp">
        <pc:chgData name="Claire Kirk" userId="S::claire.kirk@hrp.org.uk::5a1cd90d-c44e-4c4e-a9eb-d7cb39353a97" providerId="AD" clId="Web-{DEB64A22-1E1B-46A7-5423-24F05177643E}" dt="2025-03-06T11:22:18.436" v="12"/>
        <pc:sldMkLst>
          <pc:docMk/>
          <pc:sldMk cId="2623364427" sldId="334"/>
        </pc:sldMkLst>
        <pc:picChg chg="del">
          <ac:chgData name="Claire Kirk" userId="S::claire.kirk@hrp.org.uk::5a1cd90d-c44e-4c4e-a9eb-d7cb39353a97" providerId="AD" clId="Web-{DEB64A22-1E1B-46A7-5423-24F05177643E}" dt="2025-03-06T11:21:25.700" v="0"/>
          <ac:picMkLst>
            <pc:docMk/>
            <pc:sldMk cId="2623364427" sldId="334"/>
            <ac:picMk id="3" creationId="{3AD2A07F-84FE-AAC1-B8B9-55FC1B69F15D}"/>
          </ac:picMkLst>
        </pc:picChg>
        <pc:picChg chg="add mod">
          <ac:chgData name="Claire Kirk" userId="S::claire.kirk@hrp.org.uk::5a1cd90d-c44e-4c4e-a9eb-d7cb39353a97" providerId="AD" clId="Web-{DEB64A22-1E1B-46A7-5423-24F05177643E}" dt="2025-03-06T11:22:18.436" v="12"/>
          <ac:picMkLst>
            <pc:docMk/>
            <pc:sldMk cId="2623364427" sldId="334"/>
            <ac:picMk id="4" creationId="{272AF32C-5668-94B7-9B33-8E6DDD9DE007}"/>
          </ac:picMkLst>
        </pc:picChg>
      </pc:sldChg>
      <pc:sldChg chg="addSp delSp modSp">
        <pc:chgData name="Claire Kirk" userId="S::claire.kirk@hrp.org.uk::5a1cd90d-c44e-4c4e-a9eb-d7cb39353a97" providerId="AD" clId="Web-{DEB64A22-1E1B-46A7-5423-24F05177643E}" dt="2025-03-06T11:24:43.457" v="28"/>
        <pc:sldMkLst>
          <pc:docMk/>
          <pc:sldMk cId="2063094989" sldId="335"/>
        </pc:sldMkLst>
        <pc:picChg chg="del">
          <ac:chgData name="Claire Kirk" userId="S::claire.kirk@hrp.org.uk::5a1cd90d-c44e-4c4e-a9eb-d7cb39353a97" providerId="AD" clId="Web-{DEB64A22-1E1B-46A7-5423-24F05177643E}" dt="2025-03-06T11:22:42.718" v="13"/>
          <ac:picMkLst>
            <pc:docMk/>
            <pc:sldMk cId="2063094989" sldId="335"/>
            <ac:picMk id="3" creationId="{6C9F64AF-B16C-9648-76DA-C874843738DE}"/>
          </ac:picMkLst>
        </pc:picChg>
        <pc:picChg chg="add mod">
          <ac:chgData name="Claire Kirk" userId="S::claire.kirk@hrp.org.uk::5a1cd90d-c44e-4c4e-a9eb-d7cb39353a97" providerId="AD" clId="Web-{DEB64A22-1E1B-46A7-5423-24F05177643E}" dt="2025-03-06T11:24:43.457" v="28"/>
          <ac:picMkLst>
            <pc:docMk/>
            <pc:sldMk cId="2063094989" sldId="335"/>
            <ac:picMk id="4" creationId="{A4452059-E319-8CCC-1BF3-94B1DF9F33F3}"/>
          </ac:picMkLst>
        </pc:picChg>
      </pc:sldChg>
      <pc:sldChg chg="addSp delSp modSp">
        <pc:chgData name="Claire Kirk" userId="S::claire.kirk@hrp.org.uk::5a1cd90d-c44e-4c4e-a9eb-d7cb39353a97" providerId="AD" clId="Web-{DEB64A22-1E1B-46A7-5423-24F05177643E}" dt="2025-03-06T11:28:10.089" v="60"/>
        <pc:sldMkLst>
          <pc:docMk/>
          <pc:sldMk cId="466852916" sldId="337"/>
        </pc:sldMkLst>
        <pc:spChg chg="mod">
          <ac:chgData name="Claire Kirk" userId="S::claire.kirk@hrp.org.uk::5a1cd90d-c44e-4c4e-a9eb-d7cb39353a97" providerId="AD" clId="Web-{DEB64A22-1E1B-46A7-5423-24F05177643E}" dt="2025-03-06T11:26:54.383" v="37" actId="14100"/>
          <ac:spMkLst>
            <pc:docMk/>
            <pc:sldMk cId="466852916" sldId="337"/>
            <ac:spMk id="2" creationId="{7388FC2B-F0A2-324C-AC45-EEC5EE294E3C}"/>
          </ac:spMkLst>
        </pc:spChg>
        <pc:picChg chg="del">
          <ac:chgData name="Claire Kirk" userId="S::claire.kirk@hrp.org.uk::5a1cd90d-c44e-4c4e-a9eb-d7cb39353a97" providerId="AD" clId="Web-{DEB64A22-1E1B-46A7-5423-24F05177643E}" dt="2025-03-06T11:26:07.601" v="29"/>
          <ac:picMkLst>
            <pc:docMk/>
            <pc:sldMk cId="466852916" sldId="337"/>
            <ac:picMk id="3" creationId="{8291A1C2-3AA4-DC89-453D-80B90ABD953E}"/>
          </ac:picMkLst>
        </pc:picChg>
        <pc:picChg chg="add mod modCrop">
          <ac:chgData name="Claire Kirk" userId="S::claire.kirk@hrp.org.uk::5a1cd90d-c44e-4c4e-a9eb-d7cb39353a97" providerId="AD" clId="Web-{DEB64A22-1E1B-46A7-5423-24F05177643E}" dt="2025-03-06T11:28:10.089" v="60"/>
          <ac:picMkLst>
            <pc:docMk/>
            <pc:sldMk cId="466852916" sldId="337"/>
            <ac:picMk id="4" creationId="{71BB9A28-B076-53CF-33F6-781221C0B5D0}"/>
          </ac:picMkLst>
        </pc:picChg>
      </pc:sldChg>
      <pc:sldChg chg="addSp delSp modSp">
        <pc:chgData name="Claire Kirk" userId="S::claire.kirk@hrp.org.uk::5a1cd90d-c44e-4c4e-a9eb-d7cb39353a97" providerId="AD" clId="Web-{DEB64A22-1E1B-46A7-5423-24F05177643E}" dt="2025-03-06T11:30:54.736" v="77"/>
        <pc:sldMkLst>
          <pc:docMk/>
          <pc:sldMk cId="2459755973" sldId="338"/>
        </pc:sldMkLst>
        <pc:picChg chg="add mod modCrop">
          <ac:chgData name="Claire Kirk" userId="S::claire.kirk@hrp.org.uk::5a1cd90d-c44e-4c4e-a9eb-d7cb39353a97" providerId="AD" clId="Web-{DEB64A22-1E1B-46A7-5423-24F05177643E}" dt="2025-03-06T11:30:54.736" v="77"/>
          <ac:picMkLst>
            <pc:docMk/>
            <pc:sldMk cId="2459755973" sldId="338"/>
            <ac:picMk id="2" creationId="{75AD432F-870B-D8F4-1C03-369FC945740C}"/>
          </ac:picMkLst>
        </pc:picChg>
        <pc:picChg chg="del">
          <ac:chgData name="Claire Kirk" userId="S::claire.kirk@hrp.org.uk::5a1cd90d-c44e-4c4e-a9eb-d7cb39353a97" providerId="AD" clId="Web-{DEB64A22-1E1B-46A7-5423-24F05177643E}" dt="2025-03-06T11:29:23.701" v="61"/>
          <ac:picMkLst>
            <pc:docMk/>
            <pc:sldMk cId="2459755973" sldId="338"/>
            <ac:picMk id="5" creationId="{7040203C-2FF4-2666-FF83-01A2B6ADB107}"/>
          </ac:picMkLst>
        </pc:picChg>
      </pc:sldChg>
      <pc:sldChg chg="addSp delSp modSp">
        <pc:chgData name="Claire Kirk" userId="S::claire.kirk@hrp.org.uk::5a1cd90d-c44e-4c4e-a9eb-d7cb39353a97" providerId="AD" clId="Web-{DEB64A22-1E1B-46A7-5423-24F05177643E}" dt="2025-03-06T11:35:11.744" v="110"/>
        <pc:sldMkLst>
          <pc:docMk/>
          <pc:sldMk cId="3131403735" sldId="339"/>
        </pc:sldMkLst>
        <pc:picChg chg="del">
          <ac:chgData name="Claire Kirk" userId="S::claire.kirk@hrp.org.uk::5a1cd90d-c44e-4c4e-a9eb-d7cb39353a97" providerId="AD" clId="Web-{DEB64A22-1E1B-46A7-5423-24F05177643E}" dt="2025-03-06T11:32:26.004" v="78"/>
          <ac:picMkLst>
            <pc:docMk/>
            <pc:sldMk cId="3131403735" sldId="339"/>
            <ac:picMk id="3" creationId="{B3CB05E4-B109-A715-B16B-40E35975D1BA}"/>
          </ac:picMkLst>
        </pc:picChg>
        <pc:picChg chg="add mod modCrop">
          <ac:chgData name="Claire Kirk" userId="S::claire.kirk@hrp.org.uk::5a1cd90d-c44e-4c4e-a9eb-d7cb39353a97" providerId="AD" clId="Web-{DEB64A22-1E1B-46A7-5423-24F05177643E}" dt="2025-03-06T11:35:11.744" v="110"/>
          <ac:picMkLst>
            <pc:docMk/>
            <pc:sldMk cId="3131403735" sldId="339"/>
            <ac:picMk id="4" creationId="{CD58C7E2-2742-941B-5859-DC42825D2760}"/>
          </ac:picMkLst>
        </pc:picChg>
      </pc:sldChg>
      <pc:sldChg chg="addSp delSp modSp">
        <pc:chgData name="Claire Kirk" userId="S::claire.kirk@hrp.org.uk::5a1cd90d-c44e-4c4e-a9eb-d7cb39353a97" providerId="AD" clId="Web-{DEB64A22-1E1B-46A7-5423-24F05177643E}" dt="2025-03-06T11:44:40.123" v="138"/>
        <pc:sldMkLst>
          <pc:docMk/>
          <pc:sldMk cId="2533869408" sldId="340"/>
        </pc:sldMkLst>
        <pc:picChg chg="del">
          <ac:chgData name="Claire Kirk" userId="S::claire.kirk@hrp.org.uk::5a1cd90d-c44e-4c4e-a9eb-d7cb39353a97" providerId="AD" clId="Web-{DEB64A22-1E1B-46A7-5423-24F05177643E}" dt="2025-03-06T11:42:46.635" v="111"/>
          <ac:picMkLst>
            <pc:docMk/>
            <pc:sldMk cId="2533869408" sldId="340"/>
            <ac:picMk id="3" creationId="{CAD31D9A-378F-2DBD-9D20-F21E15009C06}"/>
          </ac:picMkLst>
        </pc:picChg>
        <pc:picChg chg="add mod">
          <ac:chgData name="Claire Kirk" userId="S::claire.kirk@hrp.org.uk::5a1cd90d-c44e-4c4e-a9eb-d7cb39353a97" providerId="AD" clId="Web-{DEB64A22-1E1B-46A7-5423-24F05177643E}" dt="2025-03-06T11:44:40.123" v="138"/>
          <ac:picMkLst>
            <pc:docMk/>
            <pc:sldMk cId="2533869408" sldId="340"/>
            <ac:picMk id="4" creationId="{864C622D-1D45-C5CB-E2FB-D34C724542F8}"/>
          </ac:picMkLst>
        </pc:picChg>
      </pc:sldChg>
      <pc:sldChg chg="addSp delSp modSp">
        <pc:chgData name="Claire Kirk" userId="S::claire.kirk@hrp.org.uk::5a1cd90d-c44e-4c4e-a9eb-d7cb39353a97" providerId="AD" clId="Web-{DEB64A22-1E1B-46A7-5423-24F05177643E}" dt="2025-03-06T11:47:17.707" v="162" actId="1076"/>
        <pc:sldMkLst>
          <pc:docMk/>
          <pc:sldMk cId="2577520837" sldId="341"/>
        </pc:sldMkLst>
        <pc:picChg chg="del">
          <ac:chgData name="Claire Kirk" userId="S::claire.kirk@hrp.org.uk::5a1cd90d-c44e-4c4e-a9eb-d7cb39353a97" providerId="AD" clId="Web-{DEB64A22-1E1B-46A7-5423-24F05177643E}" dt="2025-03-06T11:45:48.313" v="139"/>
          <ac:picMkLst>
            <pc:docMk/>
            <pc:sldMk cId="2577520837" sldId="341"/>
            <ac:picMk id="3" creationId="{026E6BCC-F44A-8169-65F8-7CB67177E13D}"/>
          </ac:picMkLst>
        </pc:picChg>
        <pc:picChg chg="add mod modCrop">
          <ac:chgData name="Claire Kirk" userId="S::claire.kirk@hrp.org.uk::5a1cd90d-c44e-4c4e-a9eb-d7cb39353a97" providerId="AD" clId="Web-{DEB64A22-1E1B-46A7-5423-24F05177643E}" dt="2025-03-06T11:47:17.707" v="162" actId="1076"/>
          <ac:picMkLst>
            <pc:docMk/>
            <pc:sldMk cId="2577520837" sldId="341"/>
            <ac:picMk id="4" creationId="{89F09076-8E0A-0431-809B-5EC5BAEB59F7}"/>
          </ac:picMkLst>
        </pc:picChg>
      </pc:sldChg>
    </pc:docChg>
  </pc:docChgLst>
  <pc:docChgLst>
    <pc:chgData name="Gail Cameron" userId="S::gail.cameron@hrp.org.uk::30622550-0145-4589-8daf-9c4d1638f1c0" providerId="AD" clId="Web-{72472871-D996-A1B4-1A84-767764E854BC}"/>
    <pc:docChg chg="addSld modSld">
      <pc:chgData name="Gail Cameron" userId="S::gail.cameron@hrp.org.uk::30622550-0145-4589-8daf-9c4d1638f1c0" providerId="AD" clId="Web-{72472871-D996-A1B4-1A84-767764E854BC}" dt="2024-09-11T13:40:37.716" v="112"/>
      <pc:docMkLst>
        <pc:docMk/>
      </pc:docMkLst>
      <pc:sldChg chg="addSp delSp modSp">
        <pc:chgData name="Gail Cameron" userId="S::gail.cameron@hrp.org.uk::30622550-0145-4589-8daf-9c4d1638f1c0" providerId="AD" clId="Web-{72472871-D996-A1B4-1A84-767764E854BC}" dt="2024-09-11T13:40:37.716" v="112"/>
        <pc:sldMkLst>
          <pc:docMk/>
          <pc:sldMk cId="4140180699" sldId="295"/>
        </pc:sldMkLst>
        <pc:picChg chg="del mod">
          <ac:chgData name="Gail Cameron" userId="S::gail.cameron@hrp.org.uk::30622550-0145-4589-8daf-9c4d1638f1c0" providerId="AD" clId="Web-{72472871-D996-A1B4-1A84-767764E854BC}" dt="2024-09-11T13:07:53.439" v="3"/>
          <ac:picMkLst>
            <pc:docMk/>
            <pc:sldMk cId="4140180699" sldId="295"/>
            <ac:picMk id="2" creationId="{0E8EE02C-58A9-7A7B-24BD-674FAC2D01C1}"/>
          </ac:picMkLst>
        </pc:picChg>
        <pc:picChg chg="add mod">
          <ac:chgData name="Gail Cameron" userId="S::gail.cameron@hrp.org.uk::30622550-0145-4589-8daf-9c4d1638f1c0" providerId="AD" clId="Web-{72472871-D996-A1B4-1A84-767764E854BC}" dt="2024-09-11T13:40:37.716" v="112"/>
          <ac:picMkLst>
            <pc:docMk/>
            <pc:sldMk cId="4140180699" sldId="295"/>
            <ac:picMk id="4" creationId="{10BC3BCD-45FA-0BAA-0B8A-DBDC2FC7A045}"/>
          </ac:picMkLst>
        </pc:picChg>
      </pc:sldChg>
      <pc:sldChg chg="addSp delSp modSp add replId">
        <pc:chgData name="Gail Cameron" userId="S::gail.cameron@hrp.org.uk::30622550-0145-4589-8daf-9c4d1638f1c0" providerId="AD" clId="Web-{72472871-D996-A1B4-1A84-767764E854BC}" dt="2024-09-11T13:32:36.093" v="95"/>
        <pc:sldMkLst>
          <pc:docMk/>
          <pc:sldMk cId="2671817084" sldId="317"/>
        </pc:sldMkLst>
        <pc:spChg chg="mod">
          <ac:chgData name="Gail Cameron" userId="S::gail.cameron@hrp.org.uk::30622550-0145-4589-8daf-9c4d1638f1c0" providerId="AD" clId="Web-{72472871-D996-A1B4-1A84-767764E854BC}" dt="2024-09-11T13:19:59.195" v="27" actId="20577"/>
          <ac:spMkLst>
            <pc:docMk/>
            <pc:sldMk cId="2671817084" sldId="317"/>
            <ac:spMk id="3" creationId="{7388FC2B-F0A2-324C-AC45-EEC5EE294E3C}"/>
          </ac:spMkLst>
        </pc:spChg>
        <pc:picChg chg="del">
          <ac:chgData name="Gail Cameron" userId="S::gail.cameron@hrp.org.uk::30622550-0145-4589-8daf-9c4d1638f1c0" providerId="AD" clId="Web-{72472871-D996-A1B4-1A84-767764E854BC}" dt="2024-09-11T13:16:50.267" v="16"/>
          <ac:picMkLst>
            <pc:docMk/>
            <pc:sldMk cId="2671817084" sldId="317"/>
            <ac:picMk id="2" creationId="{4D7396A1-7BF4-CB30-EEAA-EC137775EA5B}"/>
          </ac:picMkLst>
        </pc:picChg>
        <pc:picChg chg="add del mod">
          <ac:chgData name="Gail Cameron" userId="S::gail.cameron@hrp.org.uk::30622550-0145-4589-8daf-9c4d1638f1c0" providerId="AD" clId="Web-{72472871-D996-A1B4-1A84-767764E854BC}" dt="2024-09-11T13:16:54.908" v="18"/>
          <ac:picMkLst>
            <pc:docMk/>
            <pc:sldMk cId="2671817084" sldId="317"/>
            <ac:picMk id="4" creationId="{72B949E7-4646-E7D8-8FB1-E1AE118A2938}"/>
          </ac:picMkLst>
        </pc:picChg>
        <pc:picChg chg="add mod">
          <ac:chgData name="Gail Cameron" userId="S::gail.cameron@hrp.org.uk::30622550-0145-4589-8daf-9c4d1638f1c0" providerId="AD" clId="Web-{72472871-D996-A1B4-1A84-767764E854BC}" dt="2024-09-11T13:32:36.093" v="95"/>
          <ac:picMkLst>
            <pc:docMk/>
            <pc:sldMk cId="2671817084" sldId="317"/>
            <ac:picMk id="5" creationId="{2A9D0012-E0E5-1FC2-AA47-1092E719883B}"/>
          </ac:picMkLst>
        </pc:picChg>
        <pc:picChg chg="add del mod">
          <ac:chgData name="Gail Cameron" userId="S::gail.cameron@hrp.org.uk::30622550-0145-4589-8daf-9c4d1638f1c0" providerId="AD" clId="Web-{72472871-D996-A1B4-1A84-767764E854BC}" dt="2024-09-11T13:21:23.588" v="42"/>
          <ac:picMkLst>
            <pc:docMk/>
            <pc:sldMk cId="2671817084" sldId="317"/>
            <ac:picMk id="6" creationId="{53EA6307-A292-A5AF-469C-F1B4F1E84AA4}"/>
          </ac:picMkLst>
        </pc:picChg>
        <pc:picChg chg="add mod">
          <ac:chgData name="Gail Cameron" userId="S::gail.cameron@hrp.org.uk::30622550-0145-4589-8daf-9c4d1638f1c0" providerId="AD" clId="Web-{72472871-D996-A1B4-1A84-767764E854BC}" dt="2024-09-11T13:31:10.246" v="81"/>
          <ac:picMkLst>
            <pc:docMk/>
            <pc:sldMk cId="2671817084" sldId="317"/>
            <ac:picMk id="7" creationId="{35545471-B632-9C42-D428-A6A175047B8A}"/>
          </ac:picMkLst>
        </pc:picChg>
      </pc:sldChg>
    </pc:docChg>
  </pc:docChgLst>
  <pc:docChgLst>
    <pc:chgData name="Claire Kirk" userId="S::claire.kirk@hrp.org.uk::5a1cd90d-c44e-4c4e-a9eb-d7cb39353a97" providerId="AD" clId="Web-{0560D2BC-3035-AFBE-E8E0-7916F6C5AA65}"/>
    <pc:docChg chg="modSld">
      <pc:chgData name="Claire Kirk" userId="S::claire.kirk@hrp.org.uk::5a1cd90d-c44e-4c4e-a9eb-d7cb39353a97" providerId="AD" clId="Web-{0560D2BC-3035-AFBE-E8E0-7916F6C5AA65}" dt="2024-10-15T09:39:42.028" v="1" actId="20577"/>
      <pc:docMkLst>
        <pc:docMk/>
      </pc:docMkLst>
      <pc:sldChg chg="modSp">
        <pc:chgData name="Claire Kirk" userId="S::claire.kirk@hrp.org.uk::5a1cd90d-c44e-4c4e-a9eb-d7cb39353a97" providerId="AD" clId="Web-{0560D2BC-3035-AFBE-E8E0-7916F6C5AA65}" dt="2024-10-15T09:39:42.028" v="1" actId="20577"/>
        <pc:sldMkLst>
          <pc:docMk/>
          <pc:sldMk cId="1778828911" sldId="257"/>
        </pc:sldMkLst>
        <pc:spChg chg="mod">
          <ac:chgData name="Claire Kirk" userId="S::claire.kirk@hrp.org.uk::5a1cd90d-c44e-4c4e-a9eb-d7cb39353a97" providerId="AD" clId="Web-{0560D2BC-3035-AFBE-E8E0-7916F6C5AA65}" dt="2024-10-15T09:39:42.028" v="1" actId="20577"/>
          <ac:spMkLst>
            <pc:docMk/>
            <pc:sldMk cId="1778828911" sldId="257"/>
            <ac:spMk id="3" creationId="{7388FC2B-F0A2-324C-AC45-EEC5EE294E3C}"/>
          </ac:spMkLst>
        </pc:spChg>
      </pc:sldChg>
    </pc:docChg>
  </pc:docChgLst>
  <pc:docChgLst>
    <pc:chgData name="Claire Kirk" userId="S::claire.kirk@hrp.org.uk::5a1cd90d-c44e-4c4e-a9eb-d7cb39353a97" providerId="AD" clId="Web-{D022B681-A1E5-E143-509C-2FEA9C007D61}"/>
    <pc:docChg chg="addSld delSld modSld">
      <pc:chgData name="Claire Kirk" userId="S::claire.kirk@hrp.org.uk::5a1cd90d-c44e-4c4e-a9eb-d7cb39353a97" providerId="AD" clId="Web-{D022B681-A1E5-E143-509C-2FEA9C007D61}" dt="2024-11-08T11:11:34.015" v="253" actId="1076"/>
      <pc:docMkLst>
        <pc:docMk/>
      </pc:docMkLst>
      <pc:sldChg chg="addSp delSp modSp del">
        <pc:chgData name="Claire Kirk" userId="S::claire.kirk@hrp.org.uk::5a1cd90d-c44e-4c4e-a9eb-d7cb39353a97" providerId="AD" clId="Web-{D022B681-A1E5-E143-509C-2FEA9C007D61}" dt="2024-11-08T11:00:08.668" v="95"/>
        <pc:sldMkLst>
          <pc:docMk/>
          <pc:sldMk cId="1778828911" sldId="257"/>
        </pc:sldMkLst>
        <pc:spChg chg="add del">
          <ac:chgData name="Claire Kirk" userId="S::claire.kirk@hrp.org.uk::5a1cd90d-c44e-4c4e-a9eb-d7cb39353a97" providerId="AD" clId="Web-{D022B681-A1E5-E143-509C-2FEA9C007D61}" dt="2024-11-08T10:59:28.635" v="87"/>
          <ac:spMkLst>
            <pc:docMk/>
            <pc:sldMk cId="1778828911" sldId="257"/>
            <ac:spMk id="2" creationId="{7388FC2B-F0A2-324C-AC45-EEC5EE294E3C}"/>
          </ac:spMkLst>
        </pc:spChg>
        <pc:spChg chg="del">
          <ac:chgData name="Claire Kirk" userId="S::claire.kirk@hrp.org.uk::5a1cd90d-c44e-4c4e-a9eb-d7cb39353a97" providerId="AD" clId="Web-{D022B681-A1E5-E143-509C-2FEA9C007D61}" dt="2024-11-08T10:54:36.893" v="27"/>
          <ac:spMkLst>
            <pc:docMk/>
            <pc:sldMk cId="1778828911" sldId="257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5:01.940" v="31"/>
          <ac:picMkLst>
            <pc:docMk/>
            <pc:sldMk cId="1778828911" sldId="257"/>
            <ac:picMk id="4" creationId="{D8D46389-5A5E-8AC3-1369-FF1039A16F4C}"/>
          </ac:picMkLst>
        </pc:picChg>
        <pc:picChg chg="add del mod">
          <ac:chgData name="Claire Kirk" userId="S::claire.kirk@hrp.org.uk::5a1cd90d-c44e-4c4e-a9eb-d7cb39353a97" providerId="AD" clId="Web-{D022B681-A1E5-E143-509C-2FEA9C007D61}" dt="2024-11-08T10:59:36.432" v="89"/>
          <ac:picMkLst>
            <pc:docMk/>
            <pc:sldMk cId="1778828911" sldId="257"/>
            <ac:picMk id="5" creationId="{2E6080C1-8084-69DC-6EAF-AB027CB00C7A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09.027" v="96"/>
        <pc:sldMkLst>
          <pc:docMk/>
          <pc:sldMk cId="4140180699" sldId="295"/>
        </pc:sldMkLst>
        <pc:spChg chg="del">
          <ac:chgData name="Claire Kirk" userId="S::claire.kirk@hrp.org.uk::5a1cd90d-c44e-4c4e-a9eb-d7cb39353a97" providerId="AD" clId="Web-{D022B681-A1E5-E143-509C-2FEA9C007D61}" dt="2024-11-08T10:55:45.192" v="38"/>
          <ac:spMkLst>
            <pc:docMk/>
            <pc:sldMk cId="4140180699" sldId="295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5:54.832" v="40"/>
          <ac:picMkLst>
            <pc:docMk/>
            <pc:sldMk cId="4140180699" sldId="295"/>
            <ac:picMk id="4" creationId="{10BC3BCD-45FA-0BAA-0B8A-DBDC2FC7A045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09.496" v="97"/>
        <pc:sldMkLst>
          <pc:docMk/>
          <pc:sldMk cId="703198892" sldId="296"/>
        </pc:sldMkLst>
        <pc:spChg chg="del">
          <ac:chgData name="Claire Kirk" userId="S::claire.kirk@hrp.org.uk::5a1cd90d-c44e-4c4e-a9eb-d7cb39353a97" providerId="AD" clId="Web-{D022B681-A1E5-E143-509C-2FEA9C007D61}" dt="2024-11-08T10:56:12.380" v="43"/>
          <ac:spMkLst>
            <pc:docMk/>
            <pc:sldMk cId="703198892" sldId="296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6:23.083" v="45"/>
          <ac:picMkLst>
            <pc:docMk/>
            <pc:sldMk cId="703198892" sldId="296"/>
            <ac:picMk id="8" creationId="{23BBB6F0-0D0D-1811-8A1D-AF898E9A071F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10.574" v="99"/>
        <pc:sldMkLst>
          <pc:docMk/>
          <pc:sldMk cId="3118194491" sldId="297"/>
        </pc:sldMkLst>
        <pc:spChg chg="del">
          <ac:chgData name="Claire Kirk" userId="S::claire.kirk@hrp.org.uk::5a1cd90d-c44e-4c4e-a9eb-d7cb39353a97" providerId="AD" clId="Web-{D022B681-A1E5-E143-509C-2FEA9C007D61}" dt="2024-11-08T10:56:57.147" v="51"/>
          <ac:spMkLst>
            <pc:docMk/>
            <pc:sldMk cId="3118194491" sldId="297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7:05.194" v="53"/>
          <ac:picMkLst>
            <pc:docMk/>
            <pc:sldMk cId="3118194491" sldId="297"/>
            <ac:picMk id="2" creationId="{B573C70A-5A83-6F7E-EEDA-B08D0895A923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11.090" v="100"/>
        <pc:sldMkLst>
          <pc:docMk/>
          <pc:sldMk cId="178382762" sldId="298"/>
        </pc:sldMkLst>
        <pc:spChg chg="del">
          <ac:chgData name="Claire Kirk" userId="S::claire.kirk@hrp.org.uk::5a1cd90d-c44e-4c4e-a9eb-d7cb39353a97" providerId="AD" clId="Web-{D022B681-A1E5-E143-509C-2FEA9C007D61}" dt="2024-11-08T10:57:16.335" v="55"/>
          <ac:spMkLst>
            <pc:docMk/>
            <pc:sldMk cId="178382762" sldId="298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7:26.101" v="57"/>
          <ac:picMkLst>
            <pc:docMk/>
            <pc:sldMk cId="178382762" sldId="298"/>
            <ac:picMk id="2" creationId="{4D7396A1-7BF4-CB30-EEAA-EC137775EA5B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12.199" v="102"/>
        <pc:sldMkLst>
          <pc:docMk/>
          <pc:sldMk cId="310778683" sldId="299"/>
        </pc:sldMkLst>
        <pc:spChg chg="del">
          <ac:chgData name="Claire Kirk" userId="S::claire.kirk@hrp.org.uk::5a1cd90d-c44e-4c4e-a9eb-d7cb39353a97" providerId="AD" clId="Web-{D022B681-A1E5-E143-509C-2FEA9C007D61}" dt="2024-11-08T10:58:03.836" v="65"/>
          <ac:spMkLst>
            <pc:docMk/>
            <pc:sldMk cId="310778683" sldId="299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8:13.305" v="67"/>
          <ac:picMkLst>
            <pc:docMk/>
            <pc:sldMk cId="310778683" sldId="299"/>
            <ac:picMk id="2" creationId="{37338BCB-7A40-9D43-94AD-981C9B5E2E85}"/>
          </ac:picMkLst>
        </pc:picChg>
      </pc:sldChg>
      <pc:sldChg chg="delSp modSp del">
        <pc:chgData name="Claire Kirk" userId="S::claire.kirk@hrp.org.uk::5a1cd90d-c44e-4c4e-a9eb-d7cb39353a97" providerId="AD" clId="Web-{D022B681-A1E5-E143-509C-2FEA9C007D61}" dt="2024-11-08T11:00:12.902" v="103"/>
        <pc:sldMkLst>
          <pc:docMk/>
          <pc:sldMk cId="1906941054" sldId="300"/>
        </pc:sldMkLst>
        <pc:spChg chg="del mod">
          <ac:chgData name="Claire Kirk" userId="S::claire.kirk@hrp.org.uk::5a1cd90d-c44e-4c4e-a9eb-d7cb39353a97" providerId="AD" clId="Web-{D022B681-A1E5-E143-509C-2FEA9C007D61}" dt="2024-11-08T10:58:27.696" v="71"/>
          <ac:spMkLst>
            <pc:docMk/>
            <pc:sldMk cId="1906941054" sldId="300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8:38.399" v="73"/>
          <ac:picMkLst>
            <pc:docMk/>
            <pc:sldMk cId="1906941054" sldId="300"/>
            <ac:picMk id="2" creationId="{EC3279F6-7F32-26EC-9911-A74B5616708C}"/>
          </ac:picMkLst>
        </pc:picChg>
      </pc:sldChg>
      <pc:sldChg chg="addSp delSp modSp add">
        <pc:chgData name="Claire Kirk" userId="S::claire.kirk@hrp.org.uk::5a1cd90d-c44e-4c4e-a9eb-d7cb39353a97" providerId="AD" clId="Web-{D022B681-A1E5-E143-509C-2FEA9C007D61}" dt="2024-11-08T10:55:33.113" v="37" actId="1076"/>
        <pc:sldMkLst>
          <pc:docMk/>
          <pc:sldMk cId="454085306" sldId="301"/>
        </pc:sldMkLst>
        <pc:spChg chg="add mod">
          <ac:chgData name="Claire Kirk" userId="S::claire.kirk@hrp.org.uk::5a1cd90d-c44e-4c4e-a9eb-d7cb39353a97" providerId="AD" clId="Web-{D022B681-A1E5-E143-509C-2FEA9C007D61}" dt="2024-11-08T10:55:24.035" v="34" actId="1076"/>
          <ac:spMkLst>
            <pc:docMk/>
            <pc:sldMk cId="454085306" sldId="301"/>
            <ac:spMk id="3" creationId="{7388FC2B-F0A2-324C-AC45-EEC5EE294E3C}"/>
          </ac:spMkLst>
        </pc:spChg>
        <pc:spChg chg="del">
          <ac:chgData name="Claire Kirk" userId="S::claire.kirk@hrp.org.uk::5a1cd90d-c44e-4c4e-a9eb-d7cb39353a97" providerId="AD" clId="Web-{D022B681-A1E5-E143-509C-2FEA9C007D61}" dt="2024-11-08T10:53:54.392" v="8"/>
          <ac:spMkLst>
            <pc:docMk/>
            <pc:sldMk cId="454085306" sldId="301"/>
            <ac:spMk id="5" creationId="{666ACB35-19DF-C84D-BB37-B33FCEB7BBA1}"/>
          </ac:spMkLst>
        </pc:spChg>
        <pc:spChg chg="mod">
          <ac:chgData name="Claire Kirk" userId="S::claire.kirk@hrp.org.uk::5a1cd90d-c44e-4c4e-a9eb-d7cb39353a97" providerId="AD" clId="Web-{D022B681-A1E5-E143-509C-2FEA9C007D61}" dt="2024-11-08T10:54:09.439" v="12" actId="20577"/>
          <ac:spMkLst>
            <pc:docMk/>
            <pc:sldMk cId="454085306" sldId="301"/>
            <ac:spMk id="7" creationId="{4F540657-45A9-E24F-AE14-987EEE5DD7C3}"/>
          </ac:spMkLst>
        </pc:spChg>
        <pc:picChg chg="del">
          <ac:chgData name="Claire Kirk" userId="S::claire.kirk@hrp.org.uk::5a1cd90d-c44e-4c4e-a9eb-d7cb39353a97" providerId="AD" clId="Web-{D022B681-A1E5-E143-509C-2FEA9C007D61}" dt="2024-11-08T10:53:50.845" v="7"/>
          <ac:picMkLst>
            <pc:docMk/>
            <pc:sldMk cId="454085306" sldId="301"/>
            <ac:picMk id="2" creationId="{B0AA6CB2-2851-7133-28EC-47AC1D134EE6}"/>
          </ac:picMkLst>
        </pc:picChg>
        <pc:picChg chg="add mod">
          <ac:chgData name="Claire Kirk" userId="S::claire.kirk@hrp.org.uk::5a1cd90d-c44e-4c4e-a9eb-d7cb39353a97" providerId="AD" clId="Web-{D022B681-A1E5-E143-509C-2FEA9C007D61}" dt="2024-11-08T10:55:33.113" v="37" actId="1076"/>
          <ac:picMkLst>
            <pc:docMk/>
            <pc:sldMk cId="454085306" sldId="301"/>
            <ac:picMk id="4" creationId="{978F8182-E511-ACB8-B660-4A3E4B8F2CE3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15.277" v="105"/>
        <pc:sldMkLst>
          <pc:docMk/>
          <pc:sldMk cId="2145540737" sldId="303"/>
        </pc:sldMkLst>
        <pc:spChg chg="del">
          <ac:chgData name="Claire Kirk" userId="S::claire.kirk@hrp.org.uk::5a1cd90d-c44e-4c4e-a9eb-d7cb39353a97" providerId="AD" clId="Web-{D022B681-A1E5-E143-509C-2FEA9C007D61}" dt="2024-11-08T10:59:48.120" v="91"/>
          <ac:spMkLst>
            <pc:docMk/>
            <pc:sldMk cId="2145540737" sldId="303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9:57.464" v="93"/>
          <ac:picMkLst>
            <pc:docMk/>
            <pc:sldMk cId="2145540737" sldId="303"/>
            <ac:picMk id="2" creationId="{7E79F9D5-D99B-0D08-B8AF-0DA3DCC88974}"/>
          </ac:picMkLst>
        </pc:picChg>
      </pc:sldChg>
      <pc:sldChg chg="addSp delSp del">
        <pc:chgData name="Claire Kirk" userId="S::claire.kirk@hrp.org.uk::5a1cd90d-c44e-4c4e-a9eb-d7cb39353a97" providerId="AD" clId="Web-{D022B681-A1E5-E143-509C-2FEA9C007D61}" dt="2024-11-08T11:03:57.690" v="153"/>
        <pc:sldMkLst>
          <pc:docMk/>
          <pc:sldMk cId="3427737506" sldId="304"/>
        </pc:sldMkLst>
        <pc:spChg chg="add del">
          <ac:chgData name="Claire Kirk" userId="S::claire.kirk@hrp.org.uk::5a1cd90d-c44e-4c4e-a9eb-d7cb39353a97" providerId="AD" clId="Web-{D022B681-A1E5-E143-509C-2FEA9C007D61}" dt="2024-11-08T11:00:44.606" v="110"/>
          <ac:spMkLst>
            <pc:docMk/>
            <pc:sldMk cId="3427737506" sldId="304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0:54.747" v="112"/>
          <ac:picMkLst>
            <pc:docMk/>
            <pc:sldMk cId="3427737506" sldId="304"/>
            <ac:picMk id="2" creationId="{B27E9A03-D321-F9F7-3991-90D4C16FFC74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13.824" v="104"/>
        <pc:sldMkLst>
          <pc:docMk/>
          <pc:sldMk cId="2234397027" sldId="305"/>
        </pc:sldMkLst>
        <pc:spChg chg="del">
          <ac:chgData name="Claire Kirk" userId="S::claire.kirk@hrp.org.uk::5a1cd90d-c44e-4c4e-a9eb-d7cb39353a97" providerId="AD" clId="Web-{D022B681-A1E5-E143-509C-2FEA9C007D61}" dt="2024-11-08T10:58:49.150" v="75"/>
          <ac:spMkLst>
            <pc:docMk/>
            <pc:sldMk cId="2234397027" sldId="305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8:57.463" v="77"/>
          <ac:picMkLst>
            <pc:docMk/>
            <pc:sldMk cId="2234397027" sldId="305"/>
            <ac:picMk id="4" creationId="{4499B731-4BC0-B9CF-1B5F-869861F13626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2:46.297" v="135"/>
        <pc:sldMkLst>
          <pc:docMk/>
          <pc:sldMk cId="1646163904" sldId="306"/>
        </pc:sldMkLst>
        <pc:spChg chg="del">
          <ac:chgData name="Claire Kirk" userId="S::claire.kirk@hrp.org.uk::5a1cd90d-c44e-4c4e-a9eb-d7cb39353a97" providerId="AD" clId="Web-{D022B681-A1E5-E143-509C-2FEA9C007D61}" dt="2024-11-08T11:01:26.107" v="118"/>
          <ac:spMkLst>
            <pc:docMk/>
            <pc:sldMk cId="1646163904" sldId="306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1:37.248" v="120"/>
          <ac:picMkLst>
            <pc:docMk/>
            <pc:sldMk cId="1646163904" sldId="306"/>
            <ac:picMk id="2" creationId="{85C48CAC-A9F0-21E9-7148-8E1BBF2EFB82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2:45.672" v="134"/>
        <pc:sldMkLst>
          <pc:docMk/>
          <pc:sldMk cId="741217627" sldId="307"/>
        </pc:sldMkLst>
        <pc:spChg chg="del">
          <ac:chgData name="Claire Kirk" userId="S::claire.kirk@hrp.org.uk::5a1cd90d-c44e-4c4e-a9eb-d7cb39353a97" providerId="AD" clId="Web-{D022B681-A1E5-E143-509C-2FEA9C007D61}" dt="2024-11-08T11:01:03.716" v="114"/>
          <ac:spMkLst>
            <pc:docMk/>
            <pc:sldMk cId="741217627" sldId="307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1:12.248" v="116"/>
          <ac:picMkLst>
            <pc:docMk/>
            <pc:sldMk cId="741217627" sldId="307"/>
            <ac:picMk id="2" creationId="{CB2A5202-52DE-21C7-1E3A-DE9E57C12823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2:49.438" v="136"/>
        <pc:sldMkLst>
          <pc:docMk/>
          <pc:sldMk cId="1117605575" sldId="308"/>
        </pc:sldMkLst>
        <pc:spChg chg="del">
          <ac:chgData name="Claire Kirk" userId="S::claire.kirk@hrp.org.uk::5a1cd90d-c44e-4c4e-a9eb-d7cb39353a97" providerId="AD" clId="Web-{D022B681-A1E5-E143-509C-2FEA9C007D61}" dt="2024-11-08T11:01:48.186" v="122"/>
          <ac:spMkLst>
            <pc:docMk/>
            <pc:sldMk cId="1117605575" sldId="308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1:57.499" v="124"/>
          <ac:picMkLst>
            <pc:docMk/>
            <pc:sldMk cId="1117605575" sldId="308"/>
            <ac:picMk id="2" creationId="{6A0802F2-03FB-AC7A-A93D-9B7E5CDB89E0}"/>
          </ac:picMkLst>
        </pc:picChg>
      </pc:sldChg>
      <pc:sldChg chg="addSp delSp del">
        <pc:chgData name="Claire Kirk" userId="S::claire.kirk@hrp.org.uk::5a1cd90d-c44e-4c4e-a9eb-d7cb39353a97" providerId="AD" clId="Web-{D022B681-A1E5-E143-509C-2FEA9C007D61}" dt="2024-11-08T11:03:59.721" v="154"/>
        <pc:sldMkLst>
          <pc:docMk/>
          <pc:sldMk cId="1745714295" sldId="309"/>
        </pc:sldMkLst>
        <pc:spChg chg="add del">
          <ac:chgData name="Claire Kirk" userId="S::claire.kirk@hrp.org.uk::5a1cd90d-c44e-4c4e-a9eb-d7cb39353a97" providerId="AD" clId="Web-{D022B681-A1E5-E143-509C-2FEA9C007D61}" dt="2024-11-08T11:02:54.360" v="137"/>
          <ac:spMkLst>
            <pc:docMk/>
            <pc:sldMk cId="1745714295" sldId="309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3:03.766" v="139"/>
          <ac:picMkLst>
            <pc:docMk/>
            <pc:sldMk cId="1745714295" sldId="309"/>
            <ac:picMk id="2" creationId="{0106AB1C-874F-A19C-7853-7E048C91860D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4:56.363" v="166"/>
        <pc:sldMkLst>
          <pc:docMk/>
          <pc:sldMk cId="3075885805" sldId="310"/>
        </pc:sldMkLst>
        <pc:spChg chg="del">
          <ac:chgData name="Claire Kirk" userId="S::claire.kirk@hrp.org.uk::5a1cd90d-c44e-4c4e-a9eb-d7cb39353a97" providerId="AD" clId="Web-{D022B681-A1E5-E143-509C-2FEA9C007D61}" dt="2024-11-08T11:04:06.815" v="157"/>
          <ac:spMkLst>
            <pc:docMk/>
            <pc:sldMk cId="3075885805" sldId="310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4:16.565" v="159"/>
          <ac:picMkLst>
            <pc:docMk/>
            <pc:sldMk cId="3075885805" sldId="310"/>
            <ac:picMk id="2" creationId="{4982BD57-9C7C-9330-39CC-703646276065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4:02.409" v="156"/>
        <pc:sldMkLst>
          <pc:docMk/>
          <pc:sldMk cId="985997512" sldId="312"/>
        </pc:sldMkLst>
        <pc:spChg chg="del">
          <ac:chgData name="Claire Kirk" userId="S::claire.kirk@hrp.org.uk::5a1cd90d-c44e-4c4e-a9eb-d7cb39353a97" providerId="AD" clId="Web-{D022B681-A1E5-E143-509C-2FEA9C007D61}" dt="2024-11-08T11:03:36.064" v="145"/>
          <ac:spMkLst>
            <pc:docMk/>
            <pc:sldMk cId="985997512" sldId="312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3:45.533" v="147"/>
          <ac:picMkLst>
            <pc:docMk/>
            <pc:sldMk cId="985997512" sldId="312"/>
            <ac:picMk id="2" creationId="{1C03DFAB-CE72-B1F5-1F9A-FBEF34D4EC57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4:01.159" v="155"/>
        <pc:sldMkLst>
          <pc:docMk/>
          <pc:sldMk cId="925718253" sldId="314"/>
        </pc:sldMkLst>
        <pc:spChg chg="del">
          <ac:chgData name="Claire Kirk" userId="S::claire.kirk@hrp.org.uk::5a1cd90d-c44e-4c4e-a9eb-d7cb39353a97" providerId="AD" clId="Web-{D022B681-A1E5-E143-509C-2FEA9C007D61}" dt="2024-11-08T11:03:13.173" v="141"/>
          <ac:spMkLst>
            <pc:docMk/>
            <pc:sldMk cId="925718253" sldId="314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3:21.751" v="143"/>
          <ac:picMkLst>
            <pc:docMk/>
            <pc:sldMk cId="925718253" sldId="314"/>
            <ac:picMk id="2" creationId="{474D0277-4198-E401-6808-C6D81BCD18CF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4:56.707" v="167"/>
        <pc:sldMkLst>
          <pc:docMk/>
          <pc:sldMk cId="2754393846" sldId="315"/>
        </pc:sldMkLst>
        <pc:spChg chg="del">
          <ac:chgData name="Claire Kirk" userId="S::claire.kirk@hrp.org.uk::5a1cd90d-c44e-4c4e-a9eb-d7cb39353a97" providerId="AD" clId="Web-{D022B681-A1E5-E143-509C-2FEA9C007D61}" dt="2024-11-08T11:04:45.066" v="161"/>
          <ac:spMkLst>
            <pc:docMk/>
            <pc:sldMk cId="2754393846" sldId="315"/>
            <ac:spMk id="3" creationId="{7388FC2B-F0A2-324C-AC45-EEC5EE294E3C}"/>
          </ac:spMkLst>
        </pc:spChg>
      </pc:sldChg>
      <pc:sldChg chg="delSp del">
        <pc:chgData name="Claire Kirk" userId="S::claire.kirk@hrp.org.uk::5a1cd90d-c44e-4c4e-a9eb-d7cb39353a97" providerId="AD" clId="Web-{D022B681-A1E5-E143-509C-2FEA9C007D61}" dt="2024-11-08T11:00:10.043" v="98"/>
        <pc:sldMkLst>
          <pc:docMk/>
          <pc:sldMk cId="791501050" sldId="316"/>
        </pc:sldMkLst>
        <pc:spChg chg="del">
          <ac:chgData name="Claire Kirk" userId="S::claire.kirk@hrp.org.uk::5a1cd90d-c44e-4c4e-a9eb-d7cb39353a97" providerId="AD" clId="Web-{D022B681-A1E5-E143-509C-2FEA9C007D61}" dt="2024-11-08T10:56:35.193" v="47"/>
          <ac:spMkLst>
            <pc:docMk/>
            <pc:sldMk cId="791501050" sldId="316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6:45.256" v="49"/>
          <ac:picMkLst>
            <pc:docMk/>
            <pc:sldMk cId="791501050" sldId="316"/>
            <ac:picMk id="5" creationId="{F422C215-3430-C990-98D4-9510630BD806}"/>
          </ac:picMkLst>
        </pc:picChg>
      </pc:sldChg>
      <pc:sldChg chg="delSp del">
        <pc:chgData name="Claire Kirk" userId="S::claire.kirk@hrp.org.uk::5a1cd90d-c44e-4c4e-a9eb-d7cb39353a97" providerId="AD" clId="Web-{D022B681-A1E5-E143-509C-2FEA9C007D61}" dt="2024-11-08T11:00:11.621" v="101"/>
        <pc:sldMkLst>
          <pc:docMk/>
          <pc:sldMk cId="2671817084" sldId="317"/>
        </pc:sldMkLst>
        <pc:spChg chg="del">
          <ac:chgData name="Claire Kirk" userId="S::claire.kirk@hrp.org.uk::5a1cd90d-c44e-4c4e-a9eb-d7cb39353a97" providerId="AD" clId="Web-{D022B681-A1E5-E143-509C-2FEA9C007D61}" dt="2024-11-08T10:57:36.148" v="59"/>
          <ac:spMkLst>
            <pc:docMk/>
            <pc:sldMk cId="2671817084" sldId="317"/>
            <ac:spMk id="3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7:44.976" v="61"/>
          <ac:picMkLst>
            <pc:docMk/>
            <pc:sldMk cId="2671817084" sldId="317"/>
            <ac:picMk id="5" creationId="{2A9D0012-E0E5-1FC2-AA47-1092E719883B}"/>
          </ac:picMkLst>
        </pc:picChg>
        <pc:picChg chg="del">
          <ac:chgData name="Claire Kirk" userId="S::claire.kirk@hrp.org.uk::5a1cd90d-c44e-4c4e-a9eb-d7cb39353a97" providerId="AD" clId="Web-{D022B681-A1E5-E143-509C-2FEA9C007D61}" dt="2024-11-08T10:57:53.570" v="63"/>
          <ac:picMkLst>
            <pc:docMk/>
            <pc:sldMk cId="2671817084" sldId="317"/>
            <ac:picMk id="7" creationId="{35545471-B632-9C42-D428-A6A175047B8A}"/>
          </ac:picMkLst>
        </pc:picChg>
      </pc:sldChg>
      <pc:sldChg chg="add del">
        <pc:chgData name="Claire Kirk" userId="S::claire.kirk@hrp.org.uk::5a1cd90d-c44e-4c4e-a9eb-d7cb39353a97" providerId="AD" clId="Web-{D022B681-A1E5-E143-509C-2FEA9C007D61}" dt="2024-11-08T10:54:21.814" v="21"/>
        <pc:sldMkLst>
          <pc:docMk/>
          <pc:sldMk cId="30544432" sldId="318"/>
        </pc:sldMkLst>
      </pc:sldChg>
      <pc:sldChg chg="add del">
        <pc:chgData name="Claire Kirk" userId="S::claire.kirk@hrp.org.uk::5a1cd90d-c44e-4c4e-a9eb-d7cb39353a97" providerId="AD" clId="Web-{D022B681-A1E5-E143-509C-2FEA9C007D61}" dt="2024-11-08T10:54:25.002" v="23"/>
        <pc:sldMkLst>
          <pc:docMk/>
          <pc:sldMk cId="1266855212" sldId="319"/>
        </pc:sldMkLst>
      </pc:sldChg>
      <pc:sldChg chg="add del">
        <pc:chgData name="Claire Kirk" userId="S::claire.kirk@hrp.org.uk::5a1cd90d-c44e-4c4e-a9eb-d7cb39353a97" providerId="AD" clId="Web-{D022B681-A1E5-E143-509C-2FEA9C007D61}" dt="2024-11-08T10:54:22.814" v="22"/>
        <pc:sldMkLst>
          <pc:docMk/>
          <pc:sldMk cId="843159855" sldId="320"/>
        </pc:sldMkLst>
      </pc:sldChg>
      <pc:sldChg chg="add del">
        <pc:chgData name="Claire Kirk" userId="S::claire.kirk@hrp.org.uk::5a1cd90d-c44e-4c4e-a9eb-d7cb39353a97" providerId="AD" clId="Web-{D022B681-A1E5-E143-509C-2FEA9C007D61}" dt="2024-11-08T10:54:25.283" v="24"/>
        <pc:sldMkLst>
          <pc:docMk/>
          <pc:sldMk cId="583921979" sldId="321"/>
        </pc:sldMkLst>
      </pc:sldChg>
      <pc:sldChg chg="add del">
        <pc:chgData name="Claire Kirk" userId="S::claire.kirk@hrp.org.uk::5a1cd90d-c44e-4c4e-a9eb-d7cb39353a97" providerId="AD" clId="Web-{D022B681-A1E5-E143-509C-2FEA9C007D61}" dt="2024-11-08T10:54:26.689" v="25"/>
        <pc:sldMkLst>
          <pc:docMk/>
          <pc:sldMk cId="2954151073" sldId="322"/>
        </pc:sldMkLst>
      </pc:sldChg>
      <pc:sldChg chg="add del">
        <pc:chgData name="Claire Kirk" userId="S::claire.kirk@hrp.org.uk::5a1cd90d-c44e-4c4e-a9eb-d7cb39353a97" providerId="AD" clId="Web-{D022B681-A1E5-E143-509C-2FEA9C007D61}" dt="2024-11-08T10:54:27.564" v="26"/>
        <pc:sldMkLst>
          <pc:docMk/>
          <pc:sldMk cId="3000008000" sldId="323"/>
        </pc:sldMkLst>
      </pc:sldChg>
      <pc:sldChg chg="addSp modSp add replId">
        <pc:chgData name="Claire Kirk" userId="S::claire.kirk@hrp.org.uk::5a1cd90d-c44e-4c4e-a9eb-d7cb39353a97" providerId="AD" clId="Web-{D022B681-A1E5-E143-509C-2FEA9C007D61}" dt="2024-11-08T11:05:32.599" v="174" actId="1076"/>
        <pc:sldMkLst>
          <pc:docMk/>
          <pc:sldMk cId="1819693571" sldId="324"/>
        </pc:sldMkLst>
        <pc:spChg chg="add mod">
          <ac:chgData name="Claire Kirk" userId="S::claire.kirk@hrp.org.uk::5a1cd90d-c44e-4c4e-a9eb-d7cb39353a97" providerId="AD" clId="Web-{D022B681-A1E5-E143-509C-2FEA9C007D61}" dt="2024-11-08T11:05:23.583" v="171" actId="20577"/>
          <ac:spMkLst>
            <pc:docMk/>
            <pc:sldMk cId="1819693571" sldId="324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5:32.599" v="174" actId="1076"/>
          <ac:picMkLst>
            <pc:docMk/>
            <pc:sldMk cId="1819693571" sldId="324"/>
            <ac:picMk id="3" creationId="{2A1F74AA-88B9-EAFD-7FE9-F882DFD3DC05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5:50.193" v="178" actId="1076"/>
        <pc:sldMkLst>
          <pc:docMk/>
          <pc:sldMk cId="3101431553" sldId="325"/>
        </pc:sldMkLst>
        <pc:spChg chg="add mod">
          <ac:chgData name="Claire Kirk" userId="S::claire.kirk@hrp.org.uk::5a1cd90d-c44e-4c4e-a9eb-d7cb39353a97" providerId="AD" clId="Web-{D022B681-A1E5-E143-509C-2FEA9C007D61}" dt="2024-11-08T11:05:46.599" v="177" actId="1076"/>
          <ac:spMkLst>
            <pc:docMk/>
            <pc:sldMk cId="3101431553" sldId="325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5:50.193" v="178" actId="1076"/>
          <ac:picMkLst>
            <pc:docMk/>
            <pc:sldMk cId="3101431553" sldId="325"/>
            <ac:picMk id="3" creationId="{54E79824-8541-4211-E76A-83915D9E0F12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6:08.115" v="182" actId="14100"/>
        <pc:sldMkLst>
          <pc:docMk/>
          <pc:sldMk cId="296619228" sldId="326"/>
        </pc:sldMkLst>
        <pc:spChg chg="add mod">
          <ac:chgData name="Claire Kirk" userId="S::claire.kirk@hrp.org.uk::5a1cd90d-c44e-4c4e-a9eb-d7cb39353a97" providerId="AD" clId="Web-{D022B681-A1E5-E143-509C-2FEA9C007D61}" dt="2024-11-08T11:06:01.662" v="180" actId="1076"/>
          <ac:spMkLst>
            <pc:docMk/>
            <pc:sldMk cId="296619228" sldId="326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6:08.115" v="182" actId="14100"/>
          <ac:picMkLst>
            <pc:docMk/>
            <pc:sldMk cId="296619228" sldId="326"/>
            <ac:picMk id="3" creationId="{C84F3DA6-82BC-A2E2-4684-A466EABF6C69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6:27.381" v="185" actId="1076"/>
        <pc:sldMkLst>
          <pc:docMk/>
          <pc:sldMk cId="1263355767" sldId="327"/>
        </pc:sldMkLst>
        <pc:spChg chg="add mod">
          <ac:chgData name="Claire Kirk" userId="S::claire.kirk@hrp.org.uk::5a1cd90d-c44e-4c4e-a9eb-d7cb39353a97" providerId="AD" clId="Web-{D022B681-A1E5-E143-509C-2FEA9C007D61}" dt="2024-11-08T11:06:27.381" v="185" actId="1076"/>
          <ac:spMkLst>
            <pc:docMk/>
            <pc:sldMk cId="1263355767" sldId="327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6:17.147" v="183" actId="1076"/>
          <ac:picMkLst>
            <pc:docMk/>
            <pc:sldMk cId="1263355767" sldId="327"/>
            <ac:picMk id="3" creationId="{CE3540C8-80F5-1BAB-994A-23C96B04299F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6:49.116" v="188" actId="1076"/>
        <pc:sldMkLst>
          <pc:docMk/>
          <pc:sldMk cId="2518255272" sldId="328"/>
        </pc:sldMkLst>
        <pc:spChg chg="add mod">
          <ac:chgData name="Claire Kirk" userId="S::claire.kirk@hrp.org.uk::5a1cd90d-c44e-4c4e-a9eb-d7cb39353a97" providerId="AD" clId="Web-{D022B681-A1E5-E143-509C-2FEA9C007D61}" dt="2024-11-08T11:06:43.976" v="187" actId="1076"/>
          <ac:spMkLst>
            <pc:docMk/>
            <pc:sldMk cId="2518255272" sldId="328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6:49.116" v="188" actId="1076"/>
          <ac:picMkLst>
            <pc:docMk/>
            <pc:sldMk cId="2518255272" sldId="328"/>
            <ac:picMk id="3" creationId="{D5130961-59D3-C786-DA51-31B466ABC830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7:17.492" v="196" actId="14100"/>
        <pc:sldMkLst>
          <pc:docMk/>
          <pc:sldMk cId="2408166111" sldId="329"/>
        </pc:sldMkLst>
        <pc:spChg chg="add mod">
          <ac:chgData name="Claire Kirk" userId="S::claire.kirk@hrp.org.uk::5a1cd90d-c44e-4c4e-a9eb-d7cb39353a97" providerId="AD" clId="Web-{D022B681-A1E5-E143-509C-2FEA9C007D61}" dt="2024-11-08T11:06:58.179" v="190" actId="1076"/>
          <ac:spMkLst>
            <pc:docMk/>
            <pc:sldMk cId="2408166111" sldId="329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7:10.851" v="194" actId="1076"/>
          <ac:picMkLst>
            <pc:docMk/>
            <pc:sldMk cId="2408166111" sldId="329"/>
            <ac:picMk id="3" creationId="{38085EF3-5F99-14E5-4A8F-B50DB4D3E1E1}"/>
          </ac:picMkLst>
        </pc:picChg>
        <pc:picChg chg="add mod">
          <ac:chgData name="Claire Kirk" userId="S::claire.kirk@hrp.org.uk::5a1cd90d-c44e-4c4e-a9eb-d7cb39353a97" providerId="AD" clId="Web-{D022B681-A1E5-E143-509C-2FEA9C007D61}" dt="2024-11-08T11:07:17.492" v="196" actId="14100"/>
          <ac:picMkLst>
            <pc:docMk/>
            <pc:sldMk cId="2408166111" sldId="329"/>
            <ac:picMk id="4" creationId="{2053C2D6-2751-4712-B01D-B5822B880E8F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7:39.055" v="201" actId="1076"/>
        <pc:sldMkLst>
          <pc:docMk/>
          <pc:sldMk cId="3076631121" sldId="330"/>
        </pc:sldMkLst>
        <pc:spChg chg="add mod">
          <ac:chgData name="Claire Kirk" userId="S::claire.kirk@hrp.org.uk::5a1cd90d-c44e-4c4e-a9eb-d7cb39353a97" providerId="AD" clId="Web-{D022B681-A1E5-E143-509C-2FEA9C007D61}" dt="2024-11-08T11:07:31.742" v="198" actId="1076"/>
          <ac:spMkLst>
            <pc:docMk/>
            <pc:sldMk cId="3076631121" sldId="330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7:39.055" v="201" actId="1076"/>
          <ac:picMkLst>
            <pc:docMk/>
            <pc:sldMk cId="3076631121" sldId="330"/>
            <ac:picMk id="3" creationId="{94F7F1B8-C7BE-7A61-5DD3-925D9201EB95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8:14.806" v="210" actId="14100"/>
        <pc:sldMkLst>
          <pc:docMk/>
          <pc:sldMk cId="1901650519" sldId="331"/>
        </pc:sldMkLst>
        <pc:spChg chg="add mod">
          <ac:chgData name="Claire Kirk" userId="S::claire.kirk@hrp.org.uk::5a1cd90d-c44e-4c4e-a9eb-d7cb39353a97" providerId="AD" clId="Web-{D022B681-A1E5-E143-509C-2FEA9C007D61}" dt="2024-11-08T11:08:10.009" v="208" actId="1076"/>
          <ac:spMkLst>
            <pc:docMk/>
            <pc:sldMk cId="1901650519" sldId="331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8:14.806" v="210" actId="14100"/>
          <ac:picMkLst>
            <pc:docMk/>
            <pc:sldMk cId="1901650519" sldId="331"/>
            <ac:picMk id="3" creationId="{39151A85-2351-153F-1423-BAE435220CFA}"/>
          </ac:picMkLst>
        </pc:picChg>
      </pc:sldChg>
      <pc:sldChg chg="addSp delSp modSp add replId">
        <pc:chgData name="Claire Kirk" userId="S::claire.kirk@hrp.org.uk::5a1cd90d-c44e-4c4e-a9eb-d7cb39353a97" providerId="AD" clId="Web-{D022B681-A1E5-E143-509C-2FEA9C007D61}" dt="2024-11-08T11:08:36.041" v="215" actId="14100"/>
        <pc:sldMkLst>
          <pc:docMk/>
          <pc:sldMk cId="370619968" sldId="332"/>
        </pc:sldMkLst>
        <pc:spChg chg="del">
          <ac:chgData name="Claire Kirk" userId="S::claire.kirk@hrp.org.uk::5a1cd90d-c44e-4c4e-a9eb-d7cb39353a97" providerId="AD" clId="Web-{D022B681-A1E5-E143-509C-2FEA9C007D61}" dt="2024-11-08T10:59:18.401" v="81"/>
          <ac:spMkLst>
            <pc:docMk/>
            <pc:sldMk cId="370619968" sldId="332"/>
            <ac:spMk id="2" creationId="{7388FC2B-F0A2-324C-AC45-EEC5EE294E3C}"/>
          </ac:spMkLst>
        </pc:spChg>
        <pc:spChg chg="add mod">
          <ac:chgData name="Claire Kirk" userId="S::claire.kirk@hrp.org.uk::5a1cd90d-c44e-4c4e-a9eb-d7cb39353a97" providerId="AD" clId="Web-{D022B681-A1E5-E143-509C-2FEA9C007D61}" dt="2024-11-08T11:08:30.244" v="213" actId="1076"/>
          <ac:spMkLst>
            <pc:docMk/>
            <pc:sldMk cId="370619968" sldId="332"/>
            <ac:spMk id="4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0:59:14.854" v="80"/>
          <ac:picMkLst>
            <pc:docMk/>
            <pc:sldMk cId="370619968" sldId="332"/>
            <ac:picMk id="3" creationId="{39151A85-2351-153F-1423-BAE435220CFA}"/>
          </ac:picMkLst>
        </pc:picChg>
        <pc:picChg chg="add mod">
          <ac:chgData name="Claire Kirk" userId="S::claire.kirk@hrp.org.uk::5a1cd90d-c44e-4c4e-a9eb-d7cb39353a97" providerId="AD" clId="Web-{D022B681-A1E5-E143-509C-2FEA9C007D61}" dt="2024-11-08T11:08:36.041" v="215" actId="14100"/>
          <ac:picMkLst>
            <pc:docMk/>
            <pc:sldMk cId="370619968" sldId="332"/>
            <ac:picMk id="5" creationId="{ECE4C4C5-2ADE-7698-C4C5-631B434B972E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8:53.151" v="219" actId="1076"/>
        <pc:sldMkLst>
          <pc:docMk/>
          <pc:sldMk cId="1120573355" sldId="333"/>
        </pc:sldMkLst>
        <pc:spChg chg="add mod">
          <ac:chgData name="Claire Kirk" userId="S::claire.kirk@hrp.org.uk::5a1cd90d-c44e-4c4e-a9eb-d7cb39353a97" providerId="AD" clId="Web-{D022B681-A1E5-E143-509C-2FEA9C007D61}" dt="2024-11-08T11:08:50.885" v="218" actId="1076"/>
          <ac:spMkLst>
            <pc:docMk/>
            <pc:sldMk cId="1120573355" sldId="333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8:53.151" v="219" actId="1076"/>
          <ac:picMkLst>
            <pc:docMk/>
            <pc:sldMk cId="1120573355" sldId="333"/>
            <ac:picMk id="3" creationId="{2B0705EA-3260-7EA6-CE7A-2BA52B7298BA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9:21.667" v="226" actId="1076"/>
        <pc:sldMkLst>
          <pc:docMk/>
          <pc:sldMk cId="2623364427" sldId="334"/>
        </pc:sldMkLst>
        <pc:spChg chg="add mod">
          <ac:chgData name="Claire Kirk" userId="S::claire.kirk@hrp.org.uk::5a1cd90d-c44e-4c4e-a9eb-d7cb39353a97" providerId="AD" clId="Web-{D022B681-A1E5-E143-509C-2FEA9C007D61}" dt="2024-11-08T11:09:11.027" v="223" actId="1076"/>
          <ac:spMkLst>
            <pc:docMk/>
            <pc:sldMk cId="2623364427" sldId="334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9:21.667" v="226" actId="1076"/>
          <ac:picMkLst>
            <pc:docMk/>
            <pc:sldMk cId="2623364427" sldId="334"/>
            <ac:picMk id="3" creationId="{3AD2A07F-84FE-AAC1-B8B9-55FC1B69F15D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9:39.246" v="230" actId="14100"/>
        <pc:sldMkLst>
          <pc:docMk/>
          <pc:sldMk cId="2063094989" sldId="335"/>
        </pc:sldMkLst>
        <pc:spChg chg="add mod">
          <ac:chgData name="Claire Kirk" userId="S::claire.kirk@hrp.org.uk::5a1cd90d-c44e-4c4e-a9eb-d7cb39353a97" providerId="AD" clId="Web-{D022B681-A1E5-E143-509C-2FEA9C007D61}" dt="2024-11-08T11:09:33.340" v="228" actId="1076"/>
          <ac:spMkLst>
            <pc:docMk/>
            <pc:sldMk cId="2063094989" sldId="335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9:39.246" v="230" actId="14100"/>
          <ac:picMkLst>
            <pc:docMk/>
            <pc:sldMk cId="2063094989" sldId="335"/>
            <ac:picMk id="3" creationId="{6C9F64AF-B16C-9648-76DA-C874843738DE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09:52.684" v="233" actId="20577"/>
        <pc:sldMkLst>
          <pc:docMk/>
          <pc:sldMk cId="3480292414" sldId="336"/>
        </pc:sldMkLst>
        <pc:spChg chg="add mod">
          <ac:chgData name="Claire Kirk" userId="S::claire.kirk@hrp.org.uk::5a1cd90d-c44e-4c4e-a9eb-d7cb39353a97" providerId="AD" clId="Web-{D022B681-A1E5-E143-509C-2FEA9C007D61}" dt="2024-11-08T11:09:52.684" v="233" actId="20577"/>
          <ac:spMkLst>
            <pc:docMk/>
            <pc:sldMk cId="3480292414" sldId="336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9:42.934" v="231" actId="1076"/>
          <ac:picMkLst>
            <pc:docMk/>
            <pc:sldMk cId="3480292414" sldId="336"/>
            <ac:picMk id="3" creationId="{8D0A52F5-758C-6DCA-B7C2-E96F9F2EFFF1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10:19.263" v="239" actId="1076"/>
        <pc:sldMkLst>
          <pc:docMk/>
          <pc:sldMk cId="466852916" sldId="337"/>
        </pc:sldMkLst>
        <pc:spChg chg="add mod">
          <ac:chgData name="Claire Kirk" userId="S::claire.kirk@hrp.org.uk::5a1cd90d-c44e-4c4e-a9eb-d7cb39353a97" providerId="AD" clId="Web-{D022B681-A1E5-E143-509C-2FEA9C007D61}" dt="2024-11-08T11:10:10.294" v="236" actId="1076"/>
          <ac:spMkLst>
            <pc:docMk/>
            <pc:sldMk cId="466852916" sldId="337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10:19.263" v="239" actId="1076"/>
          <ac:picMkLst>
            <pc:docMk/>
            <pc:sldMk cId="466852916" sldId="337"/>
            <ac:picMk id="3" creationId="{8291A1C2-3AA4-DC89-453D-80B90ABD953E}"/>
          </ac:picMkLst>
        </pc:picChg>
      </pc:sldChg>
      <pc:sldChg chg="addSp delSp modSp add replId">
        <pc:chgData name="Claire Kirk" userId="S::claire.kirk@hrp.org.uk::5a1cd90d-c44e-4c4e-a9eb-d7cb39353a97" providerId="AD" clId="Web-{D022B681-A1E5-E143-509C-2FEA9C007D61}" dt="2024-11-08T11:10:33.013" v="242" actId="1076"/>
        <pc:sldMkLst>
          <pc:docMk/>
          <pc:sldMk cId="2459755973" sldId="338"/>
        </pc:sldMkLst>
        <pc:spChg chg="del">
          <ac:chgData name="Claire Kirk" userId="S::claire.kirk@hrp.org.uk::5a1cd90d-c44e-4c4e-a9eb-d7cb39353a97" providerId="AD" clId="Web-{D022B681-A1E5-E143-509C-2FEA9C007D61}" dt="2024-11-08T11:02:36.047" v="130"/>
          <ac:spMkLst>
            <pc:docMk/>
            <pc:sldMk cId="2459755973" sldId="338"/>
            <ac:spMk id="2" creationId="{7388FC2B-F0A2-324C-AC45-EEC5EE294E3C}"/>
          </ac:spMkLst>
        </pc:spChg>
        <pc:spChg chg="add mod">
          <ac:chgData name="Claire Kirk" userId="S::claire.kirk@hrp.org.uk::5a1cd90d-c44e-4c4e-a9eb-d7cb39353a97" providerId="AD" clId="Web-{D022B681-A1E5-E143-509C-2FEA9C007D61}" dt="2024-11-08T11:10:33.013" v="242" actId="1076"/>
          <ac:spMkLst>
            <pc:docMk/>
            <pc:sldMk cId="2459755973" sldId="338"/>
            <ac:spMk id="4" creationId="{7388FC2B-F0A2-324C-AC45-EEC5EE294E3C}"/>
          </ac:spMkLst>
        </pc:spChg>
        <pc:picChg chg="del">
          <ac:chgData name="Claire Kirk" userId="S::claire.kirk@hrp.org.uk::5a1cd90d-c44e-4c4e-a9eb-d7cb39353a97" providerId="AD" clId="Web-{D022B681-A1E5-E143-509C-2FEA9C007D61}" dt="2024-11-08T11:02:33.562" v="129"/>
          <ac:picMkLst>
            <pc:docMk/>
            <pc:sldMk cId="2459755973" sldId="338"/>
            <ac:picMk id="3" creationId="{8291A1C2-3AA4-DC89-453D-80B90ABD953E}"/>
          </ac:picMkLst>
        </pc:picChg>
        <pc:picChg chg="add mod">
          <ac:chgData name="Claire Kirk" userId="S::claire.kirk@hrp.org.uk::5a1cd90d-c44e-4c4e-a9eb-d7cb39353a97" providerId="AD" clId="Web-{D022B681-A1E5-E143-509C-2FEA9C007D61}" dt="2024-11-08T11:10:24.638" v="240" actId="1076"/>
          <ac:picMkLst>
            <pc:docMk/>
            <pc:sldMk cId="2459755973" sldId="338"/>
            <ac:picMk id="5" creationId="{7040203C-2FF4-2666-FF83-01A2B6ADB107}"/>
          </ac:picMkLst>
        </pc:picChg>
      </pc:sldChg>
      <pc:sldChg chg="add del replId">
        <pc:chgData name="Claire Kirk" userId="S::claire.kirk@hrp.org.uk::5a1cd90d-c44e-4c4e-a9eb-d7cb39353a97" providerId="AD" clId="Web-{D022B681-A1E5-E143-509C-2FEA9C007D61}" dt="2024-11-08T11:00:36.262" v="108"/>
        <pc:sldMkLst>
          <pc:docMk/>
          <pc:sldMk cId="4109669948" sldId="338"/>
        </pc:sldMkLst>
      </pc:sldChg>
      <pc:sldChg chg="addSp modSp add replId">
        <pc:chgData name="Claire Kirk" userId="S::claire.kirk@hrp.org.uk::5a1cd90d-c44e-4c4e-a9eb-d7cb39353a97" providerId="AD" clId="Web-{D022B681-A1E5-E143-509C-2FEA9C007D61}" dt="2024-11-08T11:10:44.810" v="244" actId="1076"/>
        <pc:sldMkLst>
          <pc:docMk/>
          <pc:sldMk cId="3131403735" sldId="339"/>
        </pc:sldMkLst>
        <pc:spChg chg="add mod">
          <ac:chgData name="Claire Kirk" userId="S::claire.kirk@hrp.org.uk::5a1cd90d-c44e-4c4e-a9eb-d7cb39353a97" providerId="AD" clId="Web-{D022B681-A1E5-E143-509C-2FEA9C007D61}" dt="2024-11-08T11:10:44.810" v="244" actId="1076"/>
          <ac:spMkLst>
            <pc:docMk/>
            <pc:sldMk cId="3131403735" sldId="339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03:26.501" v="144"/>
          <ac:picMkLst>
            <pc:docMk/>
            <pc:sldMk cId="3131403735" sldId="339"/>
            <ac:picMk id="3" creationId="{B3CB05E4-B109-A715-B16B-40E35975D1BA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11:02.326" v="247" actId="1076"/>
        <pc:sldMkLst>
          <pc:docMk/>
          <pc:sldMk cId="2533869408" sldId="340"/>
        </pc:sldMkLst>
        <pc:spChg chg="add mod">
          <ac:chgData name="Claire Kirk" userId="S::claire.kirk@hrp.org.uk::5a1cd90d-c44e-4c4e-a9eb-d7cb39353a97" providerId="AD" clId="Web-{D022B681-A1E5-E143-509C-2FEA9C007D61}" dt="2024-11-08T11:10:59.655" v="246" actId="1076"/>
          <ac:spMkLst>
            <pc:docMk/>
            <pc:sldMk cId="2533869408" sldId="340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11:02.326" v="247" actId="1076"/>
          <ac:picMkLst>
            <pc:docMk/>
            <pc:sldMk cId="2533869408" sldId="340"/>
            <ac:picMk id="3" creationId="{CAD31D9A-378F-2DBD-9D20-F21E15009C06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11:15.264" v="250" actId="1076"/>
        <pc:sldMkLst>
          <pc:docMk/>
          <pc:sldMk cId="2577520837" sldId="341"/>
        </pc:sldMkLst>
        <pc:spChg chg="add mod">
          <ac:chgData name="Claire Kirk" userId="S::claire.kirk@hrp.org.uk::5a1cd90d-c44e-4c4e-a9eb-d7cb39353a97" providerId="AD" clId="Web-{D022B681-A1E5-E143-509C-2FEA9C007D61}" dt="2024-11-08T11:11:11.983" v="249" actId="1076"/>
          <ac:spMkLst>
            <pc:docMk/>
            <pc:sldMk cId="2577520837" sldId="341"/>
            <ac:spMk id="2" creationId="{7388FC2B-F0A2-324C-AC45-EEC5EE294E3C}"/>
          </ac:spMkLst>
        </pc:spChg>
        <pc:picChg chg="add mod">
          <ac:chgData name="Claire Kirk" userId="S::claire.kirk@hrp.org.uk::5a1cd90d-c44e-4c4e-a9eb-d7cb39353a97" providerId="AD" clId="Web-{D022B681-A1E5-E143-509C-2FEA9C007D61}" dt="2024-11-08T11:11:15.264" v="250" actId="1076"/>
          <ac:picMkLst>
            <pc:docMk/>
            <pc:sldMk cId="2577520837" sldId="341"/>
            <ac:picMk id="3" creationId="{026E6BCC-F44A-8169-65F8-7CB67177E13D}"/>
          </ac:picMkLst>
        </pc:picChg>
      </pc:sldChg>
      <pc:sldChg chg="addSp modSp add replId">
        <pc:chgData name="Claire Kirk" userId="S::claire.kirk@hrp.org.uk::5a1cd90d-c44e-4c4e-a9eb-d7cb39353a97" providerId="AD" clId="Web-{D022B681-A1E5-E143-509C-2FEA9C007D61}" dt="2024-11-08T11:11:34.015" v="253" actId="1076"/>
        <pc:sldMkLst>
          <pc:docMk/>
          <pc:sldMk cId="1682936361" sldId="342"/>
        </pc:sldMkLst>
        <pc:spChg chg="add mod">
          <ac:chgData name="Claire Kirk" userId="S::claire.kirk@hrp.org.uk::5a1cd90d-c44e-4c4e-a9eb-d7cb39353a97" providerId="AD" clId="Web-{D022B681-A1E5-E143-509C-2FEA9C007D61}" dt="2024-11-08T11:11:34.015" v="253" actId="1076"/>
          <ac:spMkLst>
            <pc:docMk/>
            <pc:sldMk cId="1682936361" sldId="342"/>
            <ac:spMk id="2" creationId="{7388FC2B-F0A2-324C-AC45-EEC5EE294E3C}"/>
          </ac:spMkLst>
        </pc:spChg>
      </pc:sldChg>
      <pc:sldChg chg="add del replId">
        <pc:chgData name="Claire Kirk" userId="S::claire.kirk@hrp.org.uk::5a1cd90d-c44e-4c4e-a9eb-d7cb39353a97" providerId="AD" clId="Web-{D022B681-A1E5-E143-509C-2FEA9C007D61}" dt="2024-11-08T11:04:53.894" v="163"/>
        <pc:sldMkLst>
          <pc:docMk/>
          <pc:sldMk cId="2072543887" sldId="343"/>
        </pc:sldMkLst>
      </pc:sldChg>
      <pc:sldChg chg="add del replId">
        <pc:chgData name="Claire Kirk" userId="S::claire.kirk@hrp.org.uk::5a1cd90d-c44e-4c4e-a9eb-d7cb39353a97" providerId="AD" clId="Web-{D022B681-A1E5-E143-509C-2FEA9C007D61}" dt="2024-11-08T11:04:54.738" v="164"/>
        <pc:sldMkLst>
          <pc:docMk/>
          <pc:sldMk cId="1150214853" sldId="344"/>
        </pc:sldMkLst>
      </pc:sldChg>
      <pc:sldChg chg="add del replId">
        <pc:chgData name="Claire Kirk" userId="S::claire.kirk@hrp.org.uk::5a1cd90d-c44e-4c4e-a9eb-d7cb39353a97" providerId="AD" clId="Web-{D022B681-A1E5-E143-509C-2FEA9C007D61}" dt="2024-11-08T11:04:55.941" v="165"/>
        <pc:sldMkLst>
          <pc:docMk/>
          <pc:sldMk cId="2665200484" sldId="3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CE5B7F-460E-144A-BD3B-7CB617C1F5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2A80A-C2DA-194F-84F4-54EF715CEA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9A54-10D1-3043-8190-1648B2DAD62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F99EF-82A4-4A49-AC09-176D0B7BA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509B0-4A48-4646-BDC0-0DAA32E850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E393-DE9A-1347-9AC1-4DD0DC66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C1702-95CB-9844-8D09-057D2A54561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59CA0-3510-4F4C-A265-1E42EA50F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 B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48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4400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C4D3C-052D-45B3-A1FB-1AC6B7A2F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wer of Lond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F59C0-4F3E-49B1-BD27-40A126320D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storic Royal Palac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6864"/>
            <a:ext cx="12192001" cy="661320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840B7-296F-46BF-B33B-B9BEF89456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5F5C-76BA-46A2-9D11-B6FB34A7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65634"/>
            <a:ext cx="8521700" cy="5058991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1200"/>
              </a:spcBef>
              <a:defRPr sz="1400" cap="all" spc="300" baseline="0">
                <a:solidFill>
                  <a:schemeClr val="tx2"/>
                </a:solidFill>
              </a:defRPr>
            </a:lvl1pPr>
            <a:lvl2pPr marL="635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 b="1" i="0" cap="all" spc="300" baseline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9C8AF-232A-364B-8D71-324D15690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3486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126E-0F51-4045-A21E-2FE80B25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5F5C-76BA-46A2-9D11-B6FB34A7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770E-FA93-4105-9911-D5009D27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668-D52B-B74E-8D13-C47B028FEA3D}" type="datetime4">
              <a:rPr lang="en-GB" smtClean="0"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29B1-7483-41FD-B8B4-979AB062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05A1-790D-4CA2-8E9B-635FF36E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5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4091-4B3E-4E0F-80B5-CBA1A796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314" y="2108200"/>
            <a:ext cx="4176000" cy="40719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4885-2B69-4BE8-99DE-1F01FC67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2108200"/>
            <a:ext cx="4176000" cy="40719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07 March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9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4091-4B3E-4E0F-80B5-CBA1A796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314" y="3268494"/>
            <a:ext cx="4176000" cy="29116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4885-2B69-4BE8-99DE-1F01FC67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3268494"/>
            <a:ext cx="4176000" cy="29116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07 March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2290FB-0472-3D48-A05E-688DE1B70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2450" y="2108200"/>
            <a:ext cx="8545513" cy="1160463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31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74885-2B69-4BE8-99DE-1F01FC67D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655" y="2080048"/>
            <a:ext cx="4176000" cy="30215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07 March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2290FB-0472-3D48-A05E-688DE1B70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654" y="878734"/>
            <a:ext cx="5449483" cy="1141917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7B00B9-D6A6-E24C-BF31-ADEFAD1C0B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2450" y="948819"/>
            <a:ext cx="4176713" cy="49603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37897C-D3BA-3F42-9855-0A4D3BFD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250" y="5101568"/>
            <a:ext cx="1804886" cy="803122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4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07 March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7B00B9-D6A6-E24C-BF31-ADEFAD1C0B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1600" y="950400"/>
            <a:ext cx="8550000" cy="49603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37897C-D3BA-3F42-9855-0A4D3BFD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1582" y="1071862"/>
            <a:ext cx="1804886" cy="103633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445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 B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217" y="1549941"/>
            <a:ext cx="8897566" cy="3884578"/>
          </a:xfrm>
        </p:spPr>
        <p:txBody>
          <a:bodyPr anchor="ctr" anchorCtr="0"/>
          <a:lstStyle>
            <a:lvl1pPr algn="ctr">
              <a:defRPr sz="2800"/>
            </a:lvl1pPr>
            <a:lvl2pPr marL="6350" indent="0" algn="ctr">
              <a:spcBef>
                <a:spcPts val="2400"/>
              </a:spcBef>
              <a:buNone/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BCEC-0677-7A4B-A645-B4957D9376FC}" type="datetime4">
              <a:rPr lang="en-GB" smtClean="0"/>
              <a:t>07 March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04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ACK B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FCBD-68A9-4FEC-B8FF-6F6977FEC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217" y="1549941"/>
            <a:ext cx="8897566" cy="3884578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  <a:lvl2pPr marL="6350" indent="0" algn="ctr">
              <a:spcBef>
                <a:spcPts val="2400"/>
              </a:spcBef>
              <a:buNone/>
              <a:defRPr sz="1600">
                <a:solidFill>
                  <a:schemeClr val="bg1"/>
                </a:solidFill>
              </a:defRPr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CC2-F255-459C-A895-4E446C9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8DBCEC-0677-7A4B-A645-B4957D9376FC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DB8-CE32-4BAD-A229-07EA209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EFF35-1ACA-4DEB-9F65-213578EF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7BE99-B01F-8A43-B876-BE7055B54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8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954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8821-350B-C043-99A4-947DFA5E7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3486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EE156-EAB5-F249-9924-F0B5F0E2B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00" y="6130800"/>
            <a:ext cx="3628800" cy="4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9F21-B874-45A9-BE72-A3F212B5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B34B5-D656-46F6-B5E2-03F2819A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C30-64AE-8147-8A8A-13D6ABB99ABE}" type="datetime4">
              <a:rPr lang="en-GB" smtClean="0"/>
              <a:t>07 March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42B28-1789-4B3A-BA45-500035C0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6C8D4-4CAB-44AB-A877-5AB561EE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F5BB8-058F-4F5F-B8F3-C181EC78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871-947D-BA4D-88A8-4B1024D6C7FB}" type="datetime4">
              <a:rPr lang="en-GB" smtClean="0"/>
              <a:t>07 March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C0F5A-F447-4CAD-95EE-7EC0F323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INFO IN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408D9-2A54-433D-9EBC-6DA306C4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7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 1 Line">
    <p:bg>
      <p:bgPr>
        <a:solidFill>
          <a:srgbClr val="A2B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56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73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5AAEF-12C8-4D49-9D0C-266AD8494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3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urquoise 1 Line">
    <p:bg>
      <p:bgPr>
        <a:solidFill>
          <a:srgbClr val="A1A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5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97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A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4EDBA8-F8AE-3440-9390-00A96CEA5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 1 Line">
    <p:bg>
      <p:bgPr>
        <a:solidFill>
          <a:srgbClr val="A0A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2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35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4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5BC3BB-D9CD-2742-8CEC-F4991389E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9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urple 1 Line">
    <p:bg>
      <p:bgPr>
        <a:solidFill>
          <a:srgbClr val="B5A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907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6B4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452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BF163E-8EE3-5642-A492-2CC32642C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Red 1 Line">
    <p:bg>
      <p:bgPr>
        <a:solidFill>
          <a:srgbClr val="DBA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C8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B7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A52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3B8C9-6088-D34F-A675-F2FCC4812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Orange 1 Line">
    <p:bg>
      <p:bgPr>
        <a:solidFill>
          <a:srgbClr val="EAC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DF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D5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CA6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BA5AD5-F0D8-B24D-BFE8-EA71314BE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 1 Line">
    <p:bg>
      <p:bgPr>
        <a:solidFill>
          <a:srgbClr val="F1D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E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E3B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DCA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96621"/>
            <a:ext cx="12192000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112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832E5E-A19C-2445-8DC7-49475BD0F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 3 Line">
    <p:bg>
      <p:bgPr>
        <a:solidFill>
          <a:srgbClr val="A2B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56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73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23BF95-C30C-904E-8AA2-DBEA35B2C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ning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id="{A32696F6-FEE2-AA4A-95DF-DA1E81CBC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6DAEA5-DE5C-F741-B198-AB382E707BFB}"/>
              </a:ext>
            </a:extLst>
          </p:cNvPr>
          <p:cNvSpPr/>
          <p:nvPr userDrawn="1"/>
        </p:nvSpPr>
        <p:spPr>
          <a:xfrm>
            <a:off x="1529977" y="1144800"/>
            <a:ext cx="9132046" cy="485258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48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4400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EEF30-A3E8-40A7-8390-0A5987F566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9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urquoise 3 Line">
    <p:bg>
      <p:bgPr>
        <a:solidFill>
          <a:srgbClr val="A1A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483C382-730B-5447-BD77-78E3B2AEEDC4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7876D8-D50E-9045-922A-66E5948E976C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5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C32B83-C0AE-AC4E-811E-549C4A87E144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97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80080E-3600-D840-85C6-8040E639C08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A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3204BB-8622-0E47-8DB6-9CD2735F7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3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 3 Line">
    <p:bg>
      <p:bgPr>
        <a:solidFill>
          <a:srgbClr val="A0A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A0E251F-5702-EA4D-9C5C-BDB8F3F2C06F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B8D9C2-8717-584D-AB46-DC0C28F464A8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2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093E66-6886-7542-BF54-5A14CC353BA6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35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614892-FCE6-A749-92B0-737A0AEEB70B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4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7F1E4C-5F10-2E40-B3A0-FA23DA456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1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urple 3 Line">
    <p:bg>
      <p:bgPr>
        <a:solidFill>
          <a:srgbClr val="B5A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A1E536-C627-B34C-9AB9-6D0C1CBE3C65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26FA3A-6004-E24D-A581-F97BDB48C56B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907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268245-858E-0847-A2AE-F0A6D4327222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6B4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044B1B-25E3-1545-ACDE-03078642AEC5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452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CCB30-EC3A-4F46-96C9-EAB503145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3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Red 3 Line">
    <p:bg>
      <p:bgPr>
        <a:solidFill>
          <a:srgbClr val="DBA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86FF47D-ABD7-A243-8123-D4987090EB49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C3449D-3573-F046-9612-B974A3FA60CB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C8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51423D-953B-7C48-8F20-F9A5B2C9282C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B7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A36D9D-7C89-894F-8951-74E6E47C846E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A52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D549E4-11BB-3548-A5BA-6377F2B3F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Orange 3 Line">
    <p:bg>
      <p:bgPr>
        <a:solidFill>
          <a:srgbClr val="EAC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FE6E6-241C-3E4B-8745-5024E1DFAFDD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E5F3C5-4094-1F47-9C90-D5523A84C502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DF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BA95C6-C5F2-BC46-95F5-27817CCB6ABB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D5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B12707-3F03-9F47-8F9B-92E030C14754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CA6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57F1FD-DD18-BF41-923B-211161697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 3 Line">
    <p:bg>
      <p:bgPr>
        <a:solidFill>
          <a:srgbClr val="F1D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59EFD6-AF50-DD49-8FA6-90525161CA30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15954E-F1D6-3941-9B5F-41B589CFAFE6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E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C3C663-6691-F04D-8B2E-F44F7EE45C3E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E3B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A52B9D-673B-4C40-96CB-80ABBACBA683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DCA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779" y="1977166"/>
            <a:ext cx="8522439" cy="3180195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buNone/>
              <a:defRPr sz="76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81E6AE-56C9-E145-81FD-9375D191B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0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 4 Line">
    <p:bg>
      <p:bgPr>
        <a:solidFill>
          <a:srgbClr val="A2B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FE545-D1F3-6B4E-A36E-CEA88408D6E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D741-7E79-CF43-BAFE-C64782423739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239F07-C32F-8A48-86D7-FF8176E7E557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56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D100E6-6594-9643-966E-3ED850635E87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73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007844-4E5E-1248-8208-674C24FF1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64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Turquoise 4 Line">
    <p:bg>
      <p:bgPr>
        <a:solidFill>
          <a:srgbClr val="A1A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711DE-5766-754E-864A-FAEFD51BE934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6F1D9E-47BC-0747-BA81-96225423B10F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5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12D7A6-0DD1-3A43-B72E-C558F184FDB3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97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C587E6-1223-374C-BFC7-C8C408BC00E9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A5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05955B-E410-7A46-B791-FCECA5F8D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7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reen 4 Line">
    <p:bg>
      <p:bgPr>
        <a:solidFill>
          <a:srgbClr val="A0A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4D0D0-5ACC-5549-B54F-25A423B6FFAB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855370-A55A-764C-BDCB-5755658A0706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728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0D58E5-831D-1A4B-BBC5-4622A1DC1202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435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D5888B-048A-C84A-963F-8EBCA47D27D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14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A86497-F191-C44C-AC4B-66DA9B92D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3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Purple 4 Line">
    <p:bg>
      <p:bgPr>
        <a:solidFill>
          <a:srgbClr val="B5A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6933A-3916-9C48-9CC1-CB19FEBC460E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780D6-9492-1242-A915-7A231F699422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907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BD2A4-F75C-864C-8CAC-BF87607A2686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6B4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2B2056-4B55-5C4A-86BF-A54281B535C9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452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510BB8-753A-134A-8436-071236DFC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id="{90FBD125-860A-9946-AEA2-9C2B98401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6A3070-6C6E-FF4E-B941-4ECADC4C2D52}"/>
              </a:ext>
            </a:extLst>
          </p:cNvPr>
          <p:cNvSpPr/>
          <p:nvPr userDrawn="1"/>
        </p:nvSpPr>
        <p:spPr>
          <a:xfrm>
            <a:off x="1529977" y="1144800"/>
            <a:ext cx="9132046" cy="48525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8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6DEA-C6FE-49E9-9989-0477E5935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954"/>
            <a:ext cx="9144000" cy="1655762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8821-350B-C043-99A4-947DFA5E7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3486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462D2-744B-4E81-87C0-565FEAB78C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400" y="6130800"/>
            <a:ext cx="3628800" cy="4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3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Red 4 Line">
    <p:bg>
      <p:bgPr>
        <a:solidFill>
          <a:srgbClr val="DBA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88E89D-4CE7-624C-A8C6-C0BA7216A618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AB376B-08D7-6B46-AC91-445C5B0CADC2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C8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82980A-00E2-A846-9C6B-F5B4A9152D0D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B7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9DC3D0-8202-BB4D-B58D-2E1D42B9371E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A52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80B869-00FF-C544-B0CC-6803FB5C0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54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Orange 4 Line">
    <p:bg>
      <p:bgPr>
        <a:solidFill>
          <a:srgbClr val="EAC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31529EF-71C3-E144-B859-1DA997C3078C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5CE16C-FE51-9D47-A251-F4E723366A47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DFA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9A0725-CF6F-B848-997B-67F3EFB42562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D58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61891F-A24E-9349-87BD-C3807A8198D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CA6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249C5B-9CE0-B444-8138-1CA5B9956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0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 4 Line">
    <p:bg>
      <p:bgPr>
        <a:solidFill>
          <a:srgbClr val="F1D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222576-5643-B54C-8E95-6D73399F0E76}"/>
              </a:ext>
            </a:extLst>
          </p:cNvPr>
          <p:cNvGrpSpPr/>
          <p:nvPr userDrawn="1"/>
        </p:nvGrpSpPr>
        <p:grpSpPr>
          <a:xfrm>
            <a:off x="1834780" y="1033181"/>
            <a:ext cx="8522440" cy="4791639"/>
            <a:chOff x="1834780" y="1033181"/>
            <a:chExt cx="8522440" cy="47916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E5B0C8-9761-E14A-AD6D-707C01AC2EBE}"/>
                </a:ext>
              </a:extLst>
            </p:cNvPr>
            <p:cNvSpPr/>
            <p:nvPr userDrawn="1"/>
          </p:nvSpPr>
          <p:spPr>
            <a:xfrm>
              <a:off x="1834780" y="1033181"/>
              <a:ext cx="8522440" cy="4791639"/>
            </a:xfrm>
            <a:prstGeom prst="rect">
              <a:avLst/>
            </a:prstGeom>
            <a:solidFill>
              <a:srgbClr val="EACB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4D64A6-6AB4-1142-9191-F03E103B988E}"/>
                </a:ext>
              </a:extLst>
            </p:cNvPr>
            <p:cNvSpPr/>
            <p:nvPr userDrawn="1"/>
          </p:nvSpPr>
          <p:spPr>
            <a:xfrm>
              <a:off x="3109695" y="1746555"/>
              <a:ext cx="5972610" cy="3364890"/>
            </a:xfrm>
            <a:prstGeom prst="rect">
              <a:avLst/>
            </a:prstGeom>
            <a:solidFill>
              <a:srgbClr val="E3B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191762-9075-644F-88AA-AE8AFFBB8E6C}"/>
                </a:ext>
              </a:extLst>
            </p:cNvPr>
            <p:cNvSpPr/>
            <p:nvPr userDrawn="1"/>
          </p:nvSpPr>
          <p:spPr>
            <a:xfrm>
              <a:off x="4000183" y="2255661"/>
              <a:ext cx="4191635" cy="2346678"/>
            </a:xfrm>
            <a:prstGeom prst="rect">
              <a:avLst/>
            </a:prstGeom>
            <a:solidFill>
              <a:srgbClr val="DCA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88C83-B031-4953-9195-DEC7B1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1284289"/>
            <a:ext cx="5981700" cy="455612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24D5-D028-4A35-A2C9-810BA01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C5D2E-FED5-5B4C-8105-C59AFE80F1D9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AF653-FA79-49DB-AA7B-7A4277D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C70E-AF93-4FFF-BAC7-BD2B247F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438D-D9D9-4D6C-9B75-F346C13E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18801"/>
            <a:ext cx="11079162" cy="3180195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1" i="0" cap="all" spc="300" baseline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F9BA7D-EC80-0D46-BB37-DB0C7FAB3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520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mpton Court Pala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2E2B8-2443-4BAB-9CA5-3368909DED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queting Ho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98781-0782-498A-A3A1-CF9ADA82F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9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llsborough Castle &amp; Garde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44794"/>
            <a:ext cx="12192001" cy="661320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8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5A42A-B0DD-42E4-9860-5492EEB25D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nsington Pala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16950-257A-4A84-8A1D-BBB5B66C7F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w Pala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64F7A-AC4F-E549-8AEE-F5BBD7BCB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7226D-3DC3-E342-82F9-34138C3AC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57" y="165100"/>
            <a:ext cx="1562400" cy="70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A36E6-5522-452E-8854-E75AD9B0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16514"/>
            <a:ext cx="12192001" cy="6541486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2B24B-CF27-4EF6-BC7F-2780930FDD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057" y="6132074"/>
            <a:ext cx="3628800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6F0E8-8F53-4B31-A8E7-A6B1BD1D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387350"/>
            <a:ext cx="8521700" cy="1438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14181-FC74-4E6C-BC59-A3667ABB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150" y="2108199"/>
            <a:ext cx="8521700" cy="40687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EF16-13B5-430A-A83F-CE46F1CF3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83776" y="6427435"/>
            <a:ext cx="1260474" cy="43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i="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fld id="{0B1AB7A0-8A35-5849-8691-7C8D0CAB337E}" type="datetime4">
              <a:rPr lang="en-GB" smtClean="0"/>
              <a:pPr/>
              <a:t>07 March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B028-B1F9-4DC2-80D5-12951CC8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7435"/>
            <a:ext cx="4114800" cy="43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 b="1" i="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GB"/>
              <a:t>PRESENTATION INFO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B63CC-ECF0-4F7A-9DD4-E2D862AE1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50" y="6427435"/>
            <a:ext cx="485775" cy="434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i="0" spc="3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fld id="{2EF2FA44-6374-47B4-B6DF-86A22CF5B3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59251-12D1-FC45-A01E-911FB021C56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" y="6144260"/>
            <a:ext cx="136652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4" r:id="rId3"/>
    <p:sldLayoutId id="214748366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  <p:sldLayoutId id="2147483650" r:id="rId13"/>
    <p:sldLayoutId id="2147483652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54" r:id="rId20"/>
    <p:sldLayoutId id="2147483655" r:id="rId21"/>
    <p:sldLayoutId id="2147483651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</p:sldLayoutIdLst>
  <p:hf hdr="0"/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sz="4400" b="1" i="0" kern="1200" cap="all" spc="300" baseline="0">
          <a:solidFill>
            <a:schemeClr val="tx1"/>
          </a:solidFill>
          <a:latin typeface="Open Sans Condensed" panose="020B0606030504020204" pitchFamily="34" charset="0"/>
          <a:ea typeface="Open Sans Condensed" panose="020B0606030504020204" pitchFamily="34" charset="0"/>
          <a:cs typeface="Open Sans Condensed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14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09550" indent="-203200" algn="l" defTabSz="914400" rtl="0" eaLnBrk="1" latinLnBrk="0" hangingPunct="1">
        <a:lnSpc>
          <a:spcPct val="105000"/>
        </a:lnSpc>
        <a:spcBef>
          <a:spcPts val="700"/>
        </a:spcBef>
        <a:buFont typeface="Georgia" panose="02040502050405020303" pitchFamily="18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63" indent="-187325" algn="l" defTabSz="914400" rtl="0" eaLnBrk="1" latinLnBrk="0" hangingPunct="1">
        <a:lnSpc>
          <a:spcPct val="105000"/>
        </a:lnSpc>
        <a:spcBef>
          <a:spcPts val="700"/>
        </a:spcBef>
        <a:buFont typeface="Georgia" panose="02040502050405020303" pitchFamily="18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09600" indent="-201613" algn="l" defTabSz="914400" rtl="0" eaLnBrk="1" latinLnBrk="0" hangingPunct="1">
        <a:lnSpc>
          <a:spcPct val="105000"/>
        </a:lnSpc>
        <a:spcBef>
          <a:spcPts val="350"/>
        </a:spcBef>
        <a:buFont typeface="Georgia" panose="02040502050405020303" pitchFamily="18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179388" algn="l" defTabSz="914400" rtl="0" eaLnBrk="1" latinLnBrk="0" hangingPunct="1">
        <a:lnSpc>
          <a:spcPct val="105000"/>
        </a:lnSpc>
        <a:spcBef>
          <a:spcPts val="350"/>
        </a:spcBef>
        <a:buFont typeface="Georgia" panose="02040502050405020303" pitchFamily="18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4" orient="horz" pos="1328" userDrawn="1">
          <p15:clr>
            <a:srgbClr val="F26B43"/>
          </p15:clr>
        </p15:guide>
        <p15:guide id="5" orient="horz" pos="4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54D6-466D-1640-A927-9E25161E7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KENSINGTON PALACE</a:t>
            </a:r>
          </a:p>
        </p:txBody>
      </p:sp>
    </p:spTree>
    <p:extLst>
      <p:ext uri="{BB962C8B-B14F-4D97-AF65-F5344CB8AC3E}">
        <p14:creationId xmlns:p14="http://schemas.microsoft.com/office/powerpoint/2010/main" val="20586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5351" y="523839"/>
            <a:ext cx="10496698" cy="721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 entrance to the palace is behind the green canopy.</a:t>
            </a:r>
          </a:p>
        </p:txBody>
      </p:sp>
      <p:pic>
        <p:nvPicPr>
          <p:cNvPr id="3" name="Picture 2" descr="A large brick building  - Kensington Palace - with a lawn in the foreground.">
            <a:extLst>
              <a:ext uri="{FF2B5EF4-FFF2-40B4-BE49-F238E27FC236}">
                <a16:creationId xmlns:a16="http://schemas.microsoft.com/office/drawing/2014/main" id="{39151A85-2351-153F-1423-BAE43522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88" y="1558703"/>
            <a:ext cx="6348670" cy="41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358443"/>
            <a:ext cx="9144000" cy="766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walk up these stairs</a:t>
            </a:r>
          </a:p>
        </p:txBody>
      </p:sp>
      <p:pic>
        <p:nvPicPr>
          <p:cNvPr id="5" name="Picture 4" descr="A staircase, rising from a stone hall, lit by large orb-shaped lights.">
            <a:extLst>
              <a:ext uri="{FF2B5EF4-FFF2-40B4-BE49-F238E27FC236}">
                <a16:creationId xmlns:a16="http://schemas.microsoft.com/office/drawing/2014/main" id="{ECE4C4C5-2ADE-7698-C4C5-631B434B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22" y="1315927"/>
            <a:ext cx="6267966" cy="42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382071"/>
            <a:ext cx="9144000" cy="7254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There is also a lift.</a:t>
            </a:r>
          </a:p>
        </p:txBody>
      </p:sp>
      <p:pic>
        <p:nvPicPr>
          <p:cNvPr id="3" name="Picture 2" descr="A lift  with lights on the wall">
            <a:extLst>
              <a:ext uri="{FF2B5EF4-FFF2-40B4-BE49-F238E27FC236}">
                <a16:creationId xmlns:a16="http://schemas.microsoft.com/office/drawing/2014/main" id="{2B0705EA-3260-7EA6-CE7A-2BA52B729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1331617"/>
            <a:ext cx="3781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2447" y="508880"/>
            <a:ext cx="10525467" cy="12085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visit the rooms that Queen Victoria grew up in.</a:t>
            </a:r>
          </a:p>
        </p:txBody>
      </p:sp>
      <p:pic>
        <p:nvPicPr>
          <p:cNvPr id="4" name="Picture 3" descr="A large room with green walls, a fireplace and pictures on the wall.">
            <a:extLst>
              <a:ext uri="{FF2B5EF4-FFF2-40B4-BE49-F238E27FC236}">
                <a16:creationId xmlns:a16="http://schemas.microsoft.com/office/drawing/2014/main" id="{272AF32C-5668-94B7-9B33-8E6DDD9DE0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558" y="1507553"/>
            <a:ext cx="6331920" cy="42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476583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see a model of Kensington Palace.</a:t>
            </a:r>
          </a:p>
        </p:txBody>
      </p:sp>
      <p:pic>
        <p:nvPicPr>
          <p:cNvPr id="4" name="Picture 3" descr="A woman looking through the windows of a model building on a table.">
            <a:extLst>
              <a:ext uri="{FF2B5EF4-FFF2-40B4-BE49-F238E27FC236}">
                <a16:creationId xmlns:a16="http://schemas.microsoft.com/office/drawing/2014/main" id="{A4452059-E319-8CCC-1BF3-94B1DF9F3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972" y="1370418"/>
            <a:ext cx="7030147" cy="46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798" y="417513"/>
            <a:ext cx="10203050" cy="1763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also see a painting of Queen Victoria when she was a baby, sitting with her mother.</a:t>
            </a:r>
          </a:p>
        </p:txBody>
      </p:sp>
      <p:pic>
        <p:nvPicPr>
          <p:cNvPr id="3" name="Picture 2" descr="A painting of a woman wearing black, and a small girl wearing white. ">
            <a:extLst>
              <a:ext uri="{FF2B5EF4-FFF2-40B4-BE49-F238E27FC236}">
                <a16:creationId xmlns:a16="http://schemas.microsoft.com/office/drawing/2014/main" id="{8D0A52F5-758C-6DCA-B7C2-E96F9F2EFF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32" y="1949302"/>
            <a:ext cx="295275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03959-3408-0F03-296F-AB7C0366C2AE}"/>
              </a:ext>
            </a:extLst>
          </p:cNvPr>
          <p:cNvSpPr txBox="1"/>
          <p:nvPr/>
        </p:nvSpPr>
        <p:spPr>
          <a:xfrm rot="16200000">
            <a:off x="5876622" y="3847150"/>
            <a:ext cx="3675143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Gill Sans Nova"/>
                <a:ea typeface="+mn-lt"/>
                <a:cs typeface="+mn-lt"/>
              </a:rPr>
              <a:t>© Royal Collection Enterprises Limited 2024 | Royal Collection Trust</a:t>
            </a:r>
            <a:endParaRPr lang="en-US" sz="1000" dirty="0"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34802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3490" y="476583"/>
            <a:ext cx="9870558" cy="774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might see toys that Queen Victoria played with.</a:t>
            </a:r>
          </a:p>
        </p:txBody>
      </p:sp>
      <p:pic>
        <p:nvPicPr>
          <p:cNvPr id="4" name="Picture 3" descr="A large glass cabinet containing old-fashioned toys, including a doll's house and model carriage. ">
            <a:extLst>
              <a:ext uri="{FF2B5EF4-FFF2-40B4-BE49-F238E27FC236}">
                <a16:creationId xmlns:a16="http://schemas.microsoft.com/office/drawing/2014/main" id="{71BB9A28-B076-53CF-33F6-781221C0B5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5"/>
          <a:stretch/>
        </p:blipFill>
        <p:spPr>
          <a:xfrm>
            <a:off x="3957763" y="1250064"/>
            <a:ext cx="4099276" cy="48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6141" y="476583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Look out for the room in which Queen Victoria was born.</a:t>
            </a:r>
          </a:p>
        </p:txBody>
      </p:sp>
      <p:pic>
        <p:nvPicPr>
          <p:cNvPr id="2" name="Picture 1" descr="A large room with pale green walls, a canopy bed, a baby's cradle and a fireplace.">
            <a:extLst>
              <a:ext uri="{FF2B5EF4-FFF2-40B4-BE49-F238E27FC236}">
                <a16:creationId xmlns:a16="http://schemas.microsoft.com/office/drawing/2014/main" id="{75AD432F-870B-D8F4-1C03-369FC94574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810" y="1713022"/>
            <a:ext cx="7016729" cy="43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500211"/>
            <a:ext cx="9144000" cy="75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walk through this room</a:t>
            </a:r>
          </a:p>
        </p:txBody>
      </p:sp>
      <p:pic>
        <p:nvPicPr>
          <p:cNvPr id="4" name="Picture 3" descr="A large room with light walls, columns and a red carpet. The room contains a long table with chairs, pictures on the walls and a fireplace.">
            <a:extLst>
              <a:ext uri="{FF2B5EF4-FFF2-40B4-BE49-F238E27FC236}">
                <a16:creationId xmlns:a16="http://schemas.microsoft.com/office/drawing/2014/main" id="{CD58C7E2-2742-941B-5859-DC42825D27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845" y="1252279"/>
            <a:ext cx="7542298" cy="45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512025"/>
            <a:ext cx="91440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might see this staircase in the palace.</a:t>
            </a:r>
          </a:p>
        </p:txBody>
      </p:sp>
      <p:pic>
        <p:nvPicPr>
          <p:cNvPr id="4" name="Picture 3" descr="A grand staircase with wrought iron banisters, hanging lanterns and the walls painted with figures and columns.">
            <a:extLst>
              <a:ext uri="{FF2B5EF4-FFF2-40B4-BE49-F238E27FC236}">
                <a16:creationId xmlns:a16="http://schemas.microsoft.com/office/drawing/2014/main" id="{864C622D-1D45-C5CB-E2FB-D34C724542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938" y="1274296"/>
            <a:ext cx="6911887" cy="46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8421" y="441141"/>
            <a:ext cx="9144000" cy="1196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This is Kensington Palace. </a:t>
            </a:r>
          </a:p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  <a:ea typeface="+mn-ea"/>
                <a:cs typeface="+mn-cs"/>
              </a:rPr>
              <a:t>Come and look inside.</a:t>
            </a:r>
            <a:endParaRPr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4" name="Picture 3" descr="View of the entrance to a palace and formal gardens, including a stone statue of Queen Victoria holding an orb.">
            <a:extLst>
              <a:ext uri="{FF2B5EF4-FFF2-40B4-BE49-F238E27FC236}">
                <a16:creationId xmlns:a16="http://schemas.microsoft.com/office/drawing/2014/main" id="{978F8182-E511-ACB8-B660-4A3E4B8F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31" y="1824850"/>
            <a:ext cx="5329938" cy="39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311187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If you need help or have any questions, you can ask someone in a uniform. </a:t>
            </a:r>
          </a:p>
        </p:txBody>
      </p:sp>
      <p:pic>
        <p:nvPicPr>
          <p:cNvPr id="4" name="Picture 3" descr="A man and a woman in red uniforms smiling, standing on a grand staircase. ">
            <a:extLst>
              <a:ext uri="{FF2B5EF4-FFF2-40B4-BE49-F238E27FC236}">
                <a16:creationId xmlns:a16="http://schemas.microsoft.com/office/drawing/2014/main" id="{89F09076-8E0A-0431-809B-5EC5BAEB59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61111" y="1557294"/>
            <a:ext cx="3267820" cy="44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521007"/>
            <a:ext cx="9144000" cy="752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We hope you enjoy your visit.</a:t>
            </a:r>
          </a:p>
        </p:txBody>
      </p:sp>
    </p:spTree>
    <p:extLst>
      <p:ext uri="{BB962C8B-B14F-4D97-AF65-F5344CB8AC3E}">
        <p14:creationId xmlns:p14="http://schemas.microsoft.com/office/powerpoint/2010/main" val="16829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405699"/>
            <a:ext cx="9144000" cy="1536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Queen Victoria was born in Kensington Palace over 200 years ago.</a:t>
            </a:r>
          </a:p>
        </p:txBody>
      </p:sp>
      <p:pic>
        <p:nvPicPr>
          <p:cNvPr id="3" name="Picture 2" descr="A painting of a young girl in a white dress, holding a bunch of flowers. ">
            <a:extLst>
              <a:ext uri="{FF2B5EF4-FFF2-40B4-BE49-F238E27FC236}">
                <a16:creationId xmlns:a16="http://schemas.microsoft.com/office/drawing/2014/main" id="{2A1F74AA-88B9-EAFD-7FE9-F882DFD3DC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776" y="1825255"/>
            <a:ext cx="2996446" cy="4176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FD367-70F9-5F8D-32D9-302382D42C3E}"/>
              </a:ext>
            </a:extLst>
          </p:cNvPr>
          <p:cNvSpPr txBox="1"/>
          <p:nvPr/>
        </p:nvSpPr>
        <p:spPr>
          <a:xfrm rot="16200000">
            <a:off x="5756129" y="3957419"/>
            <a:ext cx="3912487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Gill Sans Nova"/>
                <a:ea typeface="+mn-lt"/>
                <a:cs typeface="+mn-lt"/>
              </a:rPr>
              <a:t>© Royal Collection Enterprises Limited 2025 | Royal Collection Trust</a:t>
            </a:r>
            <a:endParaRPr lang="en-US" sz="1000" dirty="0"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8196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299373"/>
            <a:ext cx="9144000" cy="1536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When you arrive, you will first come to this building: the Clore Learning Centre</a:t>
            </a:r>
          </a:p>
        </p:txBody>
      </p:sp>
      <p:pic>
        <p:nvPicPr>
          <p:cNvPr id="5" name="Picture 4" descr="A brick building with green doors">
            <a:extLst>
              <a:ext uri="{FF2B5EF4-FFF2-40B4-BE49-F238E27FC236}">
                <a16:creationId xmlns:a16="http://schemas.microsoft.com/office/drawing/2014/main" id="{7F342B0B-63AD-3A1C-1D39-FFBC8F6DC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13" y="1548497"/>
            <a:ext cx="6500142" cy="43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370257"/>
            <a:ext cx="9144000" cy="739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enter this courtyard.</a:t>
            </a:r>
          </a:p>
        </p:txBody>
      </p:sp>
      <p:pic>
        <p:nvPicPr>
          <p:cNvPr id="10" name="Picture 9" descr="A brick building and courtyard with a bench.">
            <a:extLst>
              <a:ext uri="{FF2B5EF4-FFF2-40B4-BE49-F238E27FC236}">
                <a16:creationId xmlns:a16="http://schemas.microsoft.com/office/drawing/2014/main" id="{96F3D442-3041-53A1-E4DE-777E3748D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978408"/>
            <a:ext cx="780288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263932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can leave your coats and bags here. There is an accessible toilet nearby.</a:t>
            </a:r>
          </a:p>
        </p:txBody>
      </p:sp>
      <p:pic>
        <p:nvPicPr>
          <p:cNvPr id="5" name="Picture 4" descr="A reception room with a desk, display case and a bench.">
            <a:extLst>
              <a:ext uri="{FF2B5EF4-FFF2-40B4-BE49-F238E27FC236}">
                <a16:creationId xmlns:a16="http://schemas.microsoft.com/office/drawing/2014/main" id="{5445FFBD-DF4C-E6B1-36B2-31E7C53753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590" y="1420204"/>
            <a:ext cx="7424186" cy="47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352536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spend time in this room learning about Queen Victoria’s childhood.</a:t>
            </a:r>
          </a:p>
        </p:txBody>
      </p:sp>
      <p:pic>
        <p:nvPicPr>
          <p:cNvPr id="3" name="Picture 2" descr="A group of children sitting at tables in a room with a person standing in the background">
            <a:extLst>
              <a:ext uri="{FF2B5EF4-FFF2-40B4-BE49-F238E27FC236}">
                <a16:creationId xmlns:a16="http://schemas.microsoft.com/office/drawing/2014/main" id="{D5130961-59D3-C786-DA51-31B466AB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40" y="1897838"/>
            <a:ext cx="57150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476583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You will have the chance to handle toys and clothes like these.</a:t>
            </a:r>
          </a:p>
        </p:txBody>
      </p:sp>
      <p:pic>
        <p:nvPicPr>
          <p:cNvPr id="3" name="Picture 2" descr="A group of round discs with drawings of people and objects.">
            <a:extLst>
              <a:ext uri="{FF2B5EF4-FFF2-40B4-BE49-F238E27FC236}">
                <a16:creationId xmlns:a16="http://schemas.microsoft.com/office/drawing/2014/main" id="{38085EF3-5F99-14E5-4A8F-B50DB4D3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88" y="1931287"/>
            <a:ext cx="3907243" cy="3273054"/>
          </a:xfrm>
          <a:prstGeom prst="rect">
            <a:avLst/>
          </a:prstGeom>
        </p:spPr>
      </p:pic>
      <p:pic>
        <p:nvPicPr>
          <p:cNvPr id="4" name="Picture 3" descr="A mannequin wearing a bonnet decorated with a silk ribbon.">
            <a:extLst>
              <a:ext uri="{FF2B5EF4-FFF2-40B4-BE49-F238E27FC236}">
                <a16:creationId xmlns:a16="http://schemas.microsoft.com/office/drawing/2014/main" id="{2053C2D6-2751-4712-B01D-B5822B88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719" y="1932431"/>
            <a:ext cx="3476329" cy="32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A948A-5D92-234A-877B-0422EAFFD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EEA-29A2-E946-913A-2E1F430CBADF}" type="datetime4">
              <a:rPr lang="en-GB" smtClean="0"/>
              <a:pPr/>
              <a:t>07 March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540657-45A9-E24F-AE14-987EEE5DD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Open Sans Condensed"/>
              </a:rPr>
              <a:t>KENSINGTON Palace Visual Story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584A5F-7003-DF45-883D-673267013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A44-6374-47B4-B6DF-86A22CF5B32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388FC2B-F0A2-324C-AC45-EEC5EE294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816" y="376164"/>
            <a:ext cx="9144000" cy="1241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b="1" i="0" kern="1200" cap="all" spc="300" baseline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Afterwards, you will walk through the gardens to the palace.</a:t>
            </a:r>
          </a:p>
        </p:txBody>
      </p:sp>
      <p:pic>
        <p:nvPicPr>
          <p:cNvPr id="3" name="Picture 2" descr="A large rectangular pond  with a fountain, surrounded by flower beds.">
            <a:extLst>
              <a:ext uri="{FF2B5EF4-FFF2-40B4-BE49-F238E27FC236}">
                <a16:creationId xmlns:a16="http://schemas.microsoft.com/office/drawing/2014/main" id="{94F7F1B8-C7BE-7A61-5DD3-925D9201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97" y="1713762"/>
            <a:ext cx="6165702" cy="40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istoric Royal Palaces">
  <a:themeElements>
    <a:clrScheme name="HRP">
      <a:dk1>
        <a:sysClr val="windowText" lastClr="000000"/>
      </a:dk1>
      <a:lt1>
        <a:sysClr val="window" lastClr="FFFFFF"/>
      </a:lt1>
      <a:dk2>
        <a:srgbClr val="666666"/>
      </a:dk2>
      <a:lt2>
        <a:srgbClr val="E6E6E6"/>
      </a:lt2>
      <a:accent1>
        <a:srgbClr val="3A72B7"/>
      </a:accent1>
      <a:accent2>
        <a:srgbClr val="66C0BF"/>
      </a:accent2>
      <a:accent3>
        <a:srgbClr val="F08519"/>
      </a:accent3>
      <a:accent4>
        <a:srgbClr val="31AC60"/>
      </a:accent4>
      <a:accent5>
        <a:srgbClr val="7F4B98"/>
      </a:accent5>
      <a:accent6>
        <a:srgbClr val="CC1633"/>
      </a:accent6>
      <a:hlink>
        <a:srgbClr val="0563C1"/>
      </a:hlink>
      <a:folHlink>
        <a:srgbClr val="954F72"/>
      </a:folHlink>
    </a:clrScheme>
    <a:fontScheme name="HRP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RP PowerPoint Template v1" id="{416B8781-7669-4E4A-AECD-FDCB3DA5CA3D}" vid="{C564E244-2EF5-4E71-9449-58BBA1C01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0bfff4-67be-4a96-b973-4401e8ac1668">TMSSC-549764840-20465</_dlc_DocId>
    <_dlc_DocIdUrl xmlns="6a0bfff4-67be-4a96-b973-4401e8ac1668">
      <Url>https://historicroyalpalaces2.sharepoint.com/sites/TMS_Schools_Communities_Workspace/_layouts/15/DocIdRedir.aspx?ID=TMSSC-549764840-20465</Url>
      <Description>TMSSC-549764840-20465</Description>
    </_dlc_DocIdUrl>
    <TaxCatchAll xmlns="311830fd-edab-4bb4-afbf-658c422cd60d" xsi:nil="true"/>
    <lcf76f155ced4ddcb4097134ff3c332f xmlns="3446064d-3d76-43bf-bfd2-a1e5c30c388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3B540804A8348BFFC2921889BFF5E" ma:contentTypeVersion="15" ma:contentTypeDescription="Create a new document." ma:contentTypeScope="" ma:versionID="db4a9bf3ace12945462fa1be5fb043d0">
  <xsd:schema xmlns:xsd="http://www.w3.org/2001/XMLSchema" xmlns:xs="http://www.w3.org/2001/XMLSchema" xmlns:p="http://schemas.microsoft.com/office/2006/metadata/properties" xmlns:ns2="6a0bfff4-67be-4a96-b973-4401e8ac1668" xmlns:ns3="3446064d-3d76-43bf-bfd2-a1e5c30c388d" xmlns:ns4="311830fd-edab-4bb4-afbf-658c422cd60d" targetNamespace="http://schemas.microsoft.com/office/2006/metadata/properties" ma:root="true" ma:fieldsID="05d38736b1cc989fca8ce700b321ed0c" ns2:_="" ns3:_="" ns4:_="">
    <xsd:import namespace="6a0bfff4-67be-4a96-b973-4401e8ac1668"/>
    <xsd:import namespace="3446064d-3d76-43bf-bfd2-a1e5c30c388d"/>
    <xsd:import namespace="311830fd-edab-4bb4-afbf-658c422cd6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bfff4-67be-4a96-b973-4401e8ac166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6064d-3d76-43bf-bfd2-a1e5c30c3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9cdffa-e90a-4605-8479-4e144b23b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830fd-edab-4bb4-afbf-658c422cd60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9706512-5a7f-4fec-abe7-fbe188949007}" ma:internalName="TaxCatchAll" ma:showField="CatchAllData" ma:web="311830fd-edab-4bb4-afbf-658c422cd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B5427-455D-4AD7-883D-47FA3F76F8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0691265-0B5F-4F30-9C51-4BD8ACE34F14}">
  <ds:schemaRefs>
    <ds:schemaRef ds:uri="http://www.w3.org/XML/1998/namespace"/>
    <ds:schemaRef ds:uri="http://schemas.microsoft.com/office/2006/metadata/properties"/>
    <ds:schemaRef ds:uri="3446064d-3d76-43bf-bfd2-a1e5c30c388d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11830fd-edab-4bb4-afbf-658c422cd60d"/>
    <ds:schemaRef ds:uri="6a0bfff4-67be-4a96-b973-4401e8ac166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B5A314-F2D6-4045-8064-64223ACABA6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30A09E2-B35E-494A-8785-0C54CB042C2F}">
  <ds:schemaRefs>
    <ds:schemaRef ds:uri="311830fd-edab-4bb4-afbf-658c422cd60d"/>
    <ds:schemaRef ds:uri="3446064d-3d76-43bf-bfd2-a1e5c30c388d"/>
    <ds:schemaRef ds:uri="6a0bfff4-67be-4a96-b973-4401e8ac16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2021_PowerPoint_Template</Template>
  <TotalTime>17</TotalTime>
  <Words>365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Gill Sans Nova</vt:lpstr>
      <vt:lpstr>Open Sans Condensed</vt:lpstr>
      <vt:lpstr>Open Sans Condensed Light</vt:lpstr>
      <vt:lpstr>Historic Royal Palaces</vt:lpstr>
      <vt:lpstr>KENSINGTON PALACE</vt:lpstr>
      <vt:lpstr>This is Kensington Palace.  Come and look inside.</vt:lpstr>
      <vt:lpstr>Queen Victoria was born in Kensington Palace over 200 years ago.</vt:lpstr>
      <vt:lpstr>When you arrive, you will first come to this building: the Clore Learning Centre</vt:lpstr>
      <vt:lpstr>You will enter this courtyard.</vt:lpstr>
      <vt:lpstr>You can leave your coats and bags here. There is an accessible toilet nearby.</vt:lpstr>
      <vt:lpstr>You will spend time in this room learning about Queen Victoria’s childhood.</vt:lpstr>
      <vt:lpstr>You will have the chance to handle toys and clothes like these.</vt:lpstr>
      <vt:lpstr>Afterwards, you will walk through the gardens to the palace.</vt:lpstr>
      <vt:lpstr>The entrance to the palace is behind the green canopy.</vt:lpstr>
      <vt:lpstr>You will walk up these stairs</vt:lpstr>
      <vt:lpstr>There is also a lift.</vt:lpstr>
      <vt:lpstr>You will visit the rooms that Queen Victoria grew up in.</vt:lpstr>
      <vt:lpstr>You will see a model of Kensington Palace.</vt:lpstr>
      <vt:lpstr>You will also see a painting of Queen Victoria when she was a baby, sitting with her mother.</vt:lpstr>
      <vt:lpstr>You might see toys that Queen Victoria played with.</vt:lpstr>
      <vt:lpstr>Look out for the room in which Queen Victoria was born.</vt:lpstr>
      <vt:lpstr>You will walk through this room</vt:lpstr>
      <vt:lpstr>You might see this staircase in the palace.</vt:lpstr>
      <vt:lpstr>If you need help or have any questions, you can ask someone in a uniform. </vt:lpstr>
      <vt:lpstr>We hope you enjoy your visit.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KENSINGTON PALACE</dc:title>
  <dc:creator>Gail Cameron</dc:creator>
  <cp:lastModifiedBy>Rosie Cooper</cp:lastModifiedBy>
  <cp:revision>263</cp:revision>
  <dcterms:created xsi:type="dcterms:W3CDTF">2024-09-04T08:42:22Z</dcterms:created>
  <dcterms:modified xsi:type="dcterms:W3CDTF">2025-03-07T08:54:44Z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0x0101009773B540804A8348BFFC2921889BFF5E</vt:lpwstr>
  </property>
  <property fmtid="{D5CDD505-2E9C-101B-9397-08002B2CF9AE}" pid="3" name="_dlc_DocIdItemGuid">
    <vt:lpwstr>5a138f14-42d9-4fed-aa53-44eaf65a031a</vt:lpwstr>
  </property>
  <property fmtid="{D5CDD505-2E9C-101B-9397-08002B2CF9AE}" pid="4" name="MediaServiceImageTags">
    <vt:lpwstr/>
  </property>
</Properties>
</file>