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6176" userDrawn="1">
          <p15:clr>
            <a:srgbClr val="A4A3A4"/>
          </p15:clr>
        </p15:guide>
        <p15:guide id="3" pos="3908" userDrawn="1">
          <p15:clr>
            <a:srgbClr val="A4A3A4"/>
          </p15:clr>
        </p15:guide>
        <p15:guide id="4" pos="2683" userDrawn="1">
          <p15:clr>
            <a:srgbClr val="A4A3A4"/>
          </p15:clr>
        </p15:guide>
        <p15:guide id="5" pos="7401" userDrawn="1">
          <p15:clr>
            <a:srgbClr val="A4A3A4"/>
          </p15:clr>
        </p15:guide>
        <p15:guide id="6" pos="5586" userDrawn="1">
          <p15:clr>
            <a:srgbClr val="A4A3A4"/>
          </p15:clr>
        </p15:guide>
        <p15:guide id="7" pos="5722" userDrawn="1">
          <p15:clr>
            <a:srgbClr val="A4A3A4"/>
          </p15:clr>
        </p15:guide>
        <p15:guide id="8" pos="4362" userDrawn="1">
          <p15:clr>
            <a:srgbClr val="A4A3A4"/>
          </p15:clr>
        </p15:guide>
        <p15:guide id="9" pos="4498" userDrawn="1">
          <p15:clr>
            <a:srgbClr val="A4A3A4"/>
          </p15:clr>
        </p15:guide>
        <p15:guide id="10" pos="279" userDrawn="1">
          <p15:clr>
            <a:srgbClr val="A4A3A4"/>
          </p15:clr>
        </p15:guide>
        <p15:guide id="11" orient="horz" pos="4178" userDrawn="1">
          <p15:clr>
            <a:srgbClr val="A4A3A4"/>
          </p15:clr>
        </p15:guide>
        <p15:guide id="12" orient="horz" pos="3748" userDrawn="1">
          <p15:clr>
            <a:srgbClr val="A4A3A4"/>
          </p15:clr>
        </p15:guide>
        <p15:guide id="13" pos="6312" userDrawn="1">
          <p15:clr>
            <a:srgbClr val="A4A3A4"/>
          </p15:clr>
        </p15:guide>
        <p15:guide id="14" pos="1481" userDrawn="1">
          <p15:clr>
            <a:srgbClr val="A4A3A4"/>
          </p15:clr>
        </p15:guide>
        <p15:guide id="15" pos="3885" userDrawn="1">
          <p15:clr>
            <a:srgbClr val="A4A3A4"/>
          </p15:clr>
        </p15:guide>
        <p15:guide id="16" pos="6289" userDrawn="1">
          <p15:clr>
            <a:srgbClr val="A4A3A4"/>
          </p15:clr>
        </p15:guide>
        <p15:guide id="17" pos="5087" userDrawn="1">
          <p15:clr>
            <a:srgbClr val="A4A3A4"/>
          </p15:clr>
        </p15:guide>
        <p15:guide id="18" orient="horz" pos="414" userDrawn="1">
          <p15:clr>
            <a:srgbClr val="A4A3A4"/>
          </p15:clr>
        </p15:guide>
        <p15:guide id="19" orient="horz" pos="572" userDrawn="1">
          <p15:clr>
            <a:srgbClr val="A4A3A4"/>
          </p15:clr>
        </p15:guide>
        <p15:guide id="20" orient="horz" pos="913" userDrawn="1">
          <p15:clr>
            <a:srgbClr val="A4A3A4"/>
          </p15:clr>
        </p15:guide>
        <p15:guide id="21" orient="horz" pos="2976" userDrawn="1">
          <p15:clr>
            <a:srgbClr val="A4A3A4"/>
          </p15:clr>
        </p15:guide>
        <p15:guide id="22" pos="3840" userDrawn="1">
          <p15:clr>
            <a:srgbClr val="A4A3A4"/>
          </p15:clr>
        </p15:guide>
        <p15:guide id="23" orient="horz" pos="187" userDrawn="1">
          <p15:clr>
            <a:srgbClr val="A4A3A4"/>
          </p15:clr>
        </p15:guide>
        <p15:guide id="24" orient="horz" pos="25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632"/>
    <a:srgbClr val="3F265B"/>
    <a:srgbClr val="C58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5188F-7684-4796-8ED8-BFE1DD5898E8}" v="8" dt="2025-03-28T13:10:00.716"/>
    <p1510:client id="{E2F2F2C2-7F79-2FB2-5FD0-1983DF40F424}" v="105" dt="2025-03-27T23:31:15.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p:cViewPr varScale="1">
        <p:scale>
          <a:sx n="83" d="100"/>
          <a:sy n="83" d="100"/>
        </p:scale>
        <p:origin x="126" y="384"/>
      </p:cViewPr>
      <p:guideLst>
        <p:guide orient="horz" pos="2137"/>
        <p:guide pos="6176"/>
        <p:guide pos="3908"/>
        <p:guide pos="2683"/>
        <p:guide pos="7401"/>
        <p:guide pos="5586"/>
        <p:guide pos="5722"/>
        <p:guide pos="4362"/>
        <p:guide pos="4498"/>
        <p:guide pos="279"/>
        <p:guide orient="horz" pos="4178"/>
        <p:guide orient="horz" pos="3748"/>
        <p:guide pos="6312"/>
        <p:guide pos="1481"/>
        <p:guide pos="3885"/>
        <p:guide pos="6289"/>
        <p:guide pos="5087"/>
        <p:guide orient="horz" pos="414"/>
        <p:guide orient="horz" pos="572"/>
        <p:guide orient="horz" pos="913"/>
        <p:guide orient="horz" pos="2976"/>
        <p:guide pos="3840"/>
        <p:guide orient="horz" pos="187"/>
        <p:guide orient="horz" pos="254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CB75188F-7684-4796-8ED8-BFE1DD5898E8}"/>
    <pc:docChg chg="undo custSel modSld">
      <pc:chgData name="Rosie Cooper" userId="bf124abb-9a2b-4602-9121-6ae61623fa8e" providerId="ADAL" clId="{CB75188F-7684-4796-8ED8-BFE1DD5898E8}" dt="2025-03-28T13:10:00.716" v="53" actId="165"/>
      <pc:docMkLst>
        <pc:docMk/>
      </pc:docMkLst>
      <pc:sldChg chg="addSp delSp modSp mod">
        <pc:chgData name="Rosie Cooper" userId="bf124abb-9a2b-4602-9121-6ae61623fa8e" providerId="ADAL" clId="{CB75188F-7684-4796-8ED8-BFE1DD5898E8}" dt="2025-03-28T13:07:54.123" v="27" actId="13244"/>
        <pc:sldMkLst>
          <pc:docMk/>
          <pc:sldMk cId="4191014491" sldId="257"/>
        </pc:sldMkLst>
        <pc:spChg chg="del mod modVis">
          <ac:chgData name="Rosie Cooper" userId="bf124abb-9a2b-4602-9121-6ae61623fa8e" providerId="ADAL" clId="{CB75188F-7684-4796-8ED8-BFE1DD5898E8}" dt="2025-03-28T13:07:30.855" v="24" actId="478"/>
          <ac:spMkLst>
            <pc:docMk/>
            <pc:sldMk cId="4191014491" sldId="257"/>
            <ac:spMk id="4" creationId="{E988BD15-0354-2841-EF07-92BCCCE197A5}"/>
          </ac:spMkLst>
        </pc:spChg>
        <pc:spChg chg="add del mod">
          <ac:chgData name="Rosie Cooper" userId="bf124abb-9a2b-4602-9121-6ae61623fa8e" providerId="ADAL" clId="{CB75188F-7684-4796-8ED8-BFE1DD5898E8}" dt="2025-03-28T13:07:36.202" v="25" actId="478"/>
          <ac:spMkLst>
            <pc:docMk/>
            <pc:sldMk cId="4191014491" sldId="257"/>
            <ac:spMk id="7" creationId="{4D1FC53D-CA28-2342-F5BD-1A2D2A54040D}"/>
          </ac:spMkLst>
        </pc:spChg>
        <pc:spChg chg="mod">
          <ac:chgData name="Rosie Cooper" userId="bf124abb-9a2b-4602-9121-6ae61623fa8e" providerId="ADAL" clId="{CB75188F-7684-4796-8ED8-BFE1DD5898E8}" dt="2025-03-28T13:06:17.155" v="9" actId="20577"/>
          <ac:spMkLst>
            <pc:docMk/>
            <pc:sldMk cId="4191014491" sldId="257"/>
            <ac:spMk id="17" creationId="{C268FC8D-EA78-8316-F459-0215FCFBD543}"/>
          </ac:spMkLst>
        </pc:spChg>
        <pc:spChg chg="mod">
          <ac:chgData name="Rosie Cooper" userId="bf124abb-9a2b-4602-9121-6ae61623fa8e" providerId="ADAL" clId="{CB75188F-7684-4796-8ED8-BFE1DD5898E8}" dt="2025-03-28T13:06:38.845" v="14" actId="20577"/>
          <ac:spMkLst>
            <pc:docMk/>
            <pc:sldMk cId="4191014491" sldId="257"/>
            <ac:spMk id="20" creationId="{3460F4AE-70FA-42A0-567B-F010899EE75F}"/>
          </ac:spMkLst>
        </pc:spChg>
        <pc:spChg chg="mod">
          <ac:chgData name="Rosie Cooper" userId="bf124abb-9a2b-4602-9121-6ae61623fa8e" providerId="ADAL" clId="{CB75188F-7684-4796-8ED8-BFE1DD5898E8}" dt="2025-03-28T13:07:41.131" v="26" actId="33553"/>
          <ac:spMkLst>
            <pc:docMk/>
            <pc:sldMk cId="4191014491" sldId="257"/>
            <ac:spMk id="34" creationId="{732C9630-0E20-8479-5E8C-92C0B168317E}"/>
          </ac:spMkLst>
        </pc:spChg>
        <pc:spChg chg="mod">
          <ac:chgData name="Rosie Cooper" userId="bf124abb-9a2b-4602-9121-6ae61623fa8e" providerId="ADAL" clId="{CB75188F-7684-4796-8ED8-BFE1DD5898E8}" dt="2025-03-28T13:06:32.676" v="12" actId="20577"/>
          <ac:spMkLst>
            <pc:docMk/>
            <pc:sldMk cId="4191014491" sldId="257"/>
            <ac:spMk id="40" creationId="{A95A2337-639D-E27F-D7CB-38C4D7939750}"/>
          </ac:spMkLst>
        </pc:spChg>
        <pc:spChg chg="mod">
          <ac:chgData name="Rosie Cooper" userId="bf124abb-9a2b-4602-9121-6ae61623fa8e" providerId="ADAL" clId="{CB75188F-7684-4796-8ED8-BFE1DD5898E8}" dt="2025-03-28T13:06:21.547" v="10" actId="20577"/>
          <ac:spMkLst>
            <pc:docMk/>
            <pc:sldMk cId="4191014491" sldId="257"/>
            <ac:spMk id="41" creationId="{58A81AB0-5C83-0CC0-537C-E5530FE14621}"/>
          </ac:spMkLst>
        </pc:spChg>
        <pc:picChg chg="ord">
          <ac:chgData name="Rosie Cooper" userId="bf124abb-9a2b-4602-9121-6ae61623fa8e" providerId="ADAL" clId="{CB75188F-7684-4796-8ED8-BFE1DD5898E8}" dt="2025-03-28T13:07:54.123" v="27" actId="13244"/>
          <ac:picMkLst>
            <pc:docMk/>
            <pc:sldMk cId="4191014491" sldId="257"/>
            <ac:picMk id="45" creationId="{479558F2-9D27-14AF-9164-6CA0681CBFAA}"/>
          </ac:picMkLst>
        </pc:picChg>
      </pc:sldChg>
      <pc:sldChg chg="addSp delSp modSp mod">
        <pc:chgData name="Rosie Cooper" userId="bf124abb-9a2b-4602-9121-6ae61623fa8e" providerId="ADAL" clId="{CB75188F-7684-4796-8ED8-BFE1DD5898E8}" dt="2025-03-28T13:10:00.716" v="53" actId="165"/>
        <pc:sldMkLst>
          <pc:docMk/>
          <pc:sldMk cId="2653748676" sldId="258"/>
        </pc:sldMkLst>
        <pc:spChg chg="mod">
          <ac:chgData name="Rosie Cooper" userId="bf124abb-9a2b-4602-9121-6ae61623fa8e" providerId="ADAL" clId="{CB75188F-7684-4796-8ED8-BFE1DD5898E8}" dt="2025-03-28T13:07:22.578" v="21" actId="962"/>
          <ac:spMkLst>
            <pc:docMk/>
            <pc:sldMk cId="2653748676" sldId="258"/>
            <ac:spMk id="2" creationId="{4BDF63D0-DA15-2A16-391E-BDA0AD2AF499}"/>
          </ac:spMkLst>
        </pc:spChg>
        <pc:spChg chg="mod">
          <ac:chgData name="Rosie Cooper" userId="bf124abb-9a2b-4602-9121-6ae61623fa8e" providerId="ADAL" clId="{CB75188F-7684-4796-8ED8-BFE1DD5898E8}" dt="2025-03-28T13:07:23.680" v="22" actId="962"/>
          <ac:spMkLst>
            <pc:docMk/>
            <pc:sldMk cId="2653748676" sldId="258"/>
            <ac:spMk id="3" creationId="{78159748-F427-6A97-53CA-846C15125886}"/>
          </ac:spMkLst>
        </pc:spChg>
        <pc:spChg chg="del mod modVis">
          <ac:chgData name="Rosie Cooper" userId="bf124abb-9a2b-4602-9121-6ae61623fa8e" providerId="ADAL" clId="{CB75188F-7684-4796-8ED8-BFE1DD5898E8}" dt="2025-03-28T13:07:58.286" v="29" actId="478"/>
          <ac:spMkLst>
            <pc:docMk/>
            <pc:sldMk cId="2653748676" sldId="258"/>
            <ac:spMk id="4" creationId="{DAC506B4-80DB-2F7C-778A-D5A7028BAAC4}"/>
          </ac:spMkLst>
        </pc:spChg>
        <pc:spChg chg="add del mod">
          <ac:chgData name="Rosie Cooper" userId="bf124abb-9a2b-4602-9121-6ae61623fa8e" providerId="ADAL" clId="{CB75188F-7684-4796-8ED8-BFE1DD5898E8}" dt="2025-03-28T13:08:13.054" v="34" actId="478"/>
          <ac:spMkLst>
            <pc:docMk/>
            <pc:sldMk cId="2653748676" sldId="258"/>
            <ac:spMk id="13" creationId="{ED3B3761-18A2-2416-2791-B850FF21F167}"/>
          </ac:spMkLst>
        </pc:spChg>
        <pc:spChg chg="mod topLvl">
          <ac:chgData name="Rosie Cooper" userId="bf124abb-9a2b-4602-9121-6ae61623fa8e" providerId="ADAL" clId="{CB75188F-7684-4796-8ED8-BFE1DD5898E8}" dt="2025-03-28T13:09:45.809" v="49" actId="165"/>
          <ac:spMkLst>
            <pc:docMk/>
            <pc:sldMk cId="2653748676" sldId="258"/>
            <ac:spMk id="16" creationId="{6F1D1D68-60B8-DA18-F392-88F7414D7658}"/>
          </ac:spMkLst>
        </pc:spChg>
        <pc:spChg chg="mod">
          <ac:chgData name="Rosie Cooper" userId="bf124abb-9a2b-4602-9121-6ae61623fa8e" providerId="ADAL" clId="{CB75188F-7684-4796-8ED8-BFE1DD5898E8}" dt="2025-03-28T13:05:55.232" v="4" actId="20577"/>
          <ac:spMkLst>
            <pc:docMk/>
            <pc:sldMk cId="2653748676" sldId="258"/>
            <ac:spMk id="27" creationId="{ACDD6163-759D-C4C0-72E1-40EF15144493}"/>
          </ac:spMkLst>
        </pc:spChg>
        <pc:spChg chg="mod topLvl">
          <ac:chgData name="Rosie Cooper" userId="bf124abb-9a2b-4602-9121-6ae61623fa8e" providerId="ADAL" clId="{CB75188F-7684-4796-8ED8-BFE1DD5898E8}" dt="2025-03-28T13:09:30.103" v="48" actId="165"/>
          <ac:spMkLst>
            <pc:docMk/>
            <pc:sldMk cId="2653748676" sldId="258"/>
            <ac:spMk id="30" creationId="{1D878AAE-A0EE-BE18-6A2C-BBAF11A4C930}"/>
          </ac:spMkLst>
        </pc:spChg>
        <pc:spChg chg="mod topLvl">
          <ac:chgData name="Rosie Cooper" userId="bf124abb-9a2b-4602-9121-6ae61623fa8e" providerId="ADAL" clId="{CB75188F-7684-4796-8ED8-BFE1DD5898E8}" dt="2025-03-28T13:09:45.809" v="49" actId="165"/>
          <ac:spMkLst>
            <pc:docMk/>
            <pc:sldMk cId="2653748676" sldId="258"/>
            <ac:spMk id="33" creationId="{4B5A00BD-CE0E-E390-1038-C16627AAF6E1}"/>
          </ac:spMkLst>
        </pc:spChg>
        <pc:spChg chg="mod topLvl">
          <ac:chgData name="Rosie Cooper" userId="bf124abb-9a2b-4602-9121-6ae61623fa8e" providerId="ADAL" clId="{CB75188F-7684-4796-8ED8-BFE1DD5898E8}" dt="2025-03-28T13:09:49.475" v="50" actId="165"/>
          <ac:spMkLst>
            <pc:docMk/>
            <pc:sldMk cId="2653748676" sldId="258"/>
            <ac:spMk id="34" creationId="{D7E4A9B6-B839-604A-052F-D0DC5D91E3DC}"/>
          </ac:spMkLst>
        </pc:spChg>
        <pc:spChg chg="mod topLvl">
          <ac:chgData name="Rosie Cooper" userId="bf124abb-9a2b-4602-9121-6ae61623fa8e" providerId="ADAL" clId="{CB75188F-7684-4796-8ED8-BFE1DD5898E8}" dt="2025-03-28T13:09:52.470" v="51" actId="165"/>
          <ac:spMkLst>
            <pc:docMk/>
            <pc:sldMk cId="2653748676" sldId="258"/>
            <ac:spMk id="35" creationId="{41F7739A-60DE-5F89-E5AE-75B4924301D9}"/>
          </ac:spMkLst>
        </pc:spChg>
        <pc:spChg chg="mod topLvl">
          <ac:chgData name="Rosie Cooper" userId="bf124abb-9a2b-4602-9121-6ae61623fa8e" providerId="ADAL" clId="{CB75188F-7684-4796-8ED8-BFE1DD5898E8}" dt="2025-03-28T13:09:57.045" v="52" actId="165"/>
          <ac:spMkLst>
            <pc:docMk/>
            <pc:sldMk cId="2653748676" sldId="258"/>
            <ac:spMk id="36" creationId="{31509D55-C78A-FC54-DFB3-7E5B6B431047}"/>
          </ac:spMkLst>
        </pc:spChg>
        <pc:spChg chg="mod topLvl">
          <ac:chgData name="Rosie Cooper" userId="bf124abb-9a2b-4602-9121-6ae61623fa8e" providerId="ADAL" clId="{CB75188F-7684-4796-8ED8-BFE1DD5898E8}" dt="2025-03-28T13:10:00.716" v="53" actId="165"/>
          <ac:spMkLst>
            <pc:docMk/>
            <pc:sldMk cId="2653748676" sldId="258"/>
            <ac:spMk id="37" creationId="{62286B8D-A1E3-01E3-0BB9-F2BD8E22908C}"/>
          </ac:spMkLst>
        </pc:spChg>
        <pc:spChg chg="mod topLvl">
          <ac:chgData name="Rosie Cooper" userId="bf124abb-9a2b-4602-9121-6ae61623fa8e" providerId="ADAL" clId="{CB75188F-7684-4796-8ED8-BFE1DD5898E8}" dt="2025-03-28T13:09:30.103" v="48" actId="165"/>
          <ac:spMkLst>
            <pc:docMk/>
            <pc:sldMk cId="2653748676" sldId="258"/>
            <ac:spMk id="38" creationId="{DE770084-CA8A-CB3B-5A46-695F6B72FFDD}"/>
          </ac:spMkLst>
        </pc:spChg>
        <pc:spChg chg="mod topLvl">
          <ac:chgData name="Rosie Cooper" userId="bf124abb-9a2b-4602-9121-6ae61623fa8e" providerId="ADAL" clId="{CB75188F-7684-4796-8ED8-BFE1DD5898E8}" dt="2025-03-28T13:09:30.103" v="48" actId="165"/>
          <ac:spMkLst>
            <pc:docMk/>
            <pc:sldMk cId="2653748676" sldId="258"/>
            <ac:spMk id="39" creationId="{CAE1B15A-152A-C488-A178-F1D0DDABFC65}"/>
          </ac:spMkLst>
        </pc:spChg>
        <pc:spChg chg="mod topLvl">
          <ac:chgData name="Rosie Cooper" userId="bf124abb-9a2b-4602-9121-6ae61623fa8e" providerId="ADAL" clId="{CB75188F-7684-4796-8ED8-BFE1DD5898E8}" dt="2025-03-28T13:09:45.809" v="49" actId="165"/>
          <ac:spMkLst>
            <pc:docMk/>
            <pc:sldMk cId="2653748676" sldId="258"/>
            <ac:spMk id="40" creationId="{3B200B8B-F068-0720-9128-54F5CE82E105}"/>
          </ac:spMkLst>
        </pc:spChg>
        <pc:spChg chg="mod topLvl">
          <ac:chgData name="Rosie Cooper" userId="bf124abb-9a2b-4602-9121-6ae61623fa8e" providerId="ADAL" clId="{CB75188F-7684-4796-8ED8-BFE1DD5898E8}" dt="2025-03-28T13:09:49.475" v="50" actId="165"/>
          <ac:spMkLst>
            <pc:docMk/>
            <pc:sldMk cId="2653748676" sldId="258"/>
            <ac:spMk id="41" creationId="{C17C64B9-CDAE-1C0C-40FD-86F04ECAB403}"/>
          </ac:spMkLst>
        </pc:spChg>
        <pc:spChg chg="mod topLvl">
          <ac:chgData name="Rosie Cooper" userId="bf124abb-9a2b-4602-9121-6ae61623fa8e" providerId="ADAL" clId="{CB75188F-7684-4796-8ED8-BFE1DD5898E8}" dt="2025-03-28T13:09:49.475" v="50" actId="165"/>
          <ac:spMkLst>
            <pc:docMk/>
            <pc:sldMk cId="2653748676" sldId="258"/>
            <ac:spMk id="42" creationId="{8E74FA18-D6B0-9347-7E34-F361B2E7415F}"/>
          </ac:spMkLst>
        </pc:spChg>
        <pc:spChg chg="mod topLvl">
          <ac:chgData name="Rosie Cooper" userId="bf124abb-9a2b-4602-9121-6ae61623fa8e" providerId="ADAL" clId="{CB75188F-7684-4796-8ED8-BFE1DD5898E8}" dt="2025-03-28T13:09:52.470" v="51" actId="165"/>
          <ac:spMkLst>
            <pc:docMk/>
            <pc:sldMk cId="2653748676" sldId="258"/>
            <ac:spMk id="43" creationId="{D8786539-287E-123F-A106-789C4FA97497}"/>
          </ac:spMkLst>
        </pc:spChg>
        <pc:spChg chg="mod topLvl">
          <ac:chgData name="Rosie Cooper" userId="bf124abb-9a2b-4602-9121-6ae61623fa8e" providerId="ADAL" clId="{CB75188F-7684-4796-8ED8-BFE1DD5898E8}" dt="2025-03-28T13:09:52.470" v="51" actId="165"/>
          <ac:spMkLst>
            <pc:docMk/>
            <pc:sldMk cId="2653748676" sldId="258"/>
            <ac:spMk id="44" creationId="{4B73DAC7-6994-40CA-64B0-8C5A3BFCCF6A}"/>
          </ac:spMkLst>
        </pc:spChg>
        <pc:spChg chg="mod topLvl">
          <ac:chgData name="Rosie Cooper" userId="bf124abb-9a2b-4602-9121-6ae61623fa8e" providerId="ADAL" clId="{CB75188F-7684-4796-8ED8-BFE1DD5898E8}" dt="2025-03-28T13:09:57.045" v="52" actId="165"/>
          <ac:spMkLst>
            <pc:docMk/>
            <pc:sldMk cId="2653748676" sldId="258"/>
            <ac:spMk id="45" creationId="{EB5D1AD1-2107-3A21-E1EB-3657DB3EB6E5}"/>
          </ac:spMkLst>
        </pc:spChg>
        <pc:spChg chg="mod topLvl">
          <ac:chgData name="Rosie Cooper" userId="bf124abb-9a2b-4602-9121-6ae61623fa8e" providerId="ADAL" clId="{CB75188F-7684-4796-8ED8-BFE1DD5898E8}" dt="2025-03-28T13:09:57.045" v="52" actId="165"/>
          <ac:spMkLst>
            <pc:docMk/>
            <pc:sldMk cId="2653748676" sldId="258"/>
            <ac:spMk id="46" creationId="{30415952-06D2-009D-ACC2-1454BED75BBE}"/>
          </ac:spMkLst>
        </pc:spChg>
        <pc:spChg chg="mod topLvl">
          <ac:chgData name="Rosie Cooper" userId="bf124abb-9a2b-4602-9121-6ae61623fa8e" providerId="ADAL" clId="{CB75188F-7684-4796-8ED8-BFE1DD5898E8}" dt="2025-03-28T13:10:00.716" v="53" actId="165"/>
          <ac:spMkLst>
            <pc:docMk/>
            <pc:sldMk cId="2653748676" sldId="258"/>
            <ac:spMk id="47" creationId="{CB8B6DD1-6DA0-52E9-6B11-410ED7CE27C0}"/>
          </ac:spMkLst>
        </pc:spChg>
        <pc:spChg chg="mod topLvl">
          <ac:chgData name="Rosie Cooper" userId="bf124abb-9a2b-4602-9121-6ae61623fa8e" providerId="ADAL" clId="{CB75188F-7684-4796-8ED8-BFE1DD5898E8}" dt="2025-03-28T13:10:00.716" v="53" actId="165"/>
          <ac:spMkLst>
            <pc:docMk/>
            <pc:sldMk cId="2653748676" sldId="258"/>
            <ac:spMk id="48" creationId="{3AAA2BF1-E90B-24B9-9BBC-3F7B25990BD4}"/>
          </ac:spMkLst>
        </pc:spChg>
        <pc:spChg chg="mod">
          <ac:chgData name="Rosie Cooper" userId="bf124abb-9a2b-4602-9121-6ae61623fa8e" providerId="ADAL" clId="{CB75188F-7684-4796-8ED8-BFE1DD5898E8}" dt="2025-03-28T13:05:42.043" v="1" actId="20577"/>
          <ac:spMkLst>
            <pc:docMk/>
            <pc:sldMk cId="2653748676" sldId="258"/>
            <ac:spMk id="52" creationId="{0A3B2F5A-0860-A53F-AED3-3833DAA0F47C}"/>
          </ac:spMkLst>
        </pc:spChg>
        <pc:spChg chg="mod">
          <ac:chgData name="Rosie Cooper" userId="bf124abb-9a2b-4602-9121-6ae61623fa8e" providerId="ADAL" clId="{CB75188F-7684-4796-8ED8-BFE1DD5898E8}" dt="2025-03-28T13:08:16.307" v="35" actId="33553"/>
          <ac:spMkLst>
            <pc:docMk/>
            <pc:sldMk cId="2653748676" sldId="258"/>
            <ac:spMk id="53" creationId="{31ED1ED2-DB5B-DFDB-1D13-B4407508DE18}"/>
          </ac:spMkLst>
        </pc:spChg>
        <pc:grpChg chg="del mod">
          <ac:chgData name="Rosie Cooper" userId="bf124abb-9a2b-4602-9121-6ae61623fa8e" providerId="ADAL" clId="{CB75188F-7684-4796-8ED8-BFE1DD5898E8}" dt="2025-03-28T13:09:30.103" v="48" actId="165"/>
          <ac:grpSpMkLst>
            <pc:docMk/>
            <pc:sldMk cId="2653748676" sldId="258"/>
            <ac:grpSpMk id="7" creationId="{3BDA4374-A5F8-C2A0-86C5-265896F10C50}"/>
          </ac:grpSpMkLst>
        </pc:grpChg>
        <pc:grpChg chg="del mod">
          <ac:chgData name="Rosie Cooper" userId="bf124abb-9a2b-4602-9121-6ae61623fa8e" providerId="ADAL" clId="{CB75188F-7684-4796-8ED8-BFE1DD5898E8}" dt="2025-03-28T13:09:45.809" v="49" actId="165"/>
          <ac:grpSpMkLst>
            <pc:docMk/>
            <pc:sldMk cId="2653748676" sldId="258"/>
            <ac:grpSpMk id="8" creationId="{BC56697D-A854-85D6-F57D-482FCC5FE16A}"/>
          </ac:grpSpMkLst>
        </pc:grpChg>
        <pc:grpChg chg="del mod">
          <ac:chgData name="Rosie Cooper" userId="bf124abb-9a2b-4602-9121-6ae61623fa8e" providerId="ADAL" clId="{CB75188F-7684-4796-8ED8-BFE1DD5898E8}" dt="2025-03-28T13:09:49.475" v="50" actId="165"/>
          <ac:grpSpMkLst>
            <pc:docMk/>
            <pc:sldMk cId="2653748676" sldId="258"/>
            <ac:grpSpMk id="9" creationId="{CB28152F-40DF-87F4-FFB6-4871C4621E1D}"/>
          </ac:grpSpMkLst>
        </pc:grpChg>
        <pc:grpChg chg="del mod">
          <ac:chgData name="Rosie Cooper" userId="bf124abb-9a2b-4602-9121-6ae61623fa8e" providerId="ADAL" clId="{CB75188F-7684-4796-8ED8-BFE1DD5898E8}" dt="2025-03-28T13:09:52.470" v="51" actId="165"/>
          <ac:grpSpMkLst>
            <pc:docMk/>
            <pc:sldMk cId="2653748676" sldId="258"/>
            <ac:grpSpMk id="10" creationId="{C4DD882E-7676-2501-EB20-901997835A08}"/>
          </ac:grpSpMkLst>
        </pc:grpChg>
        <pc:grpChg chg="del mod">
          <ac:chgData name="Rosie Cooper" userId="bf124abb-9a2b-4602-9121-6ae61623fa8e" providerId="ADAL" clId="{CB75188F-7684-4796-8ED8-BFE1DD5898E8}" dt="2025-03-28T13:09:57.045" v="52" actId="165"/>
          <ac:grpSpMkLst>
            <pc:docMk/>
            <pc:sldMk cId="2653748676" sldId="258"/>
            <ac:grpSpMk id="11" creationId="{BEBAF3A6-14DA-6F05-7114-58AED6B8343A}"/>
          </ac:grpSpMkLst>
        </pc:grpChg>
        <pc:grpChg chg="add del mod">
          <ac:chgData name="Rosie Cooper" userId="bf124abb-9a2b-4602-9121-6ae61623fa8e" providerId="ADAL" clId="{CB75188F-7684-4796-8ED8-BFE1DD5898E8}" dt="2025-03-28T13:10:00.716" v="53" actId="165"/>
          <ac:grpSpMkLst>
            <pc:docMk/>
            <pc:sldMk cId="2653748676" sldId="258"/>
            <ac:grpSpMk id="12" creationId="{1C466E0E-EF14-8119-189C-4CFC8BCA9EE9}"/>
          </ac:grpSpMkLst>
        </pc:grpChg>
        <pc:picChg chg="add del">
          <ac:chgData name="Rosie Cooper" userId="bf124abb-9a2b-4602-9121-6ae61623fa8e" providerId="ADAL" clId="{CB75188F-7684-4796-8ED8-BFE1DD5898E8}" dt="2025-03-28T13:08:09.167" v="33" actId="478"/>
          <ac:picMkLst>
            <pc:docMk/>
            <pc:sldMk cId="2653748676" sldId="258"/>
            <ac:picMk id="6" creationId="{CC937A8D-843C-9721-0899-D044028183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B0341-C8CE-8D4B-91C2-9A9206E861F0}"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EC70E-6A82-294B-81F9-5DA11C706A45}" type="slidenum">
              <a:rPr lang="en-US" smtClean="0"/>
              <a:t>‹#›</a:t>
            </a:fld>
            <a:endParaRPr lang="en-US"/>
          </a:p>
        </p:txBody>
      </p:sp>
    </p:spTree>
    <p:extLst>
      <p:ext uri="{BB962C8B-B14F-4D97-AF65-F5344CB8AC3E}">
        <p14:creationId xmlns:p14="http://schemas.microsoft.com/office/powerpoint/2010/main" val="1818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3EC70E-6A82-294B-81F9-5DA11C706A45}" type="slidenum">
              <a:rPr lang="en-US" smtClean="0"/>
              <a:t>1</a:t>
            </a:fld>
            <a:endParaRPr lang="en-US"/>
          </a:p>
        </p:txBody>
      </p:sp>
    </p:spTree>
    <p:extLst>
      <p:ext uri="{BB962C8B-B14F-4D97-AF65-F5344CB8AC3E}">
        <p14:creationId xmlns:p14="http://schemas.microsoft.com/office/powerpoint/2010/main" val="166432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EC70E-6A82-294B-81F9-5DA11C706A45}" type="slidenum">
              <a:rPr lang="en-US" smtClean="0"/>
              <a:t>2</a:t>
            </a:fld>
            <a:endParaRPr lang="en-US"/>
          </a:p>
        </p:txBody>
      </p:sp>
    </p:spTree>
    <p:extLst>
      <p:ext uri="{BB962C8B-B14F-4D97-AF65-F5344CB8AC3E}">
        <p14:creationId xmlns:p14="http://schemas.microsoft.com/office/powerpoint/2010/main" val="198047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4703-82CD-8318-008B-64553787AD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FB1F9E-A126-5322-9A9E-DD0425D99A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659353-CFBA-A07C-3602-335AF11201F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AF98CE74-E67C-667B-C937-70B42EC7E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4C106-EB49-96F3-1348-C4FC008C6292}"/>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1941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5FFC-E534-9D98-7C85-ECB4352ABEA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AEAB85-572B-3F3B-57DF-084B742182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FCF59B-26EA-540A-665A-8318DA901AC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2B2801B3-833D-8B6D-E025-73AC4EF38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BD152-5450-AE12-187C-C9F9788ED47B}"/>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71684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4AAF4-CE06-1145-5708-9B8A10ADA08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00D048-A2B0-9E73-1323-A2484E7AC0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360346-6A4D-FB54-9F86-EC83B1CAB13E}"/>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02645F56-48A5-100C-26FC-95169C922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9B5BA-EDB9-5AD7-5EC3-3951177A327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9400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E043-7F87-D347-CBCF-89E013CE6E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5829CD-4DD2-4042-49BB-53E037B532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0EE288-90FF-AB9C-982F-1D93A86E315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75E140EC-1185-A893-1428-1BF2E410E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A6208-A27B-1CE8-7184-9CFAF3F2C7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542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3DDC-F8A6-38D1-75CC-13CEBC61DA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3AF46C9-9523-1C40-0857-D05728948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E9770F-1217-1BD0-7F23-1CC144F80EC6}"/>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ED203BFA-DAC5-F4A3-FEB8-DA801AAB5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B45A6-950F-9200-D31B-59111AED4701}"/>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8431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BBB0-0E13-B46A-87CF-4985A061D5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66EBDC-950D-5E2E-ECA2-B99E72283B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136DCEF-DED3-86C1-82F7-4D05A9966F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D49C427-33E5-FCCC-727C-5EBD72E2AE84}"/>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821F69AC-182E-E6C7-9964-1FDA4DA87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FA916-DFB6-C180-9CD3-FF0C2526F945}"/>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96230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50F2-C4EC-EF0C-C918-2B5CE93EA09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D6A352-1546-D768-E0FE-99B2D4A4F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701B20-AC72-379B-67F5-07C4EAE5E3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B8E3210-95C0-CA5E-12F0-8F8A39E6E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A874A1-A5A8-4D90-690B-F51273010C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B4A011-ED2A-D8B4-1A51-9B013638847E}"/>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8" name="Footer Placeholder 7">
            <a:extLst>
              <a:ext uri="{FF2B5EF4-FFF2-40B4-BE49-F238E27FC236}">
                <a16:creationId xmlns:a16="http://schemas.microsoft.com/office/drawing/2014/main" id="{8E404E6C-70CB-3496-255F-5E51933CA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77F90-5953-8B8D-F339-F5DF4B71BAD4}"/>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0482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80F6-743A-0C53-62AF-F48A2F27F3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3E9CDC-C362-EC16-CCD1-733C1C68F85D}"/>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4" name="Footer Placeholder 3">
            <a:extLst>
              <a:ext uri="{FF2B5EF4-FFF2-40B4-BE49-F238E27FC236}">
                <a16:creationId xmlns:a16="http://schemas.microsoft.com/office/drawing/2014/main" id="{E49E9856-9875-9F72-E59A-164526466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A808A9-5BB0-EBCE-F9B3-3BF23FEDAE5F}"/>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6985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C457C-84D4-8F17-6DCB-10DDD297D98C}"/>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3" name="Footer Placeholder 2">
            <a:extLst>
              <a:ext uri="{FF2B5EF4-FFF2-40B4-BE49-F238E27FC236}">
                <a16:creationId xmlns:a16="http://schemas.microsoft.com/office/drawing/2014/main" id="{E8DD942D-D86D-9176-EF04-2B1C5B2A2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737BC-3C21-96C7-A294-CB911A5F93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06399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6E14-6155-3DE1-790D-1902926256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E7051BA-BEDF-BD9F-FE63-5295700F3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2BB29D6-01A2-F127-5EC4-EC8EB499C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F17525-CC94-B715-CE69-6E3C7BBB5D2C}"/>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C478B884-7F25-DEB9-056A-2E0299285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A826D-9495-95D4-5704-D9C6FFE08C19}"/>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4362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73BC-CDB5-C679-6A23-06DD768B73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3550A6-8B26-461F-B26E-94EE7D952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2D531C-2B42-CE5D-2F69-4B7B36506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6D43A9-69F9-EEC1-8B38-E0DE00B39D59}"/>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EE689A0F-5D14-20D6-2126-01F49A44F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A07AA-59C2-2EC0-29D6-3155902F85A8}"/>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53243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FBA21-B0DA-9C67-9A0C-D0A4E033E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D5B32C-EE66-2CE9-04EC-266C4293D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BDF805-0212-383F-8539-31A71EF77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CFD1A66C-1352-6D62-CF44-28BC5E70AE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34D26D-8DC9-FE76-4125-87F239041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2E70E-CBD8-A240-936C-95856E8EBB69}" type="slidenum">
              <a:rPr lang="en-US" smtClean="0"/>
              <a:t>‹#›</a:t>
            </a:fld>
            <a:endParaRPr lang="en-US"/>
          </a:p>
        </p:txBody>
      </p:sp>
    </p:spTree>
    <p:extLst>
      <p:ext uri="{BB962C8B-B14F-4D97-AF65-F5344CB8AC3E}">
        <p14:creationId xmlns:p14="http://schemas.microsoft.com/office/powerpoint/2010/main" val="3483844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pic>
        <p:nvPicPr>
          <p:cNvPr id="5" name="Picture 4">
            <a:extLst>
              <a:ext uri="{FF2B5EF4-FFF2-40B4-BE49-F238E27FC236}">
                <a16:creationId xmlns:a16="http://schemas.microsoft.com/office/drawing/2014/main" id="{C8EA3EC2-DAE1-8FD9-93AA-EEB3A148386B}"/>
              </a:ext>
              <a:ext uri="{C183D7F6-B498-43B3-948B-1728B52AA6E4}">
                <adec:decorative xmlns:adec="http://schemas.microsoft.com/office/drawing/2017/decorative" val="1"/>
              </a:ext>
            </a:extLst>
          </p:cNvPr>
          <p:cNvPicPr>
            <a:picLocks noChangeAspect="1"/>
          </p:cNvPicPr>
          <p:nvPr/>
        </p:nvPicPr>
        <p:blipFill rotWithShape="1">
          <a:blip r:embed="rId4"/>
          <a:srcRect l="36556" r="30708"/>
          <a:stretch/>
        </p:blipFill>
        <p:spPr>
          <a:xfrm>
            <a:off x="-35528" y="-32985"/>
            <a:ext cx="4039399" cy="6941105"/>
          </a:xfrm>
          <a:prstGeom prst="rect">
            <a:avLst/>
          </a:prstGeom>
        </p:spPr>
      </p:pic>
      <p:sp>
        <p:nvSpPr>
          <p:cNvPr id="16" name="TextBox 15">
            <a:extLst>
              <a:ext uri="{FF2B5EF4-FFF2-40B4-BE49-F238E27FC236}">
                <a16:creationId xmlns:a16="http://schemas.microsoft.com/office/drawing/2014/main" id="{6F1D1D68-60B8-DA18-F392-88F7414D7658}"/>
              </a:ext>
            </a:extLst>
          </p:cNvPr>
          <p:cNvSpPr txBox="1"/>
          <p:nvPr/>
        </p:nvSpPr>
        <p:spPr>
          <a:xfrm>
            <a:off x="-31150" y="4410912"/>
            <a:ext cx="4035817" cy="1107996"/>
          </a:xfrm>
          <a:prstGeom prst="rect">
            <a:avLst/>
          </a:prstGeom>
          <a:noFill/>
        </p:spPr>
        <p:txBody>
          <a:bodyPr wrap="square" lIns="91440" tIns="45720" rIns="91440" bIns="45720" rtlCol="0" anchor="t">
            <a:spAutoFit/>
          </a:bodyPr>
          <a:lstStyle/>
          <a:p>
            <a:pPr algn="ctr"/>
            <a:r>
              <a:rPr lang="en-US" sz="6600" b="1" dirty="0">
                <a:solidFill>
                  <a:schemeClr val="bg1"/>
                </a:solidFill>
                <a:latin typeface="Gill Sans Nova Cond"/>
                <a:ea typeface="Open Sans Condensed" panose="020B0306030504020204" pitchFamily="34" charset="0"/>
                <a:cs typeface="Open Sans Condensed" panose="020B0306030504020204" pitchFamily="34" charset="0"/>
              </a:rPr>
              <a:t>ELIZABETH I</a:t>
            </a:r>
            <a:endParaRPr lang="en-US" sz="6600" dirty="0">
              <a:solidFill>
                <a:schemeClr val="bg1"/>
              </a:solidFill>
              <a:latin typeface="Gill Sans Nova Cond"/>
            </a:endParaRPr>
          </a:p>
        </p:txBody>
      </p:sp>
      <p:sp>
        <p:nvSpPr>
          <p:cNvPr id="34" name="Title 33">
            <a:extLst>
              <a:ext uri="{FF2B5EF4-FFF2-40B4-BE49-F238E27FC236}">
                <a16:creationId xmlns:a16="http://schemas.microsoft.com/office/drawing/2014/main" id="{732C9630-0E20-8479-5E8C-92C0B168317E}"/>
              </a:ext>
            </a:extLst>
          </p:cNvPr>
          <p:cNvSpPr txBox="1">
            <a:spLocks noGrp="1"/>
          </p:cNvSpPr>
          <p:nvPr>
            <p:ph type="title" idx="4294967295"/>
          </p:nvPr>
        </p:nvSpPr>
        <p:spPr>
          <a:xfrm>
            <a:off x="-35528" y="5823955"/>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WATCH-ALONG GUIDE</a:t>
            </a:r>
          </a:p>
        </p:txBody>
      </p:sp>
      <p:pic>
        <p:nvPicPr>
          <p:cNvPr id="30" name="Picture 29" descr="Portrait of Elizabeth I (the Armada Portrait)">
            <a:extLst>
              <a:ext uri="{FF2B5EF4-FFF2-40B4-BE49-F238E27FC236}">
                <a16:creationId xmlns:a16="http://schemas.microsoft.com/office/drawing/2014/main" id="{72894D61-B29F-8570-8F06-B068BD97DB21}"/>
              </a:ext>
              <a:ext uri="{C183D7F6-B498-43B3-948B-1728B52AA6E4}">
                <adec:decorative xmlns:adec="http://schemas.microsoft.com/office/drawing/2017/decorative" val="0"/>
              </a:ext>
            </a:extLst>
          </p:cNvPr>
          <p:cNvPicPr>
            <a:picLocks noChangeAspect="1"/>
          </p:cNvPicPr>
          <p:nvPr/>
        </p:nvPicPr>
        <p:blipFill rotWithShape="1">
          <a:blip r:embed="rId5">
            <a:extLst>
              <a:ext uri="{28A0092B-C50C-407E-A947-70E740481C1C}">
                <a14:useLocalDpi xmlns:a14="http://schemas.microsoft.com/office/drawing/2010/main"/>
              </a:ext>
            </a:extLst>
          </a:blip>
          <a:srcRect l="30777" r="29623" b="10436"/>
          <a:stretch/>
        </p:blipFill>
        <p:spPr>
          <a:xfrm>
            <a:off x="125112" y="-417387"/>
            <a:ext cx="3884245" cy="4941639"/>
          </a:xfrm>
          <a:prstGeom prst="rect">
            <a:avLst/>
          </a:prstGeom>
        </p:spPr>
      </p:pic>
      <p:sp>
        <p:nvSpPr>
          <p:cNvPr id="37" name="TextBox 36">
            <a:extLst>
              <a:ext uri="{FF2B5EF4-FFF2-40B4-BE49-F238E27FC236}">
                <a16:creationId xmlns:a16="http://schemas.microsoft.com/office/drawing/2014/main" id="{9BC7600D-EBEB-A4AC-4A92-D2037F807A12}"/>
              </a:ext>
            </a:extLst>
          </p:cNvPr>
          <p:cNvSpPr txBox="1"/>
          <p:nvPr/>
        </p:nvSpPr>
        <p:spPr>
          <a:xfrm>
            <a:off x="6068904" y="194396"/>
            <a:ext cx="4039399" cy="400110"/>
          </a:xfrm>
          <a:prstGeom prst="rect">
            <a:avLst/>
          </a:prstGeom>
          <a:noFill/>
        </p:spPr>
        <p:txBody>
          <a:bodyPr wrap="square" lIns="91440" tIns="45720" rIns="91440" bIns="45720" rtlCol="0" anchor="t">
            <a:spAutoFit/>
          </a:bodyPr>
          <a:lstStyle/>
          <a:p>
            <a:pPr algn="ctr"/>
            <a:r>
              <a:rPr lang="en-US" sz="2000" b="1" dirty="0">
                <a:solidFill>
                  <a:srgbClr val="CC1632"/>
                </a:solidFill>
                <a:latin typeface="Gill Sans Nova Cond"/>
                <a:ea typeface="Open Sans Condensed" panose="020B0306030504020204" pitchFamily="34" charset="0"/>
                <a:cs typeface="Open Sans Condensed" panose="020B0306030504020204" pitchFamily="34" charset="0"/>
              </a:rPr>
              <a:t>BEFORE WATCHING</a:t>
            </a:r>
          </a:p>
        </p:txBody>
      </p:sp>
      <p:sp>
        <p:nvSpPr>
          <p:cNvPr id="22" name="TextBox 21">
            <a:extLst>
              <a:ext uri="{FF2B5EF4-FFF2-40B4-BE49-F238E27FC236}">
                <a16:creationId xmlns:a16="http://schemas.microsoft.com/office/drawing/2014/main" id="{A9216EF2-CF39-70ED-2313-78D3CE7254B3}"/>
              </a:ext>
            </a:extLst>
          </p:cNvPr>
          <p:cNvSpPr txBox="1"/>
          <p:nvPr/>
        </p:nvSpPr>
        <p:spPr>
          <a:xfrm>
            <a:off x="4250740" y="841384"/>
            <a:ext cx="2506601"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KEY THEMES</a:t>
            </a:r>
          </a:p>
        </p:txBody>
      </p:sp>
      <p:sp>
        <p:nvSpPr>
          <p:cNvPr id="17" name="TextBox 16">
            <a:extLst>
              <a:ext uri="{FF2B5EF4-FFF2-40B4-BE49-F238E27FC236}">
                <a16:creationId xmlns:a16="http://schemas.microsoft.com/office/drawing/2014/main" id="{C268FC8D-EA78-8316-F459-0215FCFBD543}"/>
              </a:ext>
            </a:extLst>
          </p:cNvPr>
          <p:cNvSpPr txBox="1"/>
          <p:nvPr/>
        </p:nvSpPr>
        <p:spPr>
          <a:xfrm>
            <a:off x="4245332" y="1158240"/>
            <a:ext cx="2746018" cy="2662267"/>
          </a:xfrm>
          <a:prstGeom prst="rect">
            <a:avLst/>
          </a:prstGeom>
          <a:noFill/>
        </p:spPr>
        <p:txBody>
          <a:bodyPr wrap="square" rtlCol="0">
            <a:spAutoFit/>
          </a:bodyPr>
          <a:lstStyle/>
          <a:p>
            <a:r>
              <a:rPr lang="en-GB" sz="1100" dirty="0">
                <a:effectLst/>
                <a:latin typeface="Georgia" panose="02040502050405020303" pitchFamily="18" charset="0"/>
              </a:rPr>
              <a:t>Queen Elizabeth I was a significant individual because she was the longest-ruling queen of her time, leading England for 44 years. </a:t>
            </a:r>
            <a:endParaRPr lang="en-GB" sz="1100" dirty="0"/>
          </a:p>
          <a:p>
            <a:endParaRPr lang="en-GB" sz="800" dirty="0">
              <a:effectLst/>
              <a:latin typeface="Georgia" panose="02040502050405020303" pitchFamily="18" charset="0"/>
            </a:endParaRPr>
          </a:p>
          <a:p>
            <a:r>
              <a:rPr lang="en-GB" sz="1100" dirty="0">
                <a:effectLst/>
                <a:latin typeface="Georgia" panose="02040502050405020303" pitchFamily="18" charset="0"/>
              </a:rPr>
              <a:t>She was a strong and independent leader who chose not to marry, focusing on ruling her country. </a:t>
            </a:r>
            <a:endParaRPr lang="en-GB" sz="1100" dirty="0"/>
          </a:p>
          <a:p>
            <a:endParaRPr lang="en-GB" sz="800" dirty="0">
              <a:effectLst/>
              <a:latin typeface="Georgia" panose="02040502050405020303" pitchFamily="18" charset="0"/>
            </a:endParaRPr>
          </a:p>
          <a:p>
            <a:r>
              <a:rPr lang="en-GB" sz="1100" dirty="0">
                <a:effectLst/>
                <a:latin typeface="Georgia" panose="02040502050405020303" pitchFamily="18" charset="0"/>
              </a:rPr>
              <a:t>During her reign, explorers travelled to new places, and she inspired her army during a battle called the </a:t>
            </a:r>
            <a:br>
              <a:rPr lang="en-GB" sz="1100" dirty="0">
                <a:effectLst/>
                <a:latin typeface="Georgia" panose="02040502050405020303" pitchFamily="18" charset="0"/>
              </a:rPr>
            </a:br>
            <a:r>
              <a:rPr lang="en-GB" sz="1100" dirty="0">
                <a:effectLst/>
                <a:latin typeface="Georgia" panose="02040502050405020303" pitchFamily="18" charset="0"/>
              </a:rPr>
              <a:t>Spanish Armada. </a:t>
            </a:r>
            <a:endParaRPr lang="en-GB" sz="1100" dirty="0"/>
          </a:p>
          <a:p>
            <a:endParaRPr lang="en-GB" sz="800" dirty="0">
              <a:effectLst/>
              <a:latin typeface="Georgia" panose="02040502050405020303" pitchFamily="18" charset="0"/>
            </a:endParaRPr>
          </a:p>
          <a:p>
            <a:r>
              <a:rPr lang="en-GB" sz="1100" dirty="0">
                <a:effectLst/>
                <a:latin typeface="Georgia" panose="02040502050405020303" pitchFamily="18" charset="0"/>
              </a:rPr>
              <a:t>This video can be used to explore </a:t>
            </a:r>
            <a:br>
              <a:rPr lang="en-GB" sz="1100" dirty="0">
                <a:effectLst/>
                <a:latin typeface="Georgia" panose="02040502050405020303" pitchFamily="18" charset="0"/>
              </a:rPr>
            </a:br>
            <a:r>
              <a:rPr lang="en-GB" sz="1100" dirty="0">
                <a:effectLst/>
                <a:latin typeface="Georgia" panose="02040502050405020303" pitchFamily="18" charset="0"/>
              </a:rPr>
              <a:t>the question: </a:t>
            </a:r>
            <a:endParaRPr lang="en-GB" sz="1100" dirty="0"/>
          </a:p>
        </p:txBody>
      </p:sp>
      <p:sp>
        <p:nvSpPr>
          <p:cNvPr id="42" name="TextBox 41">
            <a:extLst>
              <a:ext uri="{FF2B5EF4-FFF2-40B4-BE49-F238E27FC236}">
                <a16:creationId xmlns:a16="http://schemas.microsoft.com/office/drawing/2014/main" id="{63AACF8B-8948-E8E3-C241-52388E585303}"/>
              </a:ext>
            </a:extLst>
          </p:cNvPr>
          <p:cNvSpPr txBox="1"/>
          <p:nvPr/>
        </p:nvSpPr>
        <p:spPr>
          <a:xfrm>
            <a:off x="4250740" y="3890816"/>
            <a:ext cx="2506601"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A GOLDEN AGE FOR WHOM?</a:t>
            </a:r>
          </a:p>
        </p:txBody>
      </p:sp>
      <p:sp>
        <p:nvSpPr>
          <p:cNvPr id="41" name="TextBox 40">
            <a:extLst>
              <a:ext uri="{FF2B5EF4-FFF2-40B4-BE49-F238E27FC236}">
                <a16:creationId xmlns:a16="http://schemas.microsoft.com/office/drawing/2014/main" id="{58A81AB0-5C83-0CC0-537C-E5530FE14621}"/>
              </a:ext>
            </a:extLst>
          </p:cNvPr>
          <p:cNvSpPr txBox="1"/>
          <p:nvPr/>
        </p:nvSpPr>
        <p:spPr>
          <a:xfrm>
            <a:off x="4241198" y="4261266"/>
            <a:ext cx="2754286" cy="1723549"/>
          </a:xfrm>
          <a:prstGeom prst="rect">
            <a:avLst/>
          </a:prstGeom>
          <a:noFill/>
        </p:spPr>
        <p:txBody>
          <a:bodyPr wrap="square" rtlCol="0">
            <a:spAutoFit/>
          </a:bodyPr>
          <a:lstStyle/>
          <a:p>
            <a:r>
              <a:rPr lang="en-GB" sz="1100" dirty="0">
                <a:effectLst/>
                <a:latin typeface="Georgia" panose="02040502050405020303" pitchFamily="18" charset="0"/>
              </a:rPr>
              <a:t>While England gained wealth and power during Elizabeth’s time, these </a:t>
            </a:r>
            <a:br>
              <a:rPr lang="en-GB" sz="1100" dirty="0">
                <a:effectLst/>
                <a:latin typeface="Georgia" panose="02040502050405020303" pitchFamily="18" charset="0"/>
              </a:rPr>
            </a:br>
            <a:r>
              <a:rPr lang="en-GB" sz="1100" dirty="0">
                <a:effectLst/>
                <a:latin typeface="Georgia" panose="02040502050405020303" pitchFamily="18" charset="0"/>
              </a:rPr>
              <a:t>benefits often came at the expense of other countries. </a:t>
            </a:r>
          </a:p>
          <a:p>
            <a:endParaRPr lang="en-GB" sz="800" dirty="0">
              <a:latin typeface="Georgia" panose="02040502050405020303" pitchFamily="18" charset="0"/>
            </a:endParaRPr>
          </a:p>
          <a:p>
            <a:r>
              <a:rPr lang="en-GB" sz="1100" dirty="0">
                <a:effectLst/>
                <a:latin typeface="Georgia" panose="02040502050405020303" pitchFamily="18" charset="0"/>
              </a:rPr>
              <a:t>Explorers stole valuable resources from other lands, which affected the people who lived there.</a:t>
            </a:r>
          </a:p>
          <a:p>
            <a:r>
              <a:rPr lang="en-GB" sz="1800" dirty="0">
                <a:effectLst/>
                <a:latin typeface="Georgia" panose="02040502050405020303" pitchFamily="18" charset="0"/>
              </a:rPr>
              <a:t> </a:t>
            </a:r>
          </a:p>
        </p:txBody>
      </p:sp>
      <p:sp>
        <p:nvSpPr>
          <p:cNvPr id="39" name="TextBox 38">
            <a:extLst>
              <a:ext uri="{FF2B5EF4-FFF2-40B4-BE49-F238E27FC236}">
                <a16:creationId xmlns:a16="http://schemas.microsoft.com/office/drawing/2014/main" id="{360F0D0B-5217-BD6A-6D96-FB9AA08DDE42}"/>
              </a:ext>
            </a:extLst>
          </p:cNvPr>
          <p:cNvSpPr txBox="1"/>
          <p:nvPr/>
        </p:nvSpPr>
        <p:spPr>
          <a:xfrm>
            <a:off x="7125056" y="841384"/>
            <a:ext cx="2506601"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WIDER HISTORICAL THEMES</a:t>
            </a:r>
          </a:p>
        </p:txBody>
      </p:sp>
      <p:sp>
        <p:nvSpPr>
          <p:cNvPr id="20" name="TextBox 19">
            <a:extLst>
              <a:ext uri="{FF2B5EF4-FFF2-40B4-BE49-F238E27FC236}">
                <a16:creationId xmlns:a16="http://schemas.microsoft.com/office/drawing/2014/main" id="{3460F4AE-70FA-42A0-567B-F010899EE75F}"/>
              </a:ext>
            </a:extLst>
          </p:cNvPr>
          <p:cNvSpPr txBox="1"/>
          <p:nvPr/>
        </p:nvSpPr>
        <p:spPr>
          <a:xfrm>
            <a:off x="7125056" y="1163879"/>
            <a:ext cx="2754286" cy="2585323"/>
          </a:xfrm>
          <a:prstGeom prst="rect">
            <a:avLst/>
          </a:prstGeom>
          <a:noFill/>
        </p:spPr>
        <p:txBody>
          <a:bodyPr wrap="square" rtlCol="0">
            <a:spAutoFit/>
          </a:bodyPr>
          <a:lstStyle/>
          <a:p>
            <a:r>
              <a:rPr lang="en-GB" sz="1100" i="1" dirty="0">
                <a:effectLst/>
                <a:latin typeface="Georgia" panose="02040502050405020303" pitchFamily="18" charset="0"/>
              </a:rPr>
              <a:t>Society </a:t>
            </a:r>
            <a:r>
              <a:rPr lang="en-GB" sz="1100" dirty="0">
                <a:effectLst/>
                <a:latin typeface="Georgia" panose="02040502050405020303" pitchFamily="18" charset="0"/>
              </a:rPr>
              <a:t>| Elizabeth I faced challenges because she was a female ruler in a time where most people believed only men should be in charge. In the video, she says, “I have had to deal with </a:t>
            </a:r>
            <a:br>
              <a:rPr lang="en-GB" sz="1100" dirty="0">
                <a:effectLst/>
                <a:latin typeface="Georgia" panose="02040502050405020303" pitchFamily="18" charset="0"/>
              </a:rPr>
            </a:br>
            <a:r>
              <a:rPr lang="en-GB" sz="1100" dirty="0">
                <a:effectLst/>
                <a:latin typeface="Georgia" panose="02040502050405020303" pitchFamily="18" charset="0"/>
              </a:rPr>
              <a:t>people believing that only men can </a:t>
            </a:r>
            <a:br>
              <a:rPr lang="en-GB" sz="1100" dirty="0">
                <a:effectLst/>
                <a:latin typeface="Georgia" panose="02040502050405020303" pitchFamily="18" charset="0"/>
              </a:rPr>
            </a:br>
            <a:r>
              <a:rPr lang="en-GB" sz="1100" dirty="0">
                <a:effectLst/>
                <a:latin typeface="Georgia" panose="02040502050405020303" pitchFamily="18" charset="0"/>
              </a:rPr>
              <a:t>be strong leaders.” </a:t>
            </a:r>
          </a:p>
          <a:p>
            <a:endParaRPr lang="en-GB" sz="800" dirty="0"/>
          </a:p>
          <a:p>
            <a:r>
              <a:rPr lang="en-GB" sz="1100" i="1" dirty="0">
                <a:effectLst/>
                <a:latin typeface="Georgia" panose="02040502050405020303" pitchFamily="18" charset="0"/>
              </a:rPr>
              <a:t>Power of the Monarch </a:t>
            </a:r>
            <a:r>
              <a:rPr lang="en-GB" sz="1100" dirty="0">
                <a:effectLst/>
                <a:latin typeface="Georgia" panose="02040502050405020303" pitchFamily="18" charset="0"/>
              </a:rPr>
              <a:t>| In Elizabeth’s time, monarchs had much more power than they do today. In the video, Elizabeth says, “I have made tough decisions to protect my country and make it stronger.” She had control over the government and the Church of England. </a:t>
            </a:r>
            <a:endParaRPr lang="en-GB" sz="1100" dirty="0"/>
          </a:p>
        </p:txBody>
      </p:sp>
      <p:sp>
        <p:nvSpPr>
          <p:cNvPr id="43" name="TextBox 42">
            <a:extLst>
              <a:ext uri="{FF2B5EF4-FFF2-40B4-BE49-F238E27FC236}">
                <a16:creationId xmlns:a16="http://schemas.microsoft.com/office/drawing/2014/main" id="{1008EEE8-5F90-BF9E-7A10-9DB4993BA272}"/>
              </a:ext>
            </a:extLst>
          </p:cNvPr>
          <p:cNvSpPr txBox="1"/>
          <p:nvPr/>
        </p:nvSpPr>
        <p:spPr>
          <a:xfrm>
            <a:off x="7141497" y="3834278"/>
            <a:ext cx="2506601"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SOURCES USED IN THE VIDEO</a:t>
            </a:r>
          </a:p>
        </p:txBody>
      </p:sp>
      <p:sp>
        <p:nvSpPr>
          <p:cNvPr id="40" name="TextBox 39">
            <a:extLst>
              <a:ext uri="{FF2B5EF4-FFF2-40B4-BE49-F238E27FC236}">
                <a16:creationId xmlns:a16="http://schemas.microsoft.com/office/drawing/2014/main" id="{A95A2337-639D-E27F-D7CB-38C4D7939750}"/>
              </a:ext>
            </a:extLst>
          </p:cNvPr>
          <p:cNvSpPr txBox="1"/>
          <p:nvPr/>
        </p:nvSpPr>
        <p:spPr>
          <a:xfrm>
            <a:off x="7143344" y="4221454"/>
            <a:ext cx="2754286" cy="1785104"/>
          </a:xfrm>
          <a:prstGeom prst="rect">
            <a:avLst/>
          </a:prstGeom>
          <a:noFill/>
        </p:spPr>
        <p:txBody>
          <a:bodyPr wrap="square" rtlCol="0">
            <a:spAutoFit/>
          </a:bodyPr>
          <a:lstStyle/>
          <a:p>
            <a:r>
              <a:rPr lang="en-GB" sz="1100" i="1" dirty="0">
                <a:effectLst/>
                <a:latin typeface="Georgia" panose="02040502050405020303" pitchFamily="18" charset="0"/>
              </a:rPr>
              <a:t>Portraits </a:t>
            </a:r>
            <a:r>
              <a:rPr lang="en-GB" sz="1100" dirty="0">
                <a:effectLst/>
                <a:latin typeface="Georgia" panose="02040502050405020303" pitchFamily="18" charset="0"/>
              </a:rPr>
              <a:t>| Many paintings of Elizabeth are featured in the video, which reveal how she wanted to be seen as a strong and powerful ruler. </a:t>
            </a:r>
          </a:p>
          <a:p>
            <a:endParaRPr lang="en-GB" sz="800" dirty="0"/>
          </a:p>
          <a:p>
            <a:r>
              <a:rPr lang="en-GB" sz="1100" i="1" dirty="0">
                <a:effectLst/>
                <a:latin typeface="Georgia" panose="02040502050405020303" pitchFamily="18" charset="0"/>
              </a:rPr>
              <a:t>Documents </a:t>
            </a:r>
            <a:r>
              <a:rPr lang="en-GB" sz="1100" dirty="0">
                <a:effectLst/>
                <a:latin typeface="Georgia" panose="02040502050405020303" pitchFamily="18" charset="0"/>
              </a:rPr>
              <a:t>| A letter from Elizabeth to the King of Sweden shows that she was confident, independent, and did not </a:t>
            </a:r>
            <a:br>
              <a:rPr lang="en-GB" sz="1100" dirty="0">
                <a:effectLst/>
                <a:latin typeface="Georgia" panose="02040502050405020303" pitchFamily="18" charset="0"/>
              </a:rPr>
            </a:br>
            <a:r>
              <a:rPr lang="en-GB" sz="1100" dirty="0">
                <a:effectLst/>
                <a:latin typeface="Georgia" panose="02040502050405020303" pitchFamily="18" charset="0"/>
              </a:rPr>
              <a:t>feel she needed a husband to lead </a:t>
            </a:r>
            <a:br>
              <a:rPr lang="en-GB" sz="1100" dirty="0">
                <a:effectLst/>
                <a:latin typeface="Georgia" panose="02040502050405020303" pitchFamily="18" charset="0"/>
              </a:rPr>
            </a:br>
            <a:r>
              <a:rPr lang="en-GB" sz="1100" dirty="0">
                <a:effectLst/>
                <a:latin typeface="Georgia" panose="02040502050405020303" pitchFamily="18" charset="0"/>
              </a:rPr>
              <a:t>her country. </a:t>
            </a:r>
            <a:endParaRPr lang="en-GB" sz="1100" dirty="0"/>
          </a:p>
        </p:txBody>
      </p:sp>
      <p:sp>
        <p:nvSpPr>
          <p:cNvPr id="21" name="TextBox 20">
            <a:extLst>
              <a:ext uri="{FF2B5EF4-FFF2-40B4-BE49-F238E27FC236}">
                <a16:creationId xmlns:a16="http://schemas.microsoft.com/office/drawing/2014/main" id="{FBFEAC3A-D75D-00A8-57FB-8090CB198DD9}"/>
              </a:ext>
            </a:extLst>
          </p:cNvPr>
          <p:cNvSpPr txBox="1"/>
          <p:nvPr/>
        </p:nvSpPr>
        <p:spPr>
          <a:xfrm>
            <a:off x="10013048" y="2397004"/>
            <a:ext cx="1812240" cy="3647152"/>
          </a:xfrm>
          <a:prstGeom prst="rect">
            <a:avLst/>
          </a:prstGeom>
          <a:noFill/>
        </p:spPr>
        <p:txBody>
          <a:bodyPr wrap="square" rtlCol="0">
            <a:spAutoFit/>
          </a:bodyPr>
          <a:lstStyle/>
          <a:p>
            <a:r>
              <a:rPr lang="en-GB" sz="1100" b="1" dirty="0">
                <a:solidFill>
                  <a:srgbClr val="CC1433"/>
                </a:solidFill>
                <a:effectLst/>
                <a:latin typeface="Georgia" panose="02040502050405020303" pitchFamily="18" charset="0"/>
              </a:rPr>
              <a:t>Monarch </a:t>
            </a:r>
            <a:endParaRPr lang="en-GB" sz="1100" dirty="0">
              <a:latin typeface="Georgia" panose="02040502050405020303" pitchFamily="18" charset="0"/>
            </a:endParaRPr>
          </a:p>
          <a:p>
            <a:r>
              <a:rPr lang="en-GB" sz="1100" i="1" dirty="0">
                <a:effectLst/>
                <a:latin typeface="Georgia" panose="02040502050405020303" pitchFamily="18" charset="0"/>
              </a:rPr>
              <a:t>A king or queen who leads a country and makes important decisions. </a:t>
            </a:r>
          </a:p>
          <a:p>
            <a:endParaRPr lang="en-GB" sz="800" dirty="0">
              <a:latin typeface="Georgia" panose="02040502050405020303" pitchFamily="18" charset="0"/>
            </a:endParaRPr>
          </a:p>
          <a:p>
            <a:r>
              <a:rPr lang="en-GB" sz="1100" b="1" dirty="0">
                <a:solidFill>
                  <a:srgbClr val="CC1433"/>
                </a:solidFill>
                <a:effectLst/>
                <a:latin typeface="Georgia" panose="02040502050405020303" pitchFamily="18" charset="0"/>
              </a:rPr>
              <a:t>Explorer </a:t>
            </a:r>
            <a:endParaRPr lang="en-GB" sz="1100" dirty="0">
              <a:latin typeface="Georgia" panose="02040502050405020303" pitchFamily="18" charset="0"/>
            </a:endParaRPr>
          </a:p>
          <a:p>
            <a:r>
              <a:rPr lang="en-GB" sz="1100" i="1" dirty="0">
                <a:effectLst/>
                <a:latin typeface="Georgia" panose="02040502050405020303" pitchFamily="18" charset="0"/>
              </a:rPr>
              <a:t>Someone who travels to new places to learn about them. </a:t>
            </a:r>
          </a:p>
          <a:p>
            <a:endParaRPr lang="en-GB" sz="800" dirty="0">
              <a:latin typeface="Georgia" panose="02040502050405020303" pitchFamily="18" charset="0"/>
            </a:endParaRPr>
          </a:p>
          <a:p>
            <a:r>
              <a:rPr lang="en-GB" sz="1100" b="1" dirty="0">
                <a:solidFill>
                  <a:srgbClr val="CC1433"/>
                </a:solidFill>
                <a:effectLst/>
                <a:latin typeface="Georgia" panose="02040502050405020303" pitchFamily="18" charset="0"/>
              </a:rPr>
              <a:t>Invade </a:t>
            </a:r>
            <a:endParaRPr lang="en-GB" sz="1100" dirty="0">
              <a:latin typeface="Georgia" panose="02040502050405020303" pitchFamily="18" charset="0"/>
            </a:endParaRPr>
          </a:p>
          <a:p>
            <a:r>
              <a:rPr lang="en-GB" sz="1100" i="1" dirty="0">
                <a:effectLst/>
                <a:latin typeface="Georgia" panose="02040502050405020303" pitchFamily="18" charset="0"/>
              </a:rPr>
              <a:t>When an army attacks and tries to take over a place. </a:t>
            </a:r>
            <a:endParaRPr lang="en-GB" sz="1100" dirty="0">
              <a:latin typeface="Georgia" panose="02040502050405020303" pitchFamily="18" charset="0"/>
            </a:endParaRPr>
          </a:p>
          <a:p>
            <a:endParaRPr lang="en-GB" sz="800" b="1" dirty="0">
              <a:solidFill>
                <a:srgbClr val="CC1433"/>
              </a:solidFill>
              <a:effectLst/>
              <a:latin typeface="Georgia" panose="02040502050405020303" pitchFamily="18" charset="0"/>
            </a:endParaRPr>
          </a:p>
          <a:p>
            <a:r>
              <a:rPr lang="en-GB" sz="1100" b="1" dirty="0">
                <a:solidFill>
                  <a:srgbClr val="CC1433"/>
                </a:solidFill>
                <a:effectLst/>
                <a:latin typeface="Georgia" panose="02040502050405020303" pitchFamily="18" charset="0"/>
              </a:rPr>
              <a:t>Portrait </a:t>
            </a:r>
            <a:endParaRPr lang="en-GB" sz="1100" dirty="0">
              <a:latin typeface="Georgia" panose="02040502050405020303" pitchFamily="18" charset="0"/>
            </a:endParaRPr>
          </a:p>
          <a:p>
            <a:r>
              <a:rPr lang="en-GB" sz="1100" i="1" dirty="0">
                <a:effectLst/>
                <a:latin typeface="Georgia" panose="02040502050405020303" pitchFamily="18" charset="0"/>
              </a:rPr>
              <a:t>A picture of a person. It can be a painting, a photograph or a sculpture. </a:t>
            </a:r>
            <a:endParaRPr lang="en-GB" sz="1100" dirty="0">
              <a:latin typeface="Georgia" panose="02040502050405020303" pitchFamily="18" charset="0"/>
            </a:endParaRPr>
          </a:p>
        </p:txBody>
      </p:sp>
      <p:pic>
        <p:nvPicPr>
          <p:cNvPr id="45" name="Picture 44" descr="Illustration of a Tudor Rose.">
            <a:extLst>
              <a:ext uri="{FF2B5EF4-FFF2-40B4-BE49-F238E27FC236}">
                <a16:creationId xmlns:a16="http://schemas.microsoft.com/office/drawing/2014/main" id="{479558F2-9D27-14AF-9164-6CA0681CBFAA}"/>
              </a:ext>
            </a:extLst>
          </p:cNvPr>
          <p:cNvPicPr>
            <a:picLocks noChangeAspect="1"/>
          </p:cNvPicPr>
          <p:nvPr/>
        </p:nvPicPr>
        <p:blipFill>
          <a:blip r:embed="rId6"/>
          <a:stretch>
            <a:fillRect/>
          </a:stretch>
        </p:blipFill>
        <p:spPr>
          <a:xfrm>
            <a:off x="10072807" y="684402"/>
            <a:ext cx="1647230" cy="1631872"/>
          </a:xfrm>
          <a:prstGeom prst="rect">
            <a:avLst/>
          </a:prstGeom>
        </p:spPr>
      </p:pic>
      <p:sp>
        <p:nvSpPr>
          <p:cNvPr id="3" name="Rectangle 2">
            <a:extLst>
              <a:ext uri="{FF2B5EF4-FFF2-40B4-BE49-F238E27FC236}">
                <a16:creationId xmlns:a16="http://schemas.microsoft.com/office/drawing/2014/main" id="{69850380-E2C0-6073-8521-BDBC410D4D14}"/>
              </a:ext>
              <a:ext uri="{C183D7F6-B498-43B3-948B-1728B52AA6E4}">
                <adec:decorative xmlns:adec="http://schemas.microsoft.com/office/drawing/2017/decorative" val="1"/>
              </a:ext>
            </a:extLst>
          </p:cNvPr>
          <p:cNvSpPr/>
          <p:nvPr/>
        </p:nvSpPr>
        <p:spPr>
          <a:xfrm>
            <a:off x="4330172" y="287875"/>
            <a:ext cx="2794884"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D93EF4A-96AA-75C8-699A-8D7B217893A5}"/>
              </a:ext>
              <a:ext uri="{C183D7F6-B498-43B3-948B-1728B52AA6E4}">
                <adec:decorative xmlns:adec="http://schemas.microsoft.com/office/drawing/2017/decorative" val="1"/>
              </a:ext>
            </a:extLst>
          </p:cNvPr>
          <p:cNvSpPr/>
          <p:nvPr/>
        </p:nvSpPr>
        <p:spPr>
          <a:xfrm>
            <a:off x="3108325" y="5935508"/>
            <a:ext cx="44767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139F11-4FCD-224D-19E2-8F4E1CA815DA}"/>
              </a:ext>
              <a:ext uri="{C183D7F6-B498-43B3-948B-1728B52AA6E4}">
                <adec:decorative xmlns:adec="http://schemas.microsoft.com/office/drawing/2017/decorative" val="1"/>
              </a:ext>
            </a:extLst>
          </p:cNvPr>
          <p:cNvSpPr/>
          <p:nvPr/>
        </p:nvSpPr>
        <p:spPr>
          <a:xfrm>
            <a:off x="392113" y="5926672"/>
            <a:ext cx="44767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1EA8757-8944-DC4C-5F62-FF18D86B0CF2}"/>
              </a:ext>
              <a:ext uri="{C183D7F6-B498-43B3-948B-1728B52AA6E4}">
                <adec:decorative xmlns:adec="http://schemas.microsoft.com/office/drawing/2017/decorative" val="1"/>
              </a:ext>
            </a:extLst>
          </p:cNvPr>
          <p:cNvSpPr/>
          <p:nvPr/>
        </p:nvSpPr>
        <p:spPr>
          <a:xfrm>
            <a:off x="9030404" y="287875"/>
            <a:ext cx="2794884"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01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sp>
        <p:nvSpPr>
          <p:cNvPr id="53" name="Title 52">
            <a:extLst>
              <a:ext uri="{FF2B5EF4-FFF2-40B4-BE49-F238E27FC236}">
                <a16:creationId xmlns:a16="http://schemas.microsoft.com/office/drawing/2014/main" id="{31ED1ED2-DB5B-DFDB-1D13-B4407508DE18}"/>
              </a:ext>
            </a:extLst>
          </p:cNvPr>
          <p:cNvSpPr txBox="1">
            <a:spLocks noGrp="1"/>
          </p:cNvSpPr>
          <p:nvPr>
            <p:ph type="title" idx="4294967295"/>
          </p:nvPr>
        </p:nvSpPr>
        <p:spPr>
          <a:xfrm>
            <a:off x="4089006" y="202631"/>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C1632"/>
                </a:solidFill>
                <a:effectLst/>
                <a:uLnTx/>
                <a:uFillTx/>
                <a:latin typeface="Gill Sans Nova Cond"/>
                <a:ea typeface="Open Sans Condensed" panose="020B0306030504020204" pitchFamily="34" charset="0"/>
                <a:cs typeface="Open Sans Condensed" panose="020B0306030504020204" pitchFamily="34" charset="0"/>
              </a:rPr>
              <a:t>WHILE WATCHING</a:t>
            </a:r>
          </a:p>
        </p:txBody>
      </p:sp>
      <p:sp>
        <p:nvSpPr>
          <p:cNvPr id="39" name="TextBox 38">
            <a:extLst>
              <a:ext uri="{FF2B5EF4-FFF2-40B4-BE49-F238E27FC236}">
                <a16:creationId xmlns:a16="http://schemas.microsoft.com/office/drawing/2014/main" id="{CAE1B15A-152A-C488-A178-F1D0DDABFC65}"/>
              </a:ext>
            </a:extLst>
          </p:cNvPr>
          <p:cNvSpPr txBox="1"/>
          <p:nvPr/>
        </p:nvSpPr>
        <p:spPr>
          <a:xfrm>
            <a:off x="352639" y="571729"/>
            <a:ext cx="81128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00:38</a:t>
            </a:r>
          </a:p>
        </p:txBody>
      </p:sp>
      <p:sp>
        <p:nvSpPr>
          <p:cNvPr id="38" name="TextBox 37">
            <a:extLst>
              <a:ext uri="{FF2B5EF4-FFF2-40B4-BE49-F238E27FC236}">
                <a16:creationId xmlns:a16="http://schemas.microsoft.com/office/drawing/2014/main" id="{DE770084-CA8A-CB3B-5A46-695F6B72FFDD}"/>
              </a:ext>
            </a:extLst>
          </p:cNvPr>
          <p:cNvSpPr txBox="1"/>
          <p:nvPr/>
        </p:nvSpPr>
        <p:spPr>
          <a:xfrm>
            <a:off x="350672" y="822471"/>
            <a:ext cx="2506601" cy="584775"/>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EXPLORATION &amp; </a:t>
            </a:r>
          </a:p>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ITS CONSEQUENCES</a:t>
            </a:r>
          </a:p>
        </p:txBody>
      </p:sp>
      <p:sp>
        <p:nvSpPr>
          <p:cNvPr id="30" name="TextBox 29">
            <a:extLst>
              <a:ext uri="{FF2B5EF4-FFF2-40B4-BE49-F238E27FC236}">
                <a16:creationId xmlns:a16="http://schemas.microsoft.com/office/drawing/2014/main" id="{1D878AAE-A0EE-BE18-6A2C-BBAF11A4C930}"/>
              </a:ext>
            </a:extLst>
          </p:cNvPr>
          <p:cNvSpPr txBox="1"/>
          <p:nvPr/>
        </p:nvSpPr>
        <p:spPr>
          <a:xfrm>
            <a:off x="354040" y="1376712"/>
            <a:ext cx="1923897" cy="769441"/>
          </a:xfrm>
          <a:prstGeom prst="rect">
            <a:avLst/>
          </a:prstGeom>
          <a:noFill/>
        </p:spPr>
        <p:txBody>
          <a:bodyPr wrap="square" rtlCol="0">
            <a:spAutoFit/>
          </a:bodyPr>
          <a:lstStyle/>
          <a:p>
            <a:r>
              <a:rPr lang="en-US" sz="1100" dirty="0">
                <a:latin typeface="Georgia" panose="02040502050405020303" pitchFamily="18" charset="0"/>
              </a:rPr>
              <a:t>Discuss how exploration benefited Elizabeth and England but often</a:t>
            </a:r>
            <a:br>
              <a:rPr lang="en-US" sz="1100" dirty="0">
                <a:latin typeface="Georgia" panose="02040502050405020303" pitchFamily="18" charset="0"/>
              </a:rPr>
            </a:br>
            <a:r>
              <a:rPr lang="en-US" sz="1100" dirty="0">
                <a:latin typeface="Georgia" panose="02040502050405020303" pitchFamily="18" charset="0"/>
              </a:rPr>
              <a:t>harmed others.</a:t>
            </a:r>
          </a:p>
        </p:txBody>
      </p:sp>
      <p:sp>
        <p:nvSpPr>
          <p:cNvPr id="40" name="TextBox 39">
            <a:extLst>
              <a:ext uri="{FF2B5EF4-FFF2-40B4-BE49-F238E27FC236}">
                <a16:creationId xmlns:a16="http://schemas.microsoft.com/office/drawing/2014/main" id="{3B200B8B-F068-0720-9128-54F5CE82E105}"/>
              </a:ext>
            </a:extLst>
          </p:cNvPr>
          <p:cNvSpPr txBox="1"/>
          <p:nvPr/>
        </p:nvSpPr>
        <p:spPr>
          <a:xfrm>
            <a:off x="2257409" y="576592"/>
            <a:ext cx="68414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00:52</a:t>
            </a:r>
          </a:p>
        </p:txBody>
      </p:sp>
      <p:sp>
        <p:nvSpPr>
          <p:cNvPr id="16" name="TextBox 15">
            <a:extLst>
              <a:ext uri="{FF2B5EF4-FFF2-40B4-BE49-F238E27FC236}">
                <a16:creationId xmlns:a16="http://schemas.microsoft.com/office/drawing/2014/main" id="{6F1D1D68-60B8-DA18-F392-88F7414D7658}"/>
              </a:ext>
            </a:extLst>
          </p:cNvPr>
          <p:cNvSpPr txBox="1"/>
          <p:nvPr/>
        </p:nvSpPr>
        <p:spPr>
          <a:xfrm>
            <a:off x="2263827" y="832571"/>
            <a:ext cx="1921385"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WHAT IS A GOLDEN AGE?</a:t>
            </a:r>
          </a:p>
        </p:txBody>
      </p:sp>
      <p:sp>
        <p:nvSpPr>
          <p:cNvPr id="33" name="TextBox 32">
            <a:extLst>
              <a:ext uri="{FF2B5EF4-FFF2-40B4-BE49-F238E27FC236}">
                <a16:creationId xmlns:a16="http://schemas.microsoft.com/office/drawing/2014/main" id="{4B5A00BD-CE0E-E390-1038-C16627AAF6E1}"/>
              </a:ext>
            </a:extLst>
          </p:cNvPr>
          <p:cNvSpPr txBox="1"/>
          <p:nvPr/>
        </p:nvSpPr>
        <p:spPr>
          <a:xfrm>
            <a:off x="2263827" y="1373707"/>
            <a:ext cx="1931810" cy="1892826"/>
          </a:xfrm>
          <a:prstGeom prst="rect">
            <a:avLst/>
          </a:prstGeom>
          <a:noFill/>
        </p:spPr>
        <p:txBody>
          <a:bodyPr wrap="square" rtlCol="0">
            <a:spAutoFit/>
          </a:bodyPr>
          <a:lstStyle/>
          <a:p>
            <a:r>
              <a:rPr lang="en-US" sz="1100" i="1" dirty="0">
                <a:latin typeface="Georgia" panose="02040502050405020303" pitchFamily="18" charset="0"/>
              </a:rPr>
              <a:t>Was this a Golden Age?</a:t>
            </a:r>
          </a:p>
          <a:p>
            <a:endParaRPr lang="en-US" sz="800" dirty="0">
              <a:latin typeface="Georgia" panose="02040502050405020303" pitchFamily="18" charset="0"/>
            </a:endParaRPr>
          </a:p>
          <a:p>
            <a:r>
              <a:rPr lang="en-GB" sz="1000" dirty="0">
                <a:effectLst/>
                <a:latin typeface="Georgia" panose="02040502050405020303" pitchFamily="18" charset="0"/>
              </a:rPr>
              <a:t>Yes–there were new discoveries, and art and theatre became very popular. </a:t>
            </a:r>
            <a:endParaRPr lang="en-GB" sz="1000" dirty="0"/>
          </a:p>
          <a:p>
            <a:endParaRPr lang="en-GB" sz="800" i="1" dirty="0">
              <a:effectLst/>
              <a:latin typeface="Georgia" panose="02040502050405020303" pitchFamily="18" charset="0"/>
            </a:endParaRPr>
          </a:p>
          <a:p>
            <a:r>
              <a:rPr lang="en-GB" sz="1100" i="1" dirty="0">
                <a:effectLst/>
                <a:latin typeface="Georgia" panose="02040502050405020303" pitchFamily="18" charset="0"/>
              </a:rPr>
              <a:t>Was it a Golden Age for everyone? </a:t>
            </a:r>
            <a:endParaRPr lang="en-GB" sz="1100" dirty="0"/>
          </a:p>
          <a:p>
            <a:endParaRPr lang="en-GB" sz="800" dirty="0">
              <a:effectLst/>
              <a:latin typeface="Georgia" panose="02040502050405020303" pitchFamily="18" charset="0"/>
            </a:endParaRPr>
          </a:p>
          <a:p>
            <a:r>
              <a:rPr lang="en-GB" sz="1000" dirty="0">
                <a:effectLst/>
                <a:latin typeface="Georgia" panose="02040502050405020303" pitchFamily="18" charset="0"/>
              </a:rPr>
              <a:t>No—many people in England were poor and life was hard </a:t>
            </a:r>
            <a:br>
              <a:rPr lang="en-GB" sz="1000" dirty="0">
                <a:effectLst/>
                <a:latin typeface="Georgia" panose="02040502050405020303" pitchFamily="18" charset="0"/>
              </a:rPr>
            </a:br>
            <a:r>
              <a:rPr lang="en-GB" sz="1000" dirty="0">
                <a:effectLst/>
                <a:latin typeface="Georgia" panose="02040502050405020303" pitchFamily="18" charset="0"/>
              </a:rPr>
              <a:t>for them. </a:t>
            </a:r>
            <a:endParaRPr lang="en-GB" sz="1000" dirty="0"/>
          </a:p>
        </p:txBody>
      </p:sp>
      <p:sp>
        <p:nvSpPr>
          <p:cNvPr id="42" name="TextBox 41">
            <a:extLst>
              <a:ext uri="{FF2B5EF4-FFF2-40B4-BE49-F238E27FC236}">
                <a16:creationId xmlns:a16="http://schemas.microsoft.com/office/drawing/2014/main" id="{8E74FA18-D6B0-9347-7E34-F361B2E7415F}"/>
              </a:ext>
            </a:extLst>
          </p:cNvPr>
          <p:cNvSpPr txBox="1"/>
          <p:nvPr/>
        </p:nvSpPr>
        <p:spPr>
          <a:xfrm>
            <a:off x="4161321" y="576798"/>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1:23</a:t>
            </a:r>
          </a:p>
        </p:txBody>
      </p:sp>
      <p:sp>
        <p:nvSpPr>
          <p:cNvPr id="41" name="TextBox 40">
            <a:extLst>
              <a:ext uri="{FF2B5EF4-FFF2-40B4-BE49-F238E27FC236}">
                <a16:creationId xmlns:a16="http://schemas.microsoft.com/office/drawing/2014/main" id="{C17C64B9-CDAE-1C0C-40FD-86F04ECAB403}"/>
              </a:ext>
            </a:extLst>
          </p:cNvPr>
          <p:cNvSpPr txBox="1"/>
          <p:nvPr/>
        </p:nvSpPr>
        <p:spPr>
          <a:xfrm>
            <a:off x="4170720" y="827842"/>
            <a:ext cx="1234262"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SOCIETY</a:t>
            </a:r>
          </a:p>
        </p:txBody>
      </p:sp>
      <p:sp>
        <p:nvSpPr>
          <p:cNvPr id="34" name="TextBox 33">
            <a:extLst>
              <a:ext uri="{FF2B5EF4-FFF2-40B4-BE49-F238E27FC236}">
                <a16:creationId xmlns:a16="http://schemas.microsoft.com/office/drawing/2014/main" id="{D7E4A9B6-B839-604A-052F-D0DC5D91E3DC}"/>
              </a:ext>
            </a:extLst>
          </p:cNvPr>
          <p:cNvSpPr txBox="1"/>
          <p:nvPr/>
        </p:nvSpPr>
        <p:spPr>
          <a:xfrm>
            <a:off x="4175153" y="1374678"/>
            <a:ext cx="1920847" cy="1015663"/>
          </a:xfrm>
          <a:prstGeom prst="rect">
            <a:avLst/>
          </a:prstGeom>
          <a:noFill/>
        </p:spPr>
        <p:txBody>
          <a:bodyPr wrap="square" rtlCol="0">
            <a:spAutoFit/>
          </a:bodyPr>
          <a:lstStyle/>
          <a:p>
            <a:r>
              <a:rPr lang="en-GB" sz="1100" i="1" dirty="0">
                <a:effectLst/>
                <a:latin typeface="Georgia" panose="02040502050405020303" pitchFamily="18" charset="0"/>
              </a:rPr>
              <a:t>Are men and women treated equally today? </a:t>
            </a:r>
            <a:endParaRPr lang="en-GB" sz="1100" dirty="0"/>
          </a:p>
          <a:p>
            <a:endParaRPr lang="en-GB" sz="800" dirty="0">
              <a:effectLst/>
              <a:latin typeface="Georgia" panose="02040502050405020303" pitchFamily="18" charset="0"/>
            </a:endParaRPr>
          </a:p>
          <a:p>
            <a:r>
              <a:rPr lang="en-GB" sz="1000" dirty="0">
                <a:effectLst/>
                <a:latin typeface="Georgia" panose="02040502050405020303" pitchFamily="18" charset="0"/>
              </a:rPr>
              <a:t>Talk with students about how women have more rights today than in Elizabeth’s time. </a:t>
            </a:r>
            <a:endParaRPr lang="en-GB" sz="1000" dirty="0"/>
          </a:p>
        </p:txBody>
      </p:sp>
      <p:sp>
        <p:nvSpPr>
          <p:cNvPr id="44" name="TextBox 43">
            <a:extLst>
              <a:ext uri="{FF2B5EF4-FFF2-40B4-BE49-F238E27FC236}">
                <a16:creationId xmlns:a16="http://schemas.microsoft.com/office/drawing/2014/main" id="{4B73DAC7-6994-40CA-64B0-8C5A3BFCCF6A}"/>
              </a:ext>
            </a:extLst>
          </p:cNvPr>
          <p:cNvSpPr txBox="1"/>
          <p:nvPr/>
        </p:nvSpPr>
        <p:spPr>
          <a:xfrm>
            <a:off x="6082453" y="576923"/>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3:57</a:t>
            </a:r>
          </a:p>
        </p:txBody>
      </p:sp>
      <p:sp>
        <p:nvSpPr>
          <p:cNvPr id="43" name="TextBox 42">
            <a:extLst>
              <a:ext uri="{FF2B5EF4-FFF2-40B4-BE49-F238E27FC236}">
                <a16:creationId xmlns:a16="http://schemas.microsoft.com/office/drawing/2014/main" id="{D8786539-287E-123F-A106-789C4FA97497}"/>
              </a:ext>
            </a:extLst>
          </p:cNvPr>
          <p:cNvSpPr txBox="1"/>
          <p:nvPr/>
        </p:nvSpPr>
        <p:spPr>
          <a:xfrm>
            <a:off x="6090324" y="832277"/>
            <a:ext cx="1580294"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POLITICAL POWER</a:t>
            </a:r>
          </a:p>
        </p:txBody>
      </p:sp>
      <p:sp>
        <p:nvSpPr>
          <p:cNvPr id="35" name="TextBox 34">
            <a:extLst>
              <a:ext uri="{FF2B5EF4-FFF2-40B4-BE49-F238E27FC236}">
                <a16:creationId xmlns:a16="http://schemas.microsoft.com/office/drawing/2014/main" id="{41F7739A-60DE-5F89-E5AE-75B4924301D9}"/>
              </a:ext>
            </a:extLst>
          </p:cNvPr>
          <p:cNvSpPr txBox="1"/>
          <p:nvPr/>
        </p:nvSpPr>
        <p:spPr>
          <a:xfrm>
            <a:off x="6092853" y="1382425"/>
            <a:ext cx="1931810" cy="1015663"/>
          </a:xfrm>
          <a:prstGeom prst="rect">
            <a:avLst/>
          </a:prstGeom>
          <a:noFill/>
        </p:spPr>
        <p:txBody>
          <a:bodyPr wrap="square" rtlCol="0">
            <a:spAutoFit/>
          </a:bodyPr>
          <a:lstStyle/>
          <a:p>
            <a:r>
              <a:rPr lang="en-GB" sz="1100" i="1" dirty="0">
                <a:effectLst/>
                <a:latin typeface="Georgia" panose="02040502050405020303" pitchFamily="18" charset="0"/>
              </a:rPr>
              <a:t>Why did Elizabeth </a:t>
            </a:r>
          </a:p>
          <a:p>
            <a:r>
              <a:rPr lang="en-GB" sz="1100" i="1" dirty="0">
                <a:effectLst/>
                <a:latin typeface="Georgia" panose="02040502050405020303" pitchFamily="18" charset="0"/>
              </a:rPr>
              <a:t>choose not to marry? </a:t>
            </a:r>
            <a:endParaRPr lang="en-GB" sz="1100" dirty="0"/>
          </a:p>
          <a:p>
            <a:endParaRPr lang="en-GB" sz="800" dirty="0">
              <a:effectLst/>
              <a:latin typeface="Georgia" panose="02040502050405020303" pitchFamily="18" charset="0"/>
            </a:endParaRPr>
          </a:p>
          <a:p>
            <a:r>
              <a:rPr lang="en-GB" sz="1000" dirty="0">
                <a:effectLst/>
                <a:latin typeface="Georgia" panose="02040502050405020303" pitchFamily="18" charset="0"/>
              </a:rPr>
              <a:t>She wanted to focus on ruling England and did not want to share her power. </a:t>
            </a:r>
            <a:endParaRPr lang="en-GB" sz="1000" dirty="0"/>
          </a:p>
        </p:txBody>
      </p:sp>
      <p:sp>
        <p:nvSpPr>
          <p:cNvPr id="46" name="TextBox 45">
            <a:extLst>
              <a:ext uri="{FF2B5EF4-FFF2-40B4-BE49-F238E27FC236}">
                <a16:creationId xmlns:a16="http://schemas.microsoft.com/office/drawing/2014/main" id="{30415952-06D2-009D-ACC2-1454BED75BBE}"/>
              </a:ext>
            </a:extLst>
          </p:cNvPr>
          <p:cNvSpPr txBox="1"/>
          <p:nvPr/>
        </p:nvSpPr>
        <p:spPr>
          <a:xfrm>
            <a:off x="7984165" y="581760"/>
            <a:ext cx="1423718"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4:17</a:t>
            </a:r>
          </a:p>
        </p:txBody>
      </p:sp>
      <p:sp>
        <p:nvSpPr>
          <p:cNvPr id="45" name="TextBox 44">
            <a:extLst>
              <a:ext uri="{FF2B5EF4-FFF2-40B4-BE49-F238E27FC236}">
                <a16:creationId xmlns:a16="http://schemas.microsoft.com/office/drawing/2014/main" id="{EB5D1AD1-2107-3A21-E1EB-3657DB3EB6E5}"/>
              </a:ext>
            </a:extLst>
          </p:cNvPr>
          <p:cNvSpPr txBox="1"/>
          <p:nvPr/>
        </p:nvSpPr>
        <p:spPr>
          <a:xfrm>
            <a:off x="7986983" y="830465"/>
            <a:ext cx="1423718"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THE GLOBE</a:t>
            </a:r>
          </a:p>
        </p:txBody>
      </p:sp>
      <p:sp>
        <p:nvSpPr>
          <p:cNvPr id="36" name="TextBox 35">
            <a:extLst>
              <a:ext uri="{FF2B5EF4-FFF2-40B4-BE49-F238E27FC236}">
                <a16:creationId xmlns:a16="http://schemas.microsoft.com/office/drawing/2014/main" id="{31509D55-C78A-FC54-DFB3-7E5B6B431047}"/>
              </a:ext>
            </a:extLst>
          </p:cNvPr>
          <p:cNvSpPr txBox="1"/>
          <p:nvPr/>
        </p:nvSpPr>
        <p:spPr>
          <a:xfrm>
            <a:off x="7996266" y="1371988"/>
            <a:ext cx="1931810" cy="1815882"/>
          </a:xfrm>
          <a:prstGeom prst="rect">
            <a:avLst/>
          </a:prstGeom>
          <a:noFill/>
        </p:spPr>
        <p:txBody>
          <a:bodyPr wrap="square" rtlCol="0">
            <a:spAutoFit/>
          </a:bodyPr>
          <a:lstStyle/>
          <a:p>
            <a:r>
              <a:rPr lang="en-GB" sz="1100" i="1" dirty="0">
                <a:effectLst/>
                <a:latin typeface="Georgia" panose="02040502050405020303" pitchFamily="18" charset="0"/>
              </a:rPr>
              <a:t>How does this object help tell Elizabeth’s story? </a:t>
            </a:r>
            <a:endParaRPr lang="en-GB" sz="1100" dirty="0">
              <a:latin typeface="Georgia" panose="02040502050405020303" pitchFamily="18" charset="0"/>
            </a:endParaRPr>
          </a:p>
          <a:p>
            <a:endParaRPr lang="en-GB" sz="800" dirty="0">
              <a:effectLst/>
              <a:latin typeface="Georgia" panose="02040502050405020303" pitchFamily="18" charset="0"/>
            </a:endParaRPr>
          </a:p>
          <a:p>
            <a:r>
              <a:rPr lang="en-GB" sz="1000" dirty="0">
                <a:effectLst/>
                <a:latin typeface="Georgia" panose="02040502050405020303" pitchFamily="18" charset="0"/>
              </a:rPr>
              <a:t>The globe represents the world. It shows how Elizabeth encouraged exploration and trade. It also reminds us of the Spanish Armada (a fleet of ships sent to invade England) when Elizabeth gave a brave speech to her army. </a:t>
            </a:r>
            <a:endParaRPr lang="en-GB" sz="1000" dirty="0">
              <a:latin typeface="Georgia" panose="02040502050405020303" pitchFamily="18" charset="0"/>
            </a:endParaRPr>
          </a:p>
        </p:txBody>
      </p:sp>
      <p:sp>
        <p:nvSpPr>
          <p:cNvPr id="48" name="TextBox 47">
            <a:extLst>
              <a:ext uri="{FF2B5EF4-FFF2-40B4-BE49-F238E27FC236}">
                <a16:creationId xmlns:a16="http://schemas.microsoft.com/office/drawing/2014/main" id="{3AAA2BF1-E90B-24B9-9BBC-3F7B25990BD4}"/>
              </a:ext>
              <a:ext uri="{C183D7F6-B498-43B3-948B-1728B52AA6E4}">
                <adec:decorative xmlns:adec="http://schemas.microsoft.com/office/drawing/2017/decorative" val="0"/>
              </a:ext>
            </a:extLst>
          </p:cNvPr>
          <p:cNvSpPr txBox="1"/>
          <p:nvPr/>
        </p:nvSpPr>
        <p:spPr>
          <a:xfrm>
            <a:off x="9894937" y="586494"/>
            <a:ext cx="1423718"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END</a:t>
            </a:r>
          </a:p>
        </p:txBody>
      </p:sp>
      <p:sp>
        <p:nvSpPr>
          <p:cNvPr id="47" name="TextBox 46">
            <a:extLst>
              <a:ext uri="{FF2B5EF4-FFF2-40B4-BE49-F238E27FC236}">
                <a16:creationId xmlns:a16="http://schemas.microsoft.com/office/drawing/2014/main" id="{CB8B6DD1-6DA0-52E9-6B11-410ED7CE27C0}"/>
              </a:ext>
              <a:ext uri="{C183D7F6-B498-43B3-948B-1728B52AA6E4}">
                <adec:decorative xmlns:adec="http://schemas.microsoft.com/office/drawing/2017/decorative" val="0"/>
              </a:ext>
            </a:extLst>
          </p:cNvPr>
          <p:cNvSpPr txBox="1"/>
          <p:nvPr/>
        </p:nvSpPr>
        <p:spPr>
          <a:xfrm>
            <a:off x="9888519" y="825574"/>
            <a:ext cx="1423718" cy="584775"/>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REMEMBERING QUEEN ELIZABETH</a:t>
            </a:r>
          </a:p>
        </p:txBody>
      </p:sp>
      <p:sp>
        <p:nvSpPr>
          <p:cNvPr id="37" name="TextBox 36">
            <a:extLst>
              <a:ext uri="{FF2B5EF4-FFF2-40B4-BE49-F238E27FC236}">
                <a16:creationId xmlns:a16="http://schemas.microsoft.com/office/drawing/2014/main" id="{62286B8D-A1E3-01E3-0BB9-F2BD8E22908C}"/>
              </a:ext>
            </a:extLst>
          </p:cNvPr>
          <p:cNvSpPr txBox="1"/>
          <p:nvPr/>
        </p:nvSpPr>
        <p:spPr>
          <a:xfrm>
            <a:off x="9887285" y="1374131"/>
            <a:ext cx="1931810" cy="2554545"/>
          </a:xfrm>
          <a:prstGeom prst="rect">
            <a:avLst/>
          </a:prstGeom>
          <a:noFill/>
        </p:spPr>
        <p:txBody>
          <a:bodyPr wrap="square" rtlCol="0">
            <a:spAutoFit/>
          </a:bodyPr>
          <a:lstStyle/>
          <a:p>
            <a:r>
              <a:rPr lang="en-GB" sz="1100" i="1" dirty="0">
                <a:effectLst/>
                <a:latin typeface="Georgia" panose="02040502050405020303" pitchFamily="18" charset="0"/>
              </a:rPr>
              <a:t>Why should we remember Queen Elizabeth I today?</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Elizabeth was a powerful queen who showed that women can be strong leaders. She encouraged exploration and made England an important world power. </a:t>
            </a:r>
          </a:p>
          <a:p>
            <a:endParaRPr lang="en-GB" sz="800" dirty="0">
              <a:latin typeface="Georgia" panose="02040502050405020303" pitchFamily="18" charset="0"/>
            </a:endParaRPr>
          </a:p>
          <a:p>
            <a:r>
              <a:rPr lang="en-GB" sz="1000" dirty="0">
                <a:effectLst/>
                <a:latin typeface="Georgia" panose="02040502050405020303" pitchFamily="18" charset="0"/>
              </a:rPr>
              <a:t>Her story also helps us understand that history can be complicated — not everyone benefited during her reign, </a:t>
            </a:r>
          </a:p>
          <a:p>
            <a:r>
              <a:rPr lang="en-GB" sz="1000" dirty="0">
                <a:effectLst/>
                <a:latin typeface="Georgia" panose="02040502050405020303" pitchFamily="18" charset="0"/>
              </a:rPr>
              <a:t>and many people’s lives </a:t>
            </a:r>
          </a:p>
          <a:p>
            <a:r>
              <a:rPr lang="en-GB" sz="1000" dirty="0">
                <a:effectLst/>
                <a:latin typeface="Georgia" panose="02040502050405020303" pitchFamily="18" charset="0"/>
              </a:rPr>
              <a:t>were difficult. </a:t>
            </a:r>
            <a:endParaRPr lang="en-GB" sz="1000" dirty="0"/>
          </a:p>
        </p:txBody>
      </p:sp>
      <p:sp>
        <p:nvSpPr>
          <p:cNvPr id="55" name="TextBox 54">
            <a:extLst>
              <a:ext uri="{FF2B5EF4-FFF2-40B4-BE49-F238E27FC236}">
                <a16:creationId xmlns:a16="http://schemas.microsoft.com/office/drawing/2014/main" id="{EF7526AE-D2D0-763D-C55D-C6578C4A6305}"/>
              </a:ext>
            </a:extLst>
          </p:cNvPr>
          <p:cNvSpPr txBox="1"/>
          <p:nvPr/>
        </p:nvSpPr>
        <p:spPr>
          <a:xfrm>
            <a:off x="4100156" y="3885349"/>
            <a:ext cx="4039399" cy="400110"/>
          </a:xfrm>
          <a:prstGeom prst="rect">
            <a:avLst/>
          </a:prstGeom>
          <a:noFill/>
        </p:spPr>
        <p:txBody>
          <a:bodyPr wrap="square" rtlCol="0">
            <a:spAutoFit/>
          </a:bodyPr>
          <a:lstStyle/>
          <a:p>
            <a:pPr algn="ctr"/>
            <a:r>
              <a:rPr lang="en-US" sz="2000" b="1" dirty="0">
                <a:solidFill>
                  <a:srgbClr val="CC1632"/>
                </a:solidFill>
                <a:latin typeface="Gill Sans Nova Cond"/>
                <a:ea typeface="Open Sans Condensed" panose="020B0306030504020204" pitchFamily="34" charset="0"/>
                <a:cs typeface="Open Sans Condensed" panose="020B0306030504020204" pitchFamily="34" charset="0"/>
              </a:rPr>
              <a:t>AFTER WATCHING</a:t>
            </a:r>
          </a:p>
        </p:txBody>
      </p:sp>
      <p:sp>
        <p:nvSpPr>
          <p:cNvPr id="14" name="TextBox 13">
            <a:extLst>
              <a:ext uri="{FF2B5EF4-FFF2-40B4-BE49-F238E27FC236}">
                <a16:creationId xmlns:a16="http://schemas.microsoft.com/office/drawing/2014/main" id="{B2297589-5050-7914-6656-DB0CD71950DC}"/>
              </a:ext>
            </a:extLst>
          </p:cNvPr>
          <p:cNvSpPr txBox="1"/>
          <p:nvPr/>
        </p:nvSpPr>
        <p:spPr>
          <a:xfrm>
            <a:off x="367716" y="4351916"/>
            <a:ext cx="2019883"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HOW DO WE KNOW?</a:t>
            </a:r>
          </a:p>
        </p:txBody>
      </p:sp>
      <p:sp>
        <p:nvSpPr>
          <p:cNvPr id="15" name="TextBox 14">
            <a:extLst>
              <a:ext uri="{FF2B5EF4-FFF2-40B4-BE49-F238E27FC236}">
                <a16:creationId xmlns:a16="http://schemas.microsoft.com/office/drawing/2014/main" id="{8870A835-A54D-B6D3-11A8-7EB36705887A}"/>
              </a:ext>
            </a:extLst>
          </p:cNvPr>
          <p:cNvSpPr txBox="1"/>
          <p:nvPr/>
        </p:nvSpPr>
        <p:spPr>
          <a:xfrm>
            <a:off x="363372" y="4653139"/>
            <a:ext cx="5262134" cy="1692771"/>
          </a:xfrm>
          <a:prstGeom prst="rect">
            <a:avLst/>
          </a:prstGeom>
          <a:noFill/>
        </p:spPr>
        <p:txBody>
          <a:bodyPr wrap="square" rtlCol="0">
            <a:spAutoFit/>
          </a:bodyPr>
          <a:lstStyle/>
          <a:p>
            <a:r>
              <a:rPr lang="en-GB" sz="1100" dirty="0">
                <a:effectLst/>
                <a:latin typeface="Georgia" panose="02040502050405020303" pitchFamily="18" charset="0"/>
              </a:rPr>
              <a:t>Introduce the idea of a </a:t>
            </a:r>
            <a:r>
              <a:rPr lang="en-GB" sz="1100" b="1" dirty="0">
                <a:effectLst/>
                <a:latin typeface="Georgia" panose="02040502050405020303" pitchFamily="18" charset="0"/>
              </a:rPr>
              <a:t>historical source</a:t>
            </a:r>
            <a:r>
              <a:rPr lang="en-GB" sz="1100" dirty="0">
                <a:effectLst/>
                <a:latin typeface="Georgia" panose="02040502050405020303" pitchFamily="18" charset="0"/>
              </a:rPr>
              <a:t>—something historians use to study the past. Explain that </a:t>
            </a:r>
            <a:r>
              <a:rPr lang="en-GB" sz="1100" b="1" dirty="0">
                <a:effectLst/>
                <a:latin typeface="Georgia" panose="02040502050405020303" pitchFamily="18" charset="0"/>
              </a:rPr>
              <a:t>evidence </a:t>
            </a:r>
            <a:r>
              <a:rPr lang="en-GB" sz="1100" dirty="0">
                <a:effectLst/>
                <a:latin typeface="Georgia" panose="02040502050405020303" pitchFamily="18" charset="0"/>
              </a:rPr>
              <a:t>is the information we get from these sources to understand and explain history. </a:t>
            </a:r>
            <a:endParaRPr lang="en-GB" sz="1100" dirty="0">
              <a:latin typeface="Georgia" panose="02040502050405020303" pitchFamily="18" charset="0"/>
            </a:endParaRPr>
          </a:p>
          <a:p>
            <a:endParaRPr lang="en-GB" sz="800" dirty="0">
              <a:effectLst/>
              <a:latin typeface="Georgia" panose="02040502050405020303" pitchFamily="18" charset="0"/>
            </a:endParaRPr>
          </a:p>
          <a:p>
            <a:r>
              <a:rPr lang="en-GB" sz="1100" dirty="0">
                <a:effectLst/>
                <a:latin typeface="Georgia" panose="02040502050405020303" pitchFamily="18" charset="0"/>
              </a:rPr>
              <a:t>A supporting PowerPoint presentation is available to help students study the sources shown in the video, including Elizabeth’s portraits and her letter to the King of Sweden. </a:t>
            </a:r>
          </a:p>
          <a:p>
            <a:endParaRPr lang="en-GB" sz="800" dirty="0">
              <a:latin typeface="Georgia" panose="02040502050405020303" pitchFamily="18" charset="0"/>
            </a:endParaRPr>
          </a:p>
          <a:p>
            <a:r>
              <a:rPr lang="en-GB" sz="1100" dirty="0">
                <a:effectLst/>
                <a:latin typeface="Georgia" panose="02040502050405020303" pitchFamily="18" charset="0"/>
              </a:rPr>
              <a:t>These activities help students explore how sources shape what we know about historical figures. </a:t>
            </a:r>
            <a:endParaRPr lang="en-GB" sz="1100" dirty="0">
              <a:latin typeface="Georgia" panose="02040502050405020303" pitchFamily="18" charset="0"/>
            </a:endParaRPr>
          </a:p>
        </p:txBody>
      </p:sp>
      <p:sp>
        <p:nvSpPr>
          <p:cNvPr id="49" name="TextBox 48">
            <a:extLst>
              <a:ext uri="{FF2B5EF4-FFF2-40B4-BE49-F238E27FC236}">
                <a16:creationId xmlns:a16="http://schemas.microsoft.com/office/drawing/2014/main" id="{F3F0488A-90F4-96E5-DD0F-DF81749E2BC9}"/>
              </a:ext>
            </a:extLst>
          </p:cNvPr>
          <p:cNvSpPr txBox="1"/>
          <p:nvPr/>
        </p:nvSpPr>
        <p:spPr>
          <a:xfrm>
            <a:off x="6092853" y="4351915"/>
            <a:ext cx="2019883"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KNOWLEDGE SUMMARY</a:t>
            </a:r>
          </a:p>
        </p:txBody>
      </p:sp>
      <p:sp>
        <p:nvSpPr>
          <p:cNvPr id="27" name="TextBox 26">
            <a:extLst>
              <a:ext uri="{FF2B5EF4-FFF2-40B4-BE49-F238E27FC236}">
                <a16:creationId xmlns:a16="http://schemas.microsoft.com/office/drawing/2014/main" id="{ACDD6163-759D-C4C0-72E1-40EF15144493}"/>
              </a:ext>
            </a:extLst>
          </p:cNvPr>
          <p:cNvSpPr txBox="1"/>
          <p:nvPr/>
        </p:nvSpPr>
        <p:spPr>
          <a:xfrm>
            <a:off x="6178550" y="4652841"/>
            <a:ext cx="5246749" cy="1446550"/>
          </a:xfrm>
          <a:prstGeom prst="rect">
            <a:avLst/>
          </a:prstGeom>
          <a:noFill/>
        </p:spPr>
        <p:txBody>
          <a:bodyPr wrap="square" rtlCol="0">
            <a:spAutoFit/>
          </a:bodyPr>
          <a:lstStyle/>
          <a:p>
            <a:pPr marL="285750" indent="-285750">
              <a:buFont typeface="Arial" panose="020B0604020202020204" pitchFamily="34" charset="0"/>
              <a:buChar char="•"/>
            </a:pPr>
            <a:r>
              <a:rPr lang="en-GB" sz="1100" dirty="0">
                <a:effectLst/>
                <a:latin typeface="Georgia" panose="02040502050405020303" pitchFamily="18" charset="0"/>
              </a:rPr>
              <a:t>Queen Elizabeth I is a significant individual. </a:t>
            </a:r>
          </a:p>
          <a:p>
            <a:pPr marL="285750" indent="-285750">
              <a:buFont typeface="Arial" panose="020B0604020202020204" pitchFamily="34" charset="0"/>
              <a:buChar char="•"/>
            </a:pPr>
            <a:r>
              <a:rPr lang="en-GB" sz="1100" dirty="0">
                <a:effectLst/>
                <a:latin typeface="Georgia" panose="02040502050405020303" pitchFamily="18" charset="0"/>
              </a:rPr>
              <a:t>During her reign, English explorers travelled to new lands, bringing back goods like potatoes and sugar. </a:t>
            </a:r>
            <a:endParaRPr lang="en-GB" sz="1100" dirty="0"/>
          </a:p>
          <a:p>
            <a:pPr marL="285750" indent="-285750">
              <a:buFont typeface="Arial" panose="020B0604020202020204" pitchFamily="34" charset="0"/>
              <a:buChar char="•"/>
            </a:pPr>
            <a:r>
              <a:rPr lang="en-GB" sz="1100" dirty="0">
                <a:effectLst/>
                <a:latin typeface="Georgia" panose="02040502050405020303" pitchFamily="18" charset="0"/>
              </a:rPr>
              <a:t>Many Indigenous people were treated unfairly by English explorers. </a:t>
            </a:r>
            <a:endParaRPr lang="en-GB" sz="1100" dirty="0"/>
          </a:p>
          <a:p>
            <a:pPr marL="285750" indent="-285750">
              <a:buFont typeface="Arial" panose="020B0604020202020204" pitchFamily="34" charset="0"/>
              <a:buChar char="•"/>
            </a:pPr>
            <a:r>
              <a:rPr lang="en-GB" sz="1100" dirty="0">
                <a:effectLst/>
                <a:latin typeface="Georgia" panose="02040502050405020303" pitchFamily="18" charset="0"/>
              </a:rPr>
              <a:t>This time is called a ‘Golden Age’ because of advances in exploration,</a:t>
            </a:r>
            <a:br>
              <a:rPr lang="en-GB" sz="1100" dirty="0">
                <a:effectLst/>
                <a:latin typeface="Georgia" panose="02040502050405020303" pitchFamily="18" charset="0"/>
              </a:rPr>
            </a:br>
            <a:r>
              <a:rPr lang="en-GB" sz="1100" dirty="0">
                <a:effectLst/>
                <a:latin typeface="Georgia" panose="02040502050405020303" pitchFamily="18" charset="0"/>
              </a:rPr>
              <a:t>art and theatre. </a:t>
            </a:r>
            <a:endParaRPr lang="en-GB" sz="1100" dirty="0"/>
          </a:p>
          <a:p>
            <a:pPr marL="285750" indent="-285750">
              <a:buFont typeface="Arial" panose="020B0604020202020204" pitchFamily="34" charset="0"/>
              <a:buChar char="•"/>
            </a:pPr>
            <a:r>
              <a:rPr lang="en-GB" sz="1100" dirty="0">
                <a:effectLst/>
                <a:latin typeface="Georgia" panose="02040502050405020303" pitchFamily="18" charset="0"/>
              </a:rPr>
              <a:t>However, not everyone benefited – many people in England still lived </a:t>
            </a:r>
            <a:br>
              <a:rPr lang="en-GB" sz="1100" dirty="0">
                <a:effectLst/>
                <a:latin typeface="Georgia" panose="02040502050405020303" pitchFamily="18" charset="0"/>
              </a:rPr>
            </a:br>
            <a:r>
              <a:rPr lang="en-GB" sz="1100" dirty="0">
                <a:effectLst/>
                <a:latin typeface="Georgia" panose="02040502050405020303" pitchFamily="18" charset="0"/>
              </a:rPr>
              <a:t>in poverty. </a:t>
            </a:r>
            <a:endParaRPr lang="en-GB" sz="1100" dirty="0"/>
          </a:p>
        </p:txBody>
      </p:sp>
      <p:sp>
        <p:nvSpPr>
          <p:cNvPr id="52" name="TextBox 51">
            <a:extLst>
              <a:ext uri="{FF2B5EF4-FFF2-40B4-BE49-F238E27FC236}">
                <a16:creationId xmlns:a16="http://schemas.microsoft.com/office/drawing/2014/main" id="{0A3B2F5A-0860-A53F-AED3-3833DAA0F47C}"/>
              </a:ext>
            </a:extLst>
          </p:cNvPr>
          <p:cNvSpPr txBox="1"/>
          <p:nvPr/>
        </p:nvSpPr>
        <p:spPr>
          <a:xfrm>
            <a:off x="371967" y="6492635"/>
            <a:ext cx="6416298" cy="215444"/>
          </a:xfrm>
          <a:prstGeom prst="rect">
            <a:avLst/>
          </a:prstGeom>
          <a:noFill/>
        </p:spPr>
        <p:txBody>
          <a:bodyPr wrap="square" rtlCol="0">
            <a:spAutoFit/>
          </a:bodyPr>
          <a:lstStyle/>
          <a:p>
            <a:r>
              <a:rPr lang="en-GB" sz="800" dirty="0">
                <a:latin typeface="Georgia" panose="02040502050405020303" pitchFamily="18" charset="0"/>
              </a:rPr>
              <a:t>I</a:t>
            </a:r>
            <a:r>
              <a:rPr lang="en-GB" sz="800" dirty="0">
                <a:effectLst/>
                <a:latin typeface="Georgia" panose="02040502050405020303" pitchFamily="18" charset="0"/>
              </a:rPr>
              <a:t>mage credit: Elizabeth I, 1533-1603 (the Armada Portrait) © National Maritime Museum, Greenwich, London </a:t>
            </a:r>
            <a:endParaRPr lang="en-GB" sz="800" dirty="0"/>
          </a:p>
        </p:txBody>
      </p:sp>
      <p:sp>
        <p:nvSpPr>
          <p:cNvPr id="2" name="Rectangle 1">
            <a:extLst>
              <a:ext uri="{FF2B5EF4-FFF2-40B4-BE49-F238E27FC236}">
                <a16:creationId xmlns:a16="http://schemas.microsoft.com/office/drawing/2014/main" id="{4BDF63D0-DA15-2A16-391E-BDA0AD2AF499}"/>
              </a:ext>
              <a:ext uri="{C183D7F6-B498-43B3-948B-1728B52AA6E4}">
                <adec:decorative xmlns:adec="http://schemas.microsoft.com/office/drawing/2017/decorative" val="1"/>
              </a:ext>
            </a:extLst>
          </p:cNvPr>
          <p:cNvSpPr/>
          <p:nvPr/>
        </p:nvSpPr>
        <p:spPr>
          <a:xfrm>
            <a:off x="453747" y="302038"/>
            <a:ext cx="4738184"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159748-F427-6A97-53CA-846C15125886}"/>
              </a:ext>
              <a:ext uri="{C183D7F6-B498-43B3-948B-1728B52AA6E4}">
                <adec:decorative xmlns:adec="http://schemas.microsoft.com/office/drawing/2017/decorative" val="1"/>
              </a:ext>
            </a:extLst>
          </p:cNvPr>
          <p:cNvSpPr/>
          <p:nvPr/>
        </p:nvSpPr>
        <p:spPr>
          <a:xfrm>
            <a:off x="453747" y="3980852"/>
            <a:ext cx="473818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15CE640-FCED-6B2A-367D-7EE3839FEF91}"/>
              </a:ext>
              <a:ext uri="{C183D7F6-B498-43B3-948B-1728B52AA6E4}">
                <adec:decorative xmlns:adec="http://schemas.microsoft.com/office/drawing/2017/decorative" val="1"/>
              </a:ext>
            </a:extLst>
          </p:cNvPr>
          <p:cNvSpPr/>
          <p:nvPr/>
        </p:nvSpPr>
        <p:spPr>
          <a:xfrm>
            <a:off x="7016401" y="300174"/>
            <a:ext cx="4738182"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577806-28A1-EBA8-AB48-59848CB9A520}"/>
              </a:ext>
              <a:ext uri="{C183D7F6-B498-43B3-948B-1728B52AA6E4}">
                <adec:decorative xmlns:adec="http://schemas.microsoft.com/office/drawing/2017/decorative" val="1"/>
              </a:ext>
            </a:extLst>
          </p:cNvPr>
          <p:cNvSpPr/>
          <p:nvPr/>
        </p:nvSpPr>
        <p:spPr>
          <a:xfrm>
            <a:off x="7011222" y="3980852"/>
            <a:ext cx="473818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descr="Illustration of a Tudor-era sailing ship.">
            <a:extLst>
              <a:ext uri="{FF2B5EF4-FFF2-40B4-BE49-F238E27FC236}">
                <a16:creationId xmlns:a16="http://schemas.microsoft.com/office/drawing/2014/main" id="{79B0F9FA-8AC7-4B25-28EB-DCEE798B33DD}"/>
              </a:ext>
            </a:extLst>
          </p:cNvPr>
          <p:cNvPicPr>
            <a:picLocks noChangeAspect="1"/>
          </p:cNvPicPr>
          <p:nvPr/>
        </p:nvPicPr>
        <p:blipFill rotWithShape="1">
          <a:blip r:embed="rId4"/>
          <a:srcRect b="11312"/>
          <a:stretch/>
        </p:blipFill>
        <p:spPr>
          <a:xfrm>
            <a:off x="329525" y="2359785"/>
            <a:ext cx="2454456" cy="1828348"/>
          </a:xfrm>
          <a:prstGeom prst="rect">
            <a:avLst/>
          </a:prstGeom>
        </p:spPr>
      </p:pic>
    </p:spTree>
    <p:extLst>
      <p:ext uri="{BB962C8B-B14F-4D97-AF65-F5344CB8AC3E}">
        <p14:creationId xmlns:p14="http://schemas.microsoft.com/office/powerpoint/2010/main" val="2653748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787</Words>
  <Application>Microsoft Office PowerPoint</Application>
  <PresentationFormat>Widescreen</PresentationFormat>
  <Paragraphs>90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Georgia</vt:lpstr>
      <vt:lpstr>Gill Sans Nova Cond</vt:lpstr>
      <vt:lpstr>Office Theme</vt:lpstr>
      <vt:lpstr>WATCH-ALONG GUIDE</vt:lpstr>
      <vt:lpstr>WHILE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cwalsh26.307</dc:creator>
  <cp:lastModifiedBy>Rosie Cooper</cp:lastModifiedBy>
  <cp:revision>50</cp:revision>
  <dcterms:created xsi:type="dcterms:W3CDTF">2025-03-26T20:00:24Z</dcterms:created>
  <dcterms:modified xsi:type="dcterms:W3CDTF">2025-03-28T13:10:05Z</dcterms:modified>
</cp:coreProperties>
</file>