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7" r:id="rId5"/>
    <p:sldId id="275" r:id="rId6"/>
    <p:sldId id="274" r:id="rId7"/>
    <p:sldId id="271" r:id="rId8"/>
    <p:sldId id="266"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5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8224F"/>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91F3B-A159-4CD2-912B-B79DDF2A694F}" v="5" dt="2024-05-02T11:21:07.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2" autoAdjust="0"/>
    <p:restoredTop sz="86891" autoAdjust="0"/>
  </p:normalViewPr>
  <p:slideViewPr>
    <p:cSldViewPr snapToGrid="0">
      <p:cViewPr>
        <p:scale>
          <a:sx n="60" d="100"/>
          <a:sy n="60" d="100"/>
        </p:scale>
        <p:origin x="684" y="708"/>
      </p:cViewPr>
      <p:guideLst>
        <p:guide orient="horz" pos="1457"/>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1C591F3B-A159-4CD2-912B-B79DDF2A694F}"/>
    <pc:docChg chg="undo custSel addSld delSld modSld sldOrd">
      <pc:chgData name="Rosie Cooper" userId="bf124abb-9a2b-4602-9121-6ae61623fa8e" providerId="ADAL" clId="{1C591F3B-A159-4CD2-912B-B79DDF2A694F}" dt="2024-05-02T11:21:12.299" v="193" actId="33553"/>
      <pc:docMkLst>
        <pc:docMk/>
      </pc:docMkLst>
      <pc:sldChg chg="modSp mod modNotesTx">
        <pc:chgData name="Rosie Cooper" userId="bf124abb-9a2b-4602-9121-6ae61623fa8e" providerId="ADAL" clId="{1C591F3B-A159-4CD2-912B-B79DDF2A694F}" dt="2024-05-02T11:18:05.811" v="181" actId="20577"/>
        <pc:sldMkLst>
          <pc:docMk/>
          <pc:sldMk cId="3885894406" sldId="266"/>
        </pc:sldMkLst>
        <pc:spChg chg="mod">
          <ac:chgData name="Rosie Cooper" userId="bf124abb-9a2b-4602-9121-6ae61623fa8e" providerId="ADAL" clId="{1C591F3B-A159-4CD2-912B-B79DDF2A694F}" dt="2024-05-02T11:17:56.505" v="177" actId="20577"/>
          <ac:spMkLst>
            <pc:docMk/>
            <pc:sldMk cId="3885894406" sldId="266"/>
            <ac:spMk id="35" creationId="{C181AABE-3EBB-9957-3C9B-4DA09560903B}"/>
          </ac:spMkLst>
        </pc:spChg>
      </pc:sldChg>
      <pc:sldChg chg="delSp modSp mod">
        <pc:chgData name="Rosie Cooper" userId="bf124abb-9a2b-4602-9121-6ae61623fa8e" providerId="ADAL" clId="{1C591F3B-A159-4CD2-912B-B79DDF2A694F}" dt="2024-05-02T11:18:22.784" v="183" actId="14100"/>
        <pc:sldMkLst>
          <pc:docMk/>
          <pc:sldMk cId="789785739" sldId="269"/>
        </pc:sldMkLst>
        <pc:spChg chg="mod">
          <ac:chgData name="Rosie Cooper" userId="bf124abb-9a2b-4602-9121-6ae61623fa8e" providerId="ADAL" clId="{1C591F3B-A159-4CD2-912B-B79DDF2A694F}" dt="2024-05-02T11:18:22.784" v="183" actId="14100"/>
          <ac:spMkLst>
            <pc:docMk/>
            <pc:sldMk cId="789785739" sldId="269"/>
            <ac:spMk id="6" creationId="{16A9A0F7-8683-E8B9-5B91-ACF766E15946}"/>
          </ac:spMkLst>
        </pc:spChg>
        <pc:cxnChg chg="del">
          <ac:chgData name="Rosie Cooper" userId="bf124abb-9a2b-4602-9121-6ae61623fa8e" providerId="ADAL" clId="{1C591F3B-A159-4CD2-912B-B79DDF2A694F}" dt="2024-05-02T11:18:12.637" v="182" actId="478"/>
          <ac:cxnSpMkLst>
            <pc:docMk/>
            <pc:sldMk cId="789785739" sldId="269"/>
            <ac:cxnSpMk id="15" creationId="{01065790-A7D4-0E8D-DB7A-C09A06B0D740}"/>
          </ac:cxnSpMkLst>
        </pc:cxnChg>
      </pc:sldChg>
      <pc:sldChg chg="del">
        <pc:chgData name="Rosie Cooper" userId="bf124abb-9a2b-4602-9121-6ae61623fa8e" providerId="ADAL" clId="{1C591F3B-A159-4CD2-912B-B79DDF2A694F}" dt="2024-05-02T11:16:47.541" v="174" actId="47"/>
        <pc:sldMkLst>
          <pc:docMk/>
          <pc:sldMk cId="1287725198" sldId="270"/>
        </pc:sldMkLst>
      </pc:sldChg>
      <pc:sldChg chg="addSp modSp mod">
        <pc:chgData name="Rosie Cooper" userId="bf124abb-9a2b-4602-9121-6ae61623fa8e" providerId="ADAL" clId="{1C591F3B-A159-4CD2-912B-B79DDF2A694F}" dt="2024-05-02T11:21:12.299" v="193" actId="33553"/>
        <pc:sldMkLst>
          <pc:docMk/>
          <pc:sldMk cId="2104636410" sldId="271"/>
        </pc:sldMkLst>
        <pc:spChg chg="add mod">
          <ac:chgData name="Rosie Cooper" userId="bf124abb-9a2b-4602-9121-6ae61623fa8e" providerId="ADAL" clId="{1C591F3B-A159-4CD2-912B-B79DDF2A694F}" dt="2024-05-02T11:21:12.299" v="193" actId="33553"/>
          <ac:spMkLst>
            <pc:docMk/>
            <pc:sldMk cId="2104636410" sldId="271"/>
            <ac:spMk id="4" creationId="{15758C94-E945-819E-C099-684024447F41}"/>
          </ac:spMkLst>
        </pc:spChg>
        <pc:spChg chg="mod">
          <ac:chgData name="Rosie Cooper" userId="bf124abb-9a2b-4602-9121-6ae61623fa8e" providerId="ADAL" clId="{1C591F3B-A159-4CD2-912B-B79DDF2A694F}" dt="2024-05-02T11:21:12.299" v="193" actId="33553"/>
          <ac:spMkLst>
            <pc:docMk/>
            <pc:sldMk cId="2104636410" sldId="271"/>
            <ac:spMk id="7" creationId="{B35AA7AA-C994-1347-56B3-EFADE6D10014}"/>
          </ac:spMkLst>
        </pc:spChg>
        <pc:spChg chg="mod">
          <ac:chgData name="Rosie Cooper" userId="bf124abb-9a2b-4602-9121-6ae61623fa8e" providerId="ADAL" clId="{1C591F3B-A159-4CD2-912B-B79DDF2A694F}" dt="2024-05-02T11:12:10.489" v="39" actId="962"/>
          <ac:spMkLst>
            <pc:docMk/>
            <pc:sldMk cId="2104636410" sldId="271"/>
            <ac:spMk id="14" creationId="{5D04D2EE-4F87-6961-60AE-31BA684527BA}"/>
          </ac:spMkLst>
        </pc:spChg>
        <pc:spChg chg="mod">
          <ac:chgData name="Rosie Cooper" userId="bf124abb-9a2b-4602-9121-6ae61623fa8e" providerId="ADAL" clId="{1C591F3B-A159-4CD2-912B-B79DDF2A694F}" dt="2024-05-02T11:12:11.476" v="41" actId="962"/>
          <ac:spMkLst>
            <pc:docMk/>
            <pc:sldMk cId="2104636410" sldId="271"/>
            <ac:spMk id="15" creationId="{36B745D2-3676-2E8D-F493-8575AA2340A8}"/>
          </ac:spMkLst>
        </pc:spChg>
        <pc:spChg chg="mod">
          <ac:chgData name="Rosie Cooper" userId="bf124abb-9a2b-4602-9121-6ae61623fa8e" providerId="ADAL" clId="{1C591F3B-A159-4CD2-912B-B79DDF2A694F}" dt="2024-05-02T11:12:35.552" v="52" actId="962"/>
          <ac:spMkLst>
            <pc:docMk/>
            <pc:sldMk cId="2104636410" sldId="271"/>
            <ac:spMk id="16" creationId="{C8567E98-80CA-7CBF-2BCB-2B112833F6F1}"/>
          </ac:spMkLst>
        </pc:spChg>
        <pc:spChg chg="mod">
          <ac:chgData name="Rosie Cooper" userId="bf124abb-9a2b-4602-9121-6ae61623fa8e" providerId="ADAL" clId="{1C591F3B-A159-4CD2-912B-B79DDF2A694F}" dt="2024-05-02T11:12:36.843" v="54" actId="962"/>
          <ac:spMkLst>
            <pc:docMk/>
            <pc:sldMk cId="2104636410" sldId="271"/>
            <ac:spMk id="17" creationId="{5BB5F5CE-B11B-FDC1-8F30-B27BEA290954}"/>
          </ac:spMkLst>
        </pc:spChg>
        <pc:spChg chg="mod">
          <ac:chgData name="Rosie Cooper" userId="bf124abb-9a2b-4602-9121-6ae61623fa8e" providerId="ADAL" clId="{1C591F3B-A159-4CD2-912B-B79DDF2A694F}" dt="2024-05-02T11:12:58.907" v="64" actId="962"/>
          <ac:spMkLst>
            <pc:docMk/>
            <pc:sldMk cId="2104636410" sldId="271"/>
            <ac:spMk id="18" creationId="{2E832F82-4F8F-C845-0DB6-7550042ED464}"/>
          </ac:spMkLst>
        </pc:spChg>
        <pc:spChg chg="mod">
          <ac:chgData name="Rosie Cooper" userId="bf124abb-9a2b-4602-9121-6ae61623fa8e" providerId="ADAL" clId="{1C591F3B-A159-4CD2-912B-B79DDF2A694F}" dt="2024-05-02T11:12:59.415" v="66" actId="962"/>
          <ac:spMkLst>
            <pc:docMk/>
            <pc:sldMk cId="2104636410" sldId="271"/>
            <ac:spMk id="19" creationId="{60B475C5-7881-5FF9-B541-433CCF5598FA}"/>
          </ac:spMkLst>
        </pc:spChg>
        <pc:spChg chg="mod">
          <ac:chgData name="Rosie Cooper" userId="bf124abb-9a2b-4602-9121-6ae61623fa8e" providerId="ADAL" clId="{1C591F3B-A159-4CD2-912B-B79DDF2A694F}" dt="2024-05-02T11:13:16.504" v="76" actId="962"/>
          <ac:spMkLst>
            <pc:docMk/>
            <pc:sldMk cId="2104636410" sldId="271"/>
            <ac:spMk id="20" creationId="{B6B1725A-A07F-1F7B-33E2-E4FEB9B2A31E}"/>
          </ac:spMkLst>
        </pc:spChg>
        <pc:spChg chg="mod">
          <ac:chgData name="Rosie Cooper" userId="bf124abb-9a2b-4602-9121-6ae61623fa8e" providerId="ADAL" clId="{1C591F3B-A159-4CD2-912B-B79DDF2A694F}" dt="2024-05-02T11:13:17.247" v="78" actId="962"/>
          <ac:spMkLst>
            <pc:docMk/>
            <pc:sldMk cId="2104636410" sldId="271"/>
            <ac:spMk id="21" creationId="{1644A031-A576-C80E-F561-8AC86808D930}"/>
          </ac:spMkLst>
        </pc:spChg>
        <pc:spChg chg="mod">
          <ac:chgData name="Rosie Cooper" userId="bf124abb-9a2b-4602-9121-6ae61623fa8e" providerId="ADAL" clId="{1C591F3B-A159-4CD2-912B-B79DDF2A694F}" dt="2024-05-02T11:13:58.286" v="102" actId="962"/>
          <ac:spMkLst>
            <pc:docMk/>
            <pc:sldMk cId="2104636410" sldId="271"/>
            <ac:spMk id="24" creationId="{530B1398-32BD-1E5C-2277-C21BD27488B8}"/>
          </ac:spMkLst>
        </pc:spChg>
        <pc:spChg chg="mod">
          <ac:chgData name="Rosie Cooper" userId="bf124abb-9a2b-4602-9121-6ae61623fa8e" providerId="ADAL" clId="{1C591F3B-A159-4CD2-912B-B79DDF2A694F}" dt="2024-05-02T11:13:58.659" v="104" actId="962"/>
          <ac:spMkLst>
            <pc:docMk/>
            <pc:sldMk cId="2104636410" sldId="271"/>
            <ac:spMk id="25" creationId="{3E0F4F74-D3FA-FF1B-FE1D-6F0A3A5B6B10}"/>
          </ac:spMkLst>
        </pc:spChg>
        <pc:spChg chg="mod">
          <ac:chgData name="Rosie Cooper" userId="bf124abb-9a2b-4602-9121-6ae61623fa8e" providerId="ADAL" clId="{1C591F3B-A159-4CD2-912B-B79DDF2A694F}" dt="2024-05-02T11:14:11.044" v="114" actId="962"/>
          <ac:spMkLst>
            <pc:docMk/>
            <pc:sldMk cId="2104636410" sldId="271"/>
            <ac:spMk id="26" creationId="{4E9D09A4-852B-E295-D66E-66F4BB8112F8}"/>
          </ac:spMkLst>
        </pc:spChg>
        <pc:spChg chg="mod">
          <ac:chgData name="Rosie Cooper" userId="bf124abb-9a2b-4602-9121-6ae61623fa8e" providerId="ADAL" clId="{1C591F3B-A159-4CD2-912B-B79DDF2A694F}" dt="2024-05-02T11:14:11.417" v="116" actId="962"/>
          <ac:spMkLst>
            <pc:docMk/>
            <pc:sldMk cId="2104636410" sldId="271"/>
            <ac:spMk id="27" creationId="{F07EB55F-7C81-3C60-78D5-B87FAA076C13}"/>
          </ac:spMkLst>
        </pc:spChg>
        <pc:spChg chg="mod ord">
          <ac:chgData name="Rosie Cooper" userId="bf124abb-9a2b-4602-9121-6ae61623fa8e" providerId="ADAL" clId="{1C591F3B-A159-4CD2-912B-B79DDF2A694F}" dt="2024-05-02T11:12:23.385" v="47" actId="13244"/>
          <ac:spMkLst>
            <pc:docMk/>
            <pc:sldMk cId="2104636410" sldId="271"/>
            <ac:spMk id="28" creationId="{D379CD59-AAA5-8EBA-2E24-89C106D40F79}"/>
          </ac:spMkLst>
        </pc:spChg>
        <pc:spChg chg="mod ord">
          <ac:chgData name="Rosie Cooper" userId="bf124abb-9a2b-4602-9121-6ae61623fa8e" providerId="ADAL" clId="{1C591F3B-A159-4CD2-912B-B79DDF2A694F}" dt="2024-05-02T11:12:26.263" v="49" actId="13244"/>
          <ac:spMkLst>
            <pc:docMk/>
            <pc:sldMk cId="2104636410" sldId="271"/>
            <ac:spMk id="29" creationId="{30B5D681-40FB-70F0-291A-507A501CF71F}"/>
          </ac:spMkLst>
        </pc:spChg>
        <pc:spChg chg="mod ord">
          <ac:chgData name="Rosie Cooper" userId="bf124abb-9a2b-4602-9121-6ae61623fa8e" providerId="ADAL" clId="{1C591F3B-A159-4CD2-912B-B79DDF2A694F}" dt="2024-05-02T11:12:48.271" v="60" actId="13244"/>
          <ac:spMkLst>
            <pc:docMk/>
            <pc:sldMk cId="2104636410" sldId="271"/>
            <ac:spMk id="30" creationId="{8E990AC1-3C81-0719-3C89-48A8A9569B82}"/>
          </ac:spMkLst>
        </pc:spChg>
        <pc:spChg chg="mod ord">
          <ac:chgData name="Rosie Cooper" userId="bf124abb-9a2b-4602-9121-6ae61623fa8e" providerId="ADAL" clId="{1C591F3B-A159-4CD2-912B-B79DDF2A694F}" dt="2024-05-02T11:12:50.271" v="61" actId="13244"/>
          <ac:spMkLst>
            <pc:docMk/>
            <pc:sldMk cId="2104636410" sldId="271"/>
            <ac:spMk id="31" creationId="{0A28E9ED-AFF8-E12E-943D-3416E6A04947}"/>
          </ac:spMkLst>
        </pc:spChg>
        <pc:spChg chg="mod ord">
          <ac:chgData name="Rosie Cooper" userId="bf124abb-9a2b-4602-9121-6ae61623fa8e" providerId="ADAL" clId="{1C591F3B-A159-4CD2-912B-B79DDF2A694F}" dt="2024-05-02T11:13:08.002" v="72" actId="13244"/>
          <ac:spMkLst>
            <pc:docMk/>
            <pc:sldMk cId="2104636410" sldId="271"/>
            <ac:spMk id="32" creationId="{88125044-086E-EAE1-1F83-1142F776C2EA}"/>
          </ac:spMkLst>
        </pc:spChg>
        <pc:spChg chg="mod ord">
          <ac:chgData name="Rosie Cooper" userId="bf124abb-9a2b-4602-9121-6ae61623fa8e" providerId="ADAL" clId="{1C591F3B-A159-4CD2-912B-B79DDF2A694F}" dt="2024-05-02T11:13:09.542" v="73" actId="13244"/>
          <ac:spMkLst>
            <pc:docMk/>
            <pc:sldMk cId="2104636410" sldId="271"/>
            <ac:spMk id="33" creationId="{9CA6A1DC-10DD-154A-43A4-4694C27D4054}"/>
          </ac:spMkLst>
        </pc:spChg>
        <pc:spChg chg="mod ord">
          <ac:chgData name="Rosie Cooper" userId="bf124abb-9a2b-4602-9121-6ae61623fa8e" providerId="ADAL" clId="{1C591F3B-A159-4CD2-912B-B79DDF2A694F}" dt="2024-05-02T11:13:32.795" v="84" actId="13244"/>
          <ac:spMkLst>
            <pc:docMk/>
            <pc:sldMk cId="2104636410" sldId="271"/>
            <ac:spMk id="34" creationId="{3BD80995-F154-E7E7-C5DF-623A38525CC4}"/>
          </ac:spMkLst>
        </pc:spChg>
        <pc:spChg chg="mod ord">
          <ac:chgData name="Rosie Cooper" userId="bf124abb-9a2b-4602-9121-6ae61623fa8e" providerId="ADAL" clId="{1C591F3B-A159-4CD2-912B-B79DDF2A694F}" dt="2024-05-02T11:13:34.130" v="85" actId="13244"/>
          <ac:spMkLst>
            <pc:docMk/>
            <pc:sldMk cId="2104636410" sldId="271"/>
            <ac:spMk id="35" creationId="{25A1669E-ADD4-002A-5859-D5F30B5E0547}"/>
          </ac:spMkLst>
        </pc:spChg>
        <pc:spChg chg="mod ord">
          <ac:chgData name="Rosie Cooper" userId="bf124abb-9a2b-4602-9121-6ae61623fa8e" providerId="ADAL" clId="{1C591F3B-A159-4CD2-912B-B79DDF2A694F}" dt="2024-05-02T11:13:51.921" v="98" actId="13244"/>
          <ac:spMkLst>
            <pc:docMk/>
            <pc:sldMk cId="2104636410" sldId="271"/>
            <ac:spMk id="36" creationId="{83B2321E-F8BE-795E-512E-C6AC7E96442F}"/>
          </ac:spMkLst>
        </pc:spChg>
        <pc:spChg chg="mod ord">
          <ac:chgData name="Rosie Cooper" userId="bf124abb-9a2b-4602-9121-6ae61623fa8e" providerId="ADAL" clId="{1C591F3B-A159-4CD2-912B-B79DDF2A694F}" dt="2024-05-02T11:13:53.024" v="99" actId="13244"/>
          <ac:spMkLst>
            <pc:docMk/>
            <pc:sldMk cId="2104636410" sldId="271"/>
            <ac:spMk id="37" creationId="{59DD5749-A2B3-8E5D-98F5-4ADE2E664F57}"/>
          </ac:spMkLst>
        </pc:spChg>
        <pc:spChg chg="mod ord">
          <ac:chgData name="Rosie Cooper" userId="bf124abb-9a2b-4602-9121-6ae61623fa8e" providerId="ADAL" clId="{1C591F3B-A159-4CD2-912B-B79DDF2A694F}" dt="2024-05-02T11:14:05.409" v="110" actId="13244"/>
          <ac:spMkLst>
            <pc:docMk/>
            <pc:sldMk cId="2104636410" sldId="271"/>
            <ac:spMk id="38" creationId="{43C6C337-5A58-48E4-8C4C-2D53D291A91C}"/>
          </ac:spMkLst>
        </pc:spChg>
        <pc:spChg chg="mod ord">
          <ac:chgData name="Rosie Cooper" userId="bf124abb-9a2b-4602-9121-6ae61623fa8e" providerId="ADAL" clId="{1C591F3B-A159-4CD2-912B-B79DDF2A694F}" dt="2024-05-02T11:14:06.498" v="111" actId="13244"/>
          <ac:spMkLst>
            <pc:docMk/>
            <pc:sldMk cId="2104636410" sldId="271"/>
            <ac:spMk id="39" creationId="{AA4A1BBF-CBB5-94B8-0ABE-3FE0AD255CB5}"/>
          </ac:spMkLst>
        </pc:spChg>
        <pc:spChg chg="mod ord">
          <ac:chgData name="Rosie Cooper" userId="bf124abb-9a2b-4602-9121-6ae61623fa8e" providerId="ADAL" clId="{1C591F3B-A159-4CD2-912B-B79DDF2A694F}" dt="2024-05-02T11:13:42.031" v="91" actId="13244"/>
          <ac:spMkLst>
            <pc:docMk/>
            <pc:sldMk cId="2104636410" sldId="271"/>
            <ac:spMk id="44" creationId="{9CBF1E32-6B63-203E-22C2-A582CD3F09F8}"/>
          </ac:spMkLst>
        </pc:spChg>
        <pc:spChg chg="mod ord">
          <ac:chgData name="Rosie Cooper" userId="bf124abb-9a2b-4602-9121-6ae61623fa8e" providerId="ADAL" clId="{1C591F3B-A159-4CD2-912B-B79DDF2A694F}" dt="2024-05-02T11:13:43.775" v="92" actId="13244"/>
          <ac:spMkLst>
            <pc:docMk/>
            <pc:sldMk cId="2104636410" sldId="271"/>
            <ac:spMk id="45" creationId="{2FF3312F-4AD7-1271-9041-DA13EBAF4E4D}"/>
          </ac:spMkLst>
        </pc:spChg>
        <pc:picChg chg="ord">
          <ac:chgData name="Rosie Cooper" userId="bf124abb-9a2b-4602-9121-6ae61623fa8e" providerId="ADAL" clId="{1C591F3B-A159-4CD2-912B-B79DDF2A694F}" dt="2024-05-02T11:13:37.959" v="86" actId="13244"/>
          <ac:picMkLst>
            <pc:docMk/>
            <pc:sldMk cId="2104636410" sldId="271"/>
            <ac:picMk id="6" creationId="{2C042B73-CCFF-364B-9A83-069BFFDC8862}"/>
          </ac:picMkLst>
        </pc:picChg>
        <pc:picChg chg="ord">
          <ac:chgData name="Rosie Cooper" userId="bf124abb-9a2b-4602-9121-6ae61623fa8e" providerId="ADAL" clId="{1C591F3B-A159-4CD2-912B-B79DDF2A694F}" dt="2024-05-02T11:13:14.741" v="74" actId="13244"/>
          <ac:picMkLst>
            <pc:docMk/>
            <pc:sldMk cId="2104636410" sldId="271"/>
            <ac:picMk id="9" creationId="{711F8E43-4630-F9D9-58B2-4B0817140087}"/>
          </ac:picMkLst>
        </pc:picChg>
        <pc:picChg chg="ord">
          <ac:chgData name="Rosie Cooper" userId="bf124abb-9a2b-4602-9121-6ae61623fa8e" providerId="ADAL" clId="{1C591F3B-A159-4CD2-912B-B79DDF2A694F}" dt="2024-05-02T11:12:56.785" v="62" actId="13244"/>
          <ac:picMkLst>
            <pc:docMk/>
            <pc:sldMk cId="2104636410" sldId="271"/>
            <ac:picMk id="11" creationId="{AE965872-67DE-5B82-5D3E-6FAAC47703DA}"/>
          </ac:picMkLst>
        </pc:picChg>
        <pc:picChg chg="ord">
          <ac:chgData name="Rosie Cooper" userId="bf124abb-9a2b-4602-9121-6ae61623fa8e" providerId="ADAL" clId="{1C591F3B-A159-4CD2-912B-B79DDF2A694F}" dt="2024-05-02T11:12:33.261" v="50" actId="13244"/>
          <ac:picMkLst>
            <pc:docMk/>
            <pc:sldMk cId="2104636410" sldId="271"/>
            <ac:picMk id="12" creationId="{EAFD9A78-6B38-7700-4A23-BF4C2C70134C}"/>
          </ac:picMkLst>
        </pc:picChg>
        <pc:picChg chg="ord">
          <ac:chgData name="Rosie Cooper" userId="bf124abb-9a2b-4602-9121-6ae61623fa8e" providerId="ADAL" clId="{1C591F3B-A159-4CD2-912B-B79DDF2A694F}" dt="2024-05-02T11:12:17.522" v="42" actId="13244"/>
          <ac:picMkLst>
            <pc:docMk/>
            <pc:sldMk cId="2104636410" sldId="271"/>
            <ac:picMk id="13" creationId="{237CF4E1-ECA8-3ACD-1079-112AF52C43B5}"/>
          </ac:picMkLst>
        </pc:picChg>
        <pc:picChg chg="ord">
          <ac:chgData name="Rosie Cooper" userId="bf124abb-9a2b-4602-9121-6ae61623fa8e" providerId="ADAL" clId="{1C591F3B-A159-4CD2-912B-B79DDF2A694F}" dt="2024-05-02T11:13:04.177" v="67" actId="13244"/>
          <ac:picMkLst>
            <pc:docMk/>
            <pc:sldMk cId="2104636410" sldId="271"/>
            <ac:picMk id="23" creationId="{B90E9EF5-1658-3BC8-8944-DAE29F44166F}"/>
          </ac:picMkLst>
        </pc:picChg>
        <pc:picChg chg="ord">
          <ac:chgData name="Rosie Cooper" userId="bf124abb-9a2b-4602-9121-6ae61623fa8e" providerId="ADAL" clId="{1C591F3B-A159-4CD2-912B-B79DDF2A694F}" dt="2024-05-02T11:14:09.258" v="112" actId="13244"/>
          <ac:picMkLst>
            <pc:docMk/>
            <pc:sldMk cId="2104636410" sldId="271"/>
            <ac:picMk id="40" creationId="{98F77E99-151D-DCCB-F535-4456D1392783}"/>
          </ac:picMkLst>
        </pc:picChg>
        <pc:picChg chg="ord">
          <ac:chgData name="Rosie Cooper" userId="bf124abb-9a2b-4602-9121-6ae61623fa8e" providerId="ADAL" clId="{1C591F3B-A159-4CD2-912B-B79DDF2A694F}" dt="2024-05-02T11:13:56.466" v="100" actId="13244"/>
          <ac:picMkLst>
            <pc:docMk/>
            <pc:sldMk cId="2104636410" sldId="271"/>
            <ac:picMk id="42" creationId="{93FA1F93-20D5-4AAA-BE2C-27C1B5BA8F85}"/>
          </ac:picMkLst>
        </pc:picChg>
        <pc:picChg chg="ord">
          <ac:chgData name="Rosie Cooper" userId="bf124abb-9a2b-4602-9121-6ae61623fa8e" providerId="ADAL" clId="{1C591F3B-A159-4CD2-912B-B79DDF2A694F}" dt="2024-05-02T11:14:01.866" v="105" actId="13244"/>
          <ac:picMkLst>
            <pc:docMk/>
            <pc:sldMk cId="2104636410" sldId="271"/>
            <ac:picMk id="43" creationId="{DA2B78B6-6D94-7F34-4965-A522075AE42C}"/>
          </ac:picMkLst>
        </pc:picChg>
        <pc:picChg chg="ord">
          <ac:chgData name="Rosie Cooper" userId="bf124abb-9a2b-4602-9121-6ae61623fa8e" providerId="ADAL" clId="{1C591F3B-A159-4CD2-912B-B79DDF2A694F}" dt="2024-05-02T11:14:13.780" v="117" actId="13244"/>
          <ac:picMkLst>
            <pc:docMk/>
            <pc:sldMk cId="2104636410" sldId="271"/>
            <ac:picMk id="48" creationId="{5D55169F-EB4C-20EF-F547-8FC9F28B2B33}"/>
          </ac:picMkLst>
        </pc:picChg>
        <pc:picChg chg="ord">
          <ac:chgData name="Rosie Cooper" userId="bf124abb-9a2b-4602-9121-6ae61623fa8e" providerId="ADAL" clId="{1C591F3B-A159-4CD2-912B-B79DDF2A694F}" dt="2024-05-02T11:12:42.509" v="55" actId="13244"/>
          <ac:picMkLst>
            <pc:docMk/>
            <pc:sldMk cId="2104636410" sldId="271"/>
            <ac:picMk id="63" creationId="{34BD0057-BED4-1F35-0AEC-ABD517DE1A02}"/>
          </ac:picMkLst>
        </pc:picChg>
        <pc:picChg chg="ord">
          <ac:chgData name="Rosie Cooper" userId="bf124abb-9a2b-4602-9121-6ae61623fa8e" providerId="ADAL" clId="{1C591F3B-A159-4CD2-912B-B79DDF2A694F}" dt="2024-05-02T11:13:25.944" v="79" actId="13244"/>
          <ac:picMkLst>
            <pc:docMk/>
            <pc:sldMk cId="2104636410" sldId="271"/>
            <ac:picMk id="65" creationId="{0DDDB3F9-842E-2252-943C-EFA87F7253F2}"/>
          </ac:picMkLst>
        </pc:picChg>
        <pc:picChg chg="mod ord">
          <ac:chgData name="Rosie Cooper" userId="bf124abb-9a2b-4602-9121-6ae61623fa8e" providerId="ADAL" clId="{1C591F3B-A159-4CD2-912B-B79DDF2A694F}" dt="2024-05-02T11:16:35.520" v="173" actId="14100"/>
          <ac:picMkLst>
            <pc:docMk/>
            <pc:sldMk cId="2104636410" sldId="271"/>
            <ac:picMk id="67" creationId="{8E2FC36E-E780-F2AD-6151-27D8AE91B457}"/>
          </ac:picMkLst>
        </pc:picChg>
      </pc:sldChg>
      <pc:sldChg chg="del">
        <pc:chgData name="Rosie Cooper" userId="bf124abb-9a2b-4602-9121-6ae61623fa8e" providerId="ADAL" clId="{1C591F3B-A159-4CD2-912B-B79DDF2A694F}" dt="2024-05-02T11:15:21.476" v="165" actId="47"/>
        <pc:sldMkLst>
          <pc:docMk/>
          <pc:sldMk cId="1897490132" sldId="272"/>
        </pc:sldMkLst>
      </pc:sldChg>
      <pc:sldChg chg="del">
        <pc:chgData name="Rosie Cooper" userId="bf124abb-9a2b-4602-9121-6ae61623fa8e" providerId="ADAL" clId="{1C591F3B-A159-4CD2-912B-B79DDF2A694F}" dt="2024-05-02T11:14:42.742" v="137" actId="47"/>
        <pc:sldMkLst>
          <pc:docMk/>
          <pc:sldMk cId="2012963696" sldId="273"/>
        </pc:sldMkLst>
      </pc:sldChg>
      <pc:sldChg chg="addSp delSp modSp add mod ord">
        <pc:chgData name="Rosie Cooper" userId="bf124abb-9a2b-4602-9121-6ae61623fa8e" providerId="ADAL" clId="{1C591F3B-A159-4CD2-912B-B79DDF2A694F}" dt="2024-05-02T11:21:05.193" v="189" actId="33553"/>
        <pc:sldMkLst>
          <pc:docMk/>
          <pc:sldMk cId="1989049977" sldId="274"/>
        </pc:sldMkLst>
        <pc:spChg chg="add mod">
          <ac:chgData name="Rosie Cooper" userId="bf124abb-9a2b-4602-9121-6ae61623fa8e" providerId="ADAL" clId="{1C591F3B-A159-4CD2-912B-B79DDF2A694F}" dt="2024-05-02T11:21:05.193" v="189" actId="33553"/>
          <ac:spMkLst>
            <pc:docMk/>
            <pc:sldMk cId="1989049977" sldId="274"/>
            <ac:spMk id="4" creationId="{B6C908C1-8A4A-BF7C-D612-CDE525B9A56A}"/>
          </ac:spMkLst>
        </pc:spChg>
        <pc:spChg chg="mod">
          <ac:chgData name="Rosie Cooper" userId="bf124abb-9a2b-4602-9121-6ae61623fa8e" providerId="ADAL" clId="{1C591F3B-A159-4CD2-912B-B79DDF2A694F}" dt="2024-05-02T11:21:05.193" v="189" actId="33553"/>
          <ac:spMkLst>
            <pc:docMk/>
            <pc:sldMk cId="1989049977" sldId="274"/>
            <ac:spMk id="7" creationId="{B35AA7AA-C994-1347-56B3-EFADE6D10014}"/>
          </ac:spMkLst>
        </pc:spChg>
        <pc:spChg chg="del">
          <ac:chgData name="Rosie Cooper" userId="bf124abb-9a2b-4602-9121-6ae61623fa8e" providerId="ADAL" clId="{1C591F3B-A159-4CD2-912B-B79DDF2A694F}" dt="2024-05-02T11:14:30.522" v="127" actId="478"/>
          <ac:spMkLst>
            <pc:docMk/>
            <pc:sldMk cId="1989049977" sldId="274"/>
            <ac:spMk id="20" creationId="{B6B1725A-A07F-1F7B-33E2-E4FEB9B2A31E}"/>
          </ac:spMkLst>
        </pc:spChg>
        <pc:spChg chg="del">
          <ac:chgData name="Rosie Cooper" userId="bf124abb-9a2b-4602-9121-6ae61623fa8e" providerId="ADAL" clId="{1C591F3B-A159-4CD2-912B-B79DDF2A694F}" dt="2024-05-02T11:14:26.721" v="123" actId="478"/>
          <ac:spMkLst>
            <pc:docMk/>
            <pc:sldMk cId="1989049977" sldId="274"/>
            <ac:spMk id="21" creationId="{1644A031-A576-C80E-F561-8AC86808D930}"/>
          </ac:spMkLst>
        </pc:spChg>
        <pc:spChg chg="del">
          <ac:chgData name="Rosie Cooper" userId="bf124abb-9a2b-4602-9121-6ae61623fa8e" providerId="ADAL" clId="{1C591F3B-A159-4CD2-912B-B79DDF2A694F}" dt="2024-05-02T11:14:36.937" v="133" actId="478"/>
          <ac:spMkLst>
            <pc:docMk/>
            <pc:sldMk cId="1989049977" sldId="274"/>
            <ac:spMk id="24" creationId="{530B1398-32BD-1E5C-2277-C21BD27488B8}"/>
          </ac:spMkLst>
        </pc:spChg>
        <pc:spChg chg="del">
          <ac:chgData name="Rosie Cooper" userId="bf124abb-9a2b-4602-9121-6ae61623fa8e" providerId="ADAL" clId="{1C591F3B-A159-4CD2-912B-B79DDF2A694F}" dt="2024-05-02T11:14:36.088" v="132" actId="478"/>
          <ac:spMkLst>
            <pc:docMk/>
            <pc:sldMk cId="1989049977" sldId="274"/>
            <ac:spMk id="25" creationId="{3E0F4F74-D3FA-FF1B-FE1D-6F0A3A5B6B10}"/>
          </ac:spMkLst>
        </pc:spChg>
        <pc:spChg chg="del">
          <ac:chgData name="Rosie Cooper" userId="bf124abb-9a2b-4602-9121-6ae61623fa8e" providerId="ADAL" clId="{1C591F3B-A159-4CD2-912B-B79DDF2A694F}" dt="2024-05-02T11:14:22.255" v="121" actId="478"/>
          <ac:spMkLst>
            <pc:docMk/>
            <pc:sldMk cId="1989049977" sldId="274"/>
            <ac:spMk id="30" creationId="{8E990AC1-3C81-0719-3C89-48A8A9569B82}"/>
          </ac:spMkLst>
        </pc:spChg>
        <pc:spChg chg="del">
          <ac:chgData name="Rosie Cooper" userId="bf124abb-9a2b-4602-9121-6ae61623fa8e" providerId="ADAL" clId="{1C591F3B-A159-4CD2-912B-B79DDF2A694F}" dt="2024-05-02T11:14:21.121" v="120" actId="478"/>
          <ac:spMkLst>
            <pc:docMk/>
            <pc:sldMk cId="1989049977" sldId="274"/>
            <ac:spMk id="31" creationId="{0A28E9ED-AFF8-E12E-943D-3416E6A04947}"/>
          </ac:spMkLst>
        </pc:spChg>
        <pc:spChg chg="del">
          <ac:chgData name="Rosie Cooper" userId="bf124abb-9a2b-4602-9121-6ae61623fa8e" providerId="ADAL" clId="{1C591F3B-A159-4CD2-912B-B79DDF2A694F}" dt="2024-05-02T11:14:32.739" v="129" actId="478"/>
          <ac:spMkLst>
            <pc:docMk/>
            <pc:sldMk cId="1989049977" sldId="274"/>
            <ac:spMk id="44" creationId="{9CBF1E32-6B63-203E-22C2-A582CD3F09F8}"/>
          </ac:spMkLst>
        </pc:spChg>
        <pc:spChg chg="del">
          <ac:chgData name="Rosie Cooper" userId="bf124abb-9a2b-4602-9121-6ae61623fa8e" providerId="ADAL" clId="{1C591F3B-A159-4CD2-912B-B79DDF2A694F}" dt="2024-05-02T11:14:31.572" v="128" actId="478"/>
          <ac:spMkLst>
            <pc:docMk/>
            <pc:sldMk cId="1989049977" sldId="274"/>
            <ac:spMk id="45" creationId="{2FF3312F-4AD7-1271-9041-DA13EBAF4E4D}"/>
          </ac:spMkLst>
        </pc:spChg>
        <pc:picChg chg="del">
          <ac:chgData name="Rosie Cooper" userId="bf124abb-9a2b-4602-9121-6ae61623fa8e" providerId="ADAL" clId="{1C591F3B-A159-4CD2-912B-B79DDF2A694F}" dt="2024-05-02T11:14:20.053" v="119" actId="478"/>
          <ac:picMkLst>
            <pc:docMk/>
            <pc:sldMk cId="1989049977" sldId="274"/>
            <ac:picMk id="11" creationId="{AE965872-67DE-5B82-5D3E-6FAAC47703DA}"/>
          </ac:picMkLst>
        </pc:picChg>
        <pc:picChg chg="del">
          <ac:chgData name="Rosie Cooper" userId="bf124abb-9a2b-4602-9121-6ae61623fa8e" providerId="ADAL" clId="{1C591F3B-A159-4CD2-912B-B79DDF2A694F}" dt="2024-05-02T11:14:37.370" v="134" actId="478"/>
          <ac:picMkLst>
            <pc:docMk/>
            <pc:sldMk cId="1989049977" sldId="274"/>
            <ac:picMk id="43" creationId="{DA2B78B6-6D94-7F34-4965-A522075AE42C}"/>
          </ac:picMkLst>
        </pc:picChg>
        <pc:picChg chg="del">
          <ac:chgData name="Rosie Cooper" userId="bf124abb-9a2b-4602-9121-6ae61623fa8e" providerId="ADAL" clId="{1C591F3B-A159-4CD2-912B-B79DDF2A694F}" dt="2024-05-02T11:14:27.222" v="124" actId="478"/>
          <ac:picMkLst>
            <pc:docMk/>
            <pc:sldMk cId="1989049977" sldId="274"/>
            <ac:picMk id="47" creationId="{2F34F869-0BF9-4BBC-60A4-F92CCCE2BD21}"/>
          </ac:picMkLst>
        </pc:picChg>
        <pc:picChg chg="del">
          <ac:chgData name="Rosie Cooper" userId="bf124abb-9a2b-4602-9121-6ae61623fa8e" providerId="ADAL" clId="{1C591F3B-A159-4CD2-912B-B79DDF2A694F}" dt="2024-05-02T11:14:33.371" v="130" actId="478"/>
          <ac:picMkLst>
            <pc:docMk/>
            <pc:sldMk cId="1989049977" sldId="274"/>
            <ac:picMk id="53" creationId="{E6283AB9-11A0-B917-18E6-025E067BD131}"/>
          </ac:picMkLst>
        </pc:picChg>
        <pc:picChg chg="del">
          <ac:chgData name="Rosie Cooper" userId="bf124abb-9a2b-4602-9121-6ae61623fa8e" providerId="ADAL" clId="{1C591F3B-A159-4CD2-912B-B79DDF2A694F}" dt="2024-05-02T11:14:34.835" v="131" actId="478"/>
          <ac:picMkLst>
            <pc:docMk/>
            <pc:sldMk cId="1989049977" sldId="274"/>
            <ac:picMk id="54" creationId="{41411C9E-A68D-8521-39AB-1E5A16AC4396}"/>
          </ac:picMkLst>
        </pc:picChg>
        <pc:picChg chg="del">
          <ac:chgData name="Rosie Cooper" userId="bf124abb-9a2b-4602-9121-6ae61623fa8e" providerId="ADAL" clId="{1C591F3B-A159-4CD2-912B-B79DDF2A694F}" dt="2024-05-02T11:14:22.718" v="122" actId="478"/>
          <ac:picMkLst>
            <pc:docMk/>
            <pc:sldMk cId="1989049977" sldId="274"/>
            <ac:picMk id="58" creationId="{98C4EE7D-28DD-E0B1-FAF1-A86D87D6EAE6}"/>
          </ac:picMkLst>
        </pc:picChg>
        <pc:picChg chg="del">
          <ac:chgData name="Rosie Cooper" userId="bf124abb-9a2b-4602-9121-6ae61623fa8e" providerId="ADAL" clId="{1C591F3B-A159-4CD2-912B-B79DDF2A694F}" dt="2024-05-02T11:14:28.371" v="125" actId="478"/>
          <ac:picMkLst>
            <pc:docMk/>
            <pc:sldMk cId="1989049977" sldId="274"/>
            <ac:picMk id="65" creationId="{0DDDB3F9-842E-2252-943C-EFA87F7253F2}"/>
          </ac:picMkLst>
        </pc:picChg>
        <pc:picChg chg="del">
          <ac:chgData name="Rosie Cooper" userId="bf124abb-9a2b-4602-9121-6ae61623fa8e" providerId="ADAL" clId="{1C591F3B-A159-4CD2-912B-B79DDF2A694F}" dt="2024-05-02T11:14:29.437" v="126" actId="478"/>
          <ac:picMkLst>
            <pc:docMk/>
            <pc:sldMk cId="1989049977" sldId="274"/>
            <ac:picMk id="67" creationId="{8E2FC36E-E780-F2AD-6151-27D8AE91B457}"/>
          </ac:picMkLst>
        </pc:picChg>
      </pc:sldChg>
      <pc:sldChg chg="delSp modSp add mod ord">
        <pc:chgData name="Rosie Cooper" userId="bf124abb-9a2b-4602-9121-6ae61623fa8e" providerId="ADAL" clId="{1C591F3B-A159-4CD2-912B-B79DDF2A694F}" dt="2024-05-02T11:15:19.848" v="164"/>
        <pc:sldMkLst>
          <pc:docMk/>
          <pc:sldMk cId="265037219" sldId="275"/>
        </pc:sldMkLst>
        <pc:spChg chg="mod">
          <ac:chgData name="Rosie Cooper" userId="bf124abb-9a2b-4602-9121-6ae61623fa8e" providerId="ADAL" clId="{1C591F3B-A159-4CD2-912B-B79DDF2A694F}" dt="2024-05-02T11:15:11.985" v="162" actId="20577"/>
          <ac:spMkLst>
            <pc:docMk/>
            <pc:sldMk cId="265037219" sldId="275"/>
            <ac:spMk id="7" creationId="{B35AA7AA-C994-1347-56B3-EFADE6D10014}"/>
          </ac:spMkLst>
        </pc:spChg>
        <pc:spChg chg="del">
          <ac:chgData name="Rosie Cooper" userId="bf124abb-9a2b-4602-9121-6ae61623fa8e" providerId="ADAL" clId="{1C591F3B-A159-4CD2-912B-B79DDF2A694F}" dt="2024-05-02T11:15:04.848" v="152" actId="478"/>
          <ac:spMkLst>
            <pc:docMk/>
            <pc:sldMk cId="265037219" sldId="275"/>
            <ac:spMk id="18" creationId="{2E832F82-4F8F-C845-0DB6-7550042ED464}"/>
          </ac:spMkLst>
        </pc:spChg>
        <pc:spChg chg="del">
          <ac:chgData name="Rosie Cooper" userId="bf124abb-9a2b-4602-9121-6ae61623fa8e" providerId="ADAL" clId="{1C591F3B-A159-4CD2-912B-B79DDF2A694F}" dt="2024-05-02T11:15:06.067" v="153" actId="478"/>
          <ac:spMkLst>
            <pc:docMk/>
            <pc:sldMk cId="265037219" sldId="275"/>
            <ac:spMk id="19" creationId="{60B475C5-7881-5FF9-B541-433CCF5598FA}"/>
          </ac:spMkLst>
        </pc:spChg>
        <pc:spChg chg="del">
          <ac:chgData name="Rosie Cooper" userId="bf124abb-9a2b-4602-9121-6ae61623fa8e" providerId="ADAL" clId="{1C591F3B-A159-4CD2-912B-B79DDF2A694F}" dt="2024-05-02T11:14:49.421" v="141" actId="478"/>
          <ac:spMkLst>
            <pc:docMk/>
            <pc:sldMk cId="265037219" sldId="275"/>
            <ac:spMk id="28" creationId="{D379CD59-AAA5-8EBA-2E24-89C106D40F79}"/>
          </ac:spMkLst>
        </pc:spChg>
        <pc:spChg chg="del">
          <ac:chgData name="Rosie Cooper" userId="bf124abb-9a2b-4602-9121-6ae61623fa8e" providerId="ADAL" clId="{1C591F3B-A159-4CD2-912B-B79DDF2A694F}" dt="2024-05-02T11:14:48.298" v="140" actId="478"/>
          <ac:spMkLst>
            <pc:docMk/>
            <pc:sldMk cId="265037219" sldId="275"/>
            <ac:spMk id="29" creationId="{30B5D681-40FB-70F0-291A-507A501CF71F}"/>
          </ac:spMkLst>
        </pc:spChg>
        <pc:spChg chg="del">
          <ac:chgData name="Rosie Cooper" userId="bf124abb-9a2b-4602-9121-6ae61623fa8e" providerId="ADAL" clId="{1C591F3B-A159-4CD2-912B-B79DDF2A694F}" dt="2024-05-02T11:14:54.520" v="145" actId="478"/>
          <ac:spMkLst>
            <pc:docMk/>
            <pc:sldMk cId="265037219" sldId="275"/>
            <ac:spMk id="36" creationId="{83B2321E-F8BE-795E-512E-C6AC7E96442F}"/>
          </ac:spMkLst>
        </pc:spChg>
        <pc:spChg chg="del">
          <ac:chgData name="Rosie Cooper" userId="bf124abb-9a2b-4602-9121-6ae61623fa8e" providerId="ADAL" clId="{1C591F3B-A159-4CD2-912B-B79DDF2A694F}" dt="2024-05-02T11:14:53.672" v="144" actId="478"/>
          <ac:spMkLst>
            <pc:docMk/>
            <pc:sldMk cId="265037219" sldId="275"/>
            <ac:spMk id="37" creationId="{59DD5749-A2B3-8E5D-98F5-4ADE2E664F57}"/>
          </ac:spMkLst>
        </pc:spChg>
        <pc:spChg chg="del">
          <ac:chgData name="Rosie Cooper" userId="bf124abb-9a2b-4602-9121-6ae61623fa8e" providerId="ADAL" clId="{1C591F3B-A159-4CD2-912B-B79DDF2A694F}" dt="2024-05-02T11:14:59.355" v="149" actId="478"/>
          <ac:spMkLst>
            <pc:docMk/>
            <pc:sldMk cId="265037219" sldId="275"/>
            <ac:spMk id="38" creationId="{43C6C337-5A58-48E4-8C4C-2D53D291A91C}"/>
          </ac:spMkLst>
        </pc:spChg>
        <pc:spChg chg="del">
          <ac:chgData name="Rosie Cooper" userId="bf124abb-9a2b-4602-9121-6ae61623fa8e" providerId="ADAL" clId="{1C591F3B-A159-4CD2-912B-B79DDF2A694F}" dt="2024-05-02T11:14:57.720" v="148" actId="478"/>
          <ac:spMkLst>
            <pc:docMk/>
            <pc:sldMk cId="265037219" sldId="275"/>
            <ac:spMk id="39" creationId="{AA4A1BBF-CBB5-94B8-0ABE-3FE0AD255CB5}"/>
          </ac:spMkLst>
        </pc:spChg>
        <pc:picChg chg="del">
          <ac:chgData name="Rosie Cooper" userId="bf124abb-9a2b-4602-9121-6ae61623fa8e" providerId="ADAL" clId="{1C591F3B-A159-4CD2-912B-B79DDF2A694F}" dt="2024-05-02T11:14:46.626" v="139" actId="478"/>
          <ac:picMkLst>
            <pc:docMk/>
            <pc:sldMk cId="265037219" sldId="275"/>
            <ac:picMk id="12" creationId="{EAFD9A78-6B38-7700-4A23-BF4C2C70134C}"/>
          </ac:picMkLst>
        </pc:picChg>
        <pc:picChg chg="del">
          <ac:chgData name="Rosie Cooper" userId="bf124abb-9a2b-4602-9121-6ae61623fa8e" providerId="ADAL" clId="{1C591F3B-A159-4CD2-912B-B79DDF2A694F}" dt="2024-05-02T11:15:03.470" v="151" actId="478"/>
          <ac:picMkLst>
            <pc:docMk/>
            <pc:sldMk cId="265037219" sldId="275"/>
            <ac:picMk id="23" creationId="{B90E9EF5-1658-3BC8-8944-DAE29F44166F}"/>
          </ac:picMkLst>
        </pc:picChg>
        <pc:picChg chg="del">
          <ac:chgData name="Rosie Cooper" userId="bf124abb-9a2b-4602-9121-6ae61623fa8e" providerId="ADAL" clId="{1C591F3B-A159-4CD2-912B-B79DDF2A694F}" dt="2024-05-02T11:14:56.671" v="147" actId="478"/>
          <ac:picMkLst>
            <pc:docMk/>
            <pc:sldMk cId="265037219" sldId="275"/>
            <ac:picMk id="40" creationId="{98F77E99-151D-DCCB-F535-4456D1392783}"/>
          </ac:picMkLst>
        </pc:picChg>
        <pc:picChg chg="del">
          <ac:chgData name="Rosie Cooper" userId="bf124abb-9a2b-4602-9121-6ae61623fa8e" providerId="ADAL" clId="{1C591F3B-A159-4CD2-912B-B79DDF2A694F}" dt="2024-05-02T11:14:52.705" v="143" actId="478"/>
          <ac:picMkLst>
            <pc:docMk/>
            <pc:sldMk cId="265037219" sldId="275"/>
            <ac:picMk id="42" creationId="{93FA1F93-20D5-4AAA-BE2C-27C1B5BA8F85}"/>
          </ac:picMkLst>
        </pc:picChg>
        <pc:picChg chg="del">
          <ac:chgData name="Rosie Cooper" userId="bf124abb-9a2b-4602-9121-6ae61623fa8e" providerId="ADAL" clId="{1C591F3B-A159-4CD2-912B-B79DDF2A694F}" dt="2024-05-02T11:15:06.633" v="154" actId="478"/>
          <ac:picMkLst>
            <pc:docMk/>
            <pc:sldMk cId="265037219" sldId="275"/>
            <ac:picMk id="50" creationId="{E65EB417-F47C-144E-5655-E9B52127CD32}"/>
          </ac:picMkLst>
        </pc:picChg>
        <pc:picChg chg="del">
          <ac:chgData name="Rosie Cooper" userId="bf124abb-9a2b-4602-9121-6ae61623fa8e" providerId="ADAL" clId="{1C591F3B-A159-4CD2-912B-B79DDF2A694F}" dt="2024-05-02T11:14:49.873" v="142" actId="478"/>
          <ac:picMkLst>
            <pc:docMk/>
            <pc:sldMk cId="265037219" sldId="275"/>
            <ac:picMk id="59" creationId="{0E8CF3BF-1519-34B5-D72B-E8D42A3CCAE7}"/>
          </ac:picMkLst>
        </pc:picChg>
        <pc:picChg chg="del">
          <ac:chgData name="Rosie Cooper" userId="bf124abb-9a2b-4602-9121-6ae61623fa8e" providerId="ADAL" clId="{1C591F3B-A159-4CD2-912B-B79DDF2A694F}" dt="2024-05-02T11:14:55.068" v="146" actId="478"/>
          <ac:picMkLst>
            <pc:docMk/>
            <pc:sldMk cId="265037219" sldId="275"/>
            <ac:picMk id="60" creationId="{7790CD06-9C51-9AA1-7A08-84D5B3D88851}"/>
          </ac:picMkLst>
        </pc:picChg>
        <pc:picChg chg="del">
          <ac:chgData name="Rosie Cooper" userId="bf124abb-9a2b-4602-9121-6ae61623fa8e" providerId="ADAL" clId="{1C591F3B-A159-4CD2-912B-B79DDF2A694F}" dt="2024-05-02T11:15:00.151" v="150" actId="478"/>
          <ac:picMkLst>
            <pc:docMk/>
            <pc:sldMk cId="265037219" sldId="275"/>
            <ac:picMk id="61" creationId="{1A0DEB10-AD7B-EC8A-BE10-01243A2ADBC8}"/>
          </ac:picMkLst>
        </pc:picChg>
      </pc:sldChg>
    </pc:docChg>
  </pc:docChgLst>
  <pc:docChgLst>
    <pc:chgData name="Rosie Cooper" userId="bf124abb-9a2b-4602-9121-6ae61623fa8e" providerId="ADAL" clId="{9C23A8AB-98E8-479E-B83B-B234216EA28E}"/>
    <pc:docChg chg="custSel addSld delSld modSld">
      <pc:chgData name="Rosie Cooper" userId="bf124abb-9a2b-4602-9121-6ae61623fa8e" providerId="ADAL" clId="{9C23A8AB-98E8-479E-B83B-B234216EA28E}" dt="2024-03-21T20:40:23.133" v="52" actId="6549"/>
      <pc:docMkLst>
        <pc:docMk/>
      </pc:docMkLst>
      <pc:sldChg chg="del">
        <pc:chgData name="Rosie Cooper" userId="bf124abb-9a2b-4602-9121-6ae61623fa8e" providerId="ADAL" clId="{9C23A8AB-98E8-479E-B83B-B234216EA28E}" dt="2024-03-21T20:35:38.659" v="0" actId="47"/>
        <pc:sldMkLst>
          <pc:docMk/>
          <pc:sldMk cId="1248512973" sldId="256"/>
        </pc:sldMkLst>
      </pc:sldChg>
      <pc:sldChg chg="del">
        <pc:chgData name="Rosie Cooper" userId="bf124abb-9a2b-4602-9121-6ae61623fa8e" providerId="ADAL" clId="{9C23A8AB-98E8-479E-B83B-B234216EA28E}" dt="2024-03-21T20:35:39.417" v="1" actId="47"/>
        <pc:sldMkLst>
          <pc:docMk/>
          <pc:sldMk cId="3922173898" sldId="257"/>
        </pc:sldMkLst>
      </pc:sldChg>
      <pc:sldChg chg="delSp modSp mod">
        <pc:chgData name="Rosie Cooper" userId="bf124abb-9a2b-4602-9121-6ae61623fa8e" providerId="ADAL" clId="{9C23A8AB-98E8-479E-B83B-B234216EA28E}" dt="2024-03-21T20:38:58.499" v="31" actId="6549"/>
        <pc:sldMkLst>
          <pc:docMk/>
          <pc:sldMk cId="3141421128" sldId="258"/>
        </pc:sldMkLst>
        <pc:spChg chg="mod">
          <ac:chgData name="Rosie Cooper" userId="bf124abb-9a2b-4602-9121-6ae61623fa8e" providerId="ADAL" clId="{9C23A8AB-98E8-479E-B83B-B234216EA28E}" dt="2024-03-21T20:38:58.499" v="31" actId="6549"/>
          <ac:spMkLst>
            <pc:docMk/>
            <pc:sldMk cId="3141421128" sldId="258"/>
            <ac:spMk id="7" creationId="{B35AA7AA-C994-1347-56B3-EFADE6D10014}"/>
          </ac:spMkLst>
        </pc:spChg>
        <pc:spChg chg="del mod">
          <ac:chgData name="Rosie Cooper" userId="bf124abb-9a2b-4602-9121-6ae61623fa8e" providerId="ADAL" clId="{9C23A8AB-98E8-479E-B83B-B234216EA28E}" dt="2024-03-21T20:38:45.054" v="26" actId="478"/>
          <ac:spMkLst>
            <pc:docMk/>
            <pc:sldMk cId="3141421128" sldId="258"/>
            <ac:spMk id="8" creationId="{A1169AA3-304F-F611-29B3-0E344A97FD02}"/>
          </ac:spMkLst>
        </pc:spChg>
        <pc:spChg chg="mod">
          <ac:chgData name="Rosie Cooper" userId="bf124abb-9a2b-4602-9121-6ae61623fa8e" providerId="ADAL" clId="{9C23A8AB-98E8-479E-B83B-B234216EA28E}" dt="2024-03-21T20:37:23.453" v="17" actId="962"/>
          <ac:spMkLst>
            <pc:docMk/>
            <pc:sldMk cId="3141421128" sldId="258"/>
            <ac:spMk id="14" creationId="{5D04D2EE-4F87-6961-60AE-31BA684527BA}"/>
          </ac:spMkLst>
        </pc:spChg>
        <pc:spChg chg="mod">
          <ac:chgData name="Rosie Cooper" userId="bf124abb-9a2b-4602-9121-6ae61623fa8e" providerId="ADAL" clId="{9C23A8AB-98E8-479E-B83B-B234216EA28E}" dt="2024-03-21T20:37:23.453" v="17" actId="962"/>
          <ac:spMkLst>
            <pc:docMk/>
            <pc:sldMk cId="3141421128" sldId="258"/>
            <ac:spMk id="15" creationId="{36B745D2-3676-2E8D-F493-8575AA2340A8}"/>
          </ac:spMkLst>
        </pc:spChg>
        <pc:spChg chg="mod">
          <ac:chgData name="Rosie Cooper" userId="bf124abb-9a2b-4602-9121-6ae61623fa8e" providerId="ADAL" clId="{9C23A8AB-98E8-479E-B83B-B234216EA28E}" dt="2024-03-21T20:37:23.453" v="17" actId="962"/>
          <ac:spMkLst>
            <pc:docMk/>
            <pc:sldMk cId="3141421128" sldId="258"/>
            <ac:spMk id="23" creationId="{CADE07BD-FF5A-1C4E-B1B6-EB92C9E5121C}"/>
          </ac:spMkLst>
        </pc:spChg>
        <pc:spChg chg="mod">
          <ac:chgData name="Rosie Cooper" userId="bf124abb-9a2b-4602-9121-6ae61623fa8e" providerId="ADAL" clId="{9C23A8AB-98E8-479E-B83B-B234216EA28E}" dt="2024-03-21T20:37:23.453" v="17" actId="962"/>
          <ac:spMkLst>
            <pc:docMk/>
            <pc:sldMk cId="3141421128" sldId="258"/>
            <ac:spMk id="24" creationId="{530B1398-32BD-1E5C-2277-C21BD27488B8}"/>
          </ac:spMkLst>
        </pc:spChg>
        <pc:spChg chg="mod">
          <ac:chgData name="Rosie Cooper" userId="bf124abb-9a2b-4602-9121-6ae61623fa8e" providerId="ADAL" clId="{9C23A8AB-98E8-479E-B83B-B234216EA28E}" dt="2024-03-21T20:37:23.453" v="17" actId="962"/>
          <ac:spMkLst>
            <pc:docMk/>
            <pc:sldMk cId="3141421128" sldId="258"/>
            <ac:spMk id="25" creationId="{3E0F4F74-D3FA-FF1B-FE1D-6F0A3A5B6B10}"/>
          </ac:spMkLst>
        </pc:spChg>
        <pc:spChg chg="mod">
          <ac:chgData name="Rosie Cooper" userId="bf124abb-9a2b-4602-9121-6ae61623fa8e" providerId="ADAL" clId="{9C23A8AB-98E8-479E-B83B-B234216EA28E}" dt="2024-03-21T20:37:23.453" v="17" actId="962"/>
          <ac:spMkLst>
            <pc:docMk/>
            <pc:sldMk cId="3141421128" sldId="258"/>
            <ac:spMk id="28" creationId="{D379CD59-AAA5-8EBA-2E24-89C106D40F79}"/>
          </ac:spMkLst>
        </pc:spChg>
        <pc:spChg chg="mod">
          <ac:chgData name="Rosie Cooper" userId="bf124abb-9a2b-4602-9121-6ae61623fa8e" providerId="ADAL" clId="{9C23A8AB-98E8-479E-B83B-B234216EA28E}" dt="2024-03-21T20:37:23.453" v="17" actId="962"/>
          <ac:spMkLst>
            <pc:docMk/>
            <pc:sldMk cId="3141421128" sldId="258"/>
            <ac:spMk id="29" creationId="{30B5D681-40FB-70F0-291A-507A501CF71F}"/>
          </ac:spMkLst>
        </pc:spChg>
        <pc:spChg chg="mod">
          <ac:chgData name="Rosie Cooper" userId="bf124abb-9a2b-4602-9121-6ae61623fa8e" providerId="ADAL" clId="{9C23A8AB-98E8-479E-B83B-B234216EA28E}" dt="2024-03-21T20:37:23.453" v="17" actId="962"/>
          <ac:spMkLst>
            <pc:docMk/>
            <pc:sldMk cId="3141421128" sldId="258"/>
            <ac:spMk id="34" creationId="{3BD80995-F154-E7E7-C5DF-623A38525CC4}"/>
          </ac:spMkLst>
        </pc:spChg>
        <pc:spChg chg="mod">
          <ac:chgData name="Rosie Cooper" userId="bf124abb-9a2b-4602-9121-6ae61623fa8e" providerId="ADAL" clId="{9C23A8AB-98E8-479E-B83B-B234216EA28E}" dt="2024-03-21T20:37:23.453" v="17" actId="962"/>
          <ac:spMkLst>
            <pc:docMk/>
            <pc:sldMk cId="3141421128" sldId="258"/>
            <ac:spMk id="35" creationId="{25A1669E-ADD4-002A-5859-D5F30B5E0547}"/>
          </ac:spMkLst>
        </pc:spChg>
        <pc:spChg chg="mod">
          <ac:chgData name="Rosie Cooper" userId="bf124abb-9a2b-4602-9121-6ae61623fa8e" providerId="ADAL" clId="{9C23A8AB-98E8-479E-B83B-B234216EA28E}" dt="2024-03-21T20:37:23.453" v="17" actId="962"/>
          <ac:spMkLst>
            <pc:docMk/>
            <pc:sldMk cId="3141421128" sldId="258"/>
            <ac:spMk id="78" creationId="{85B62479-ED32-EF2F-B083-2D30633F4744}"/>
          </ac:spMkLst>
        </pc:spChg>
        <pc:picChg chg="mod">
          <ac:chgData name="Rosie Cooper" userId="bf124abb-9a2b-4602-9121-6ae61623fa8e" providerId="ADAL" clId="{9C23A8AB-98E8-479E-B83B-B234216EA28E}" dt="2024-03-21T20:37:23.453" v="17" actId="962"/>
          <ac:picMkLst>
            <pc:docMk/>
            <pc:sldMk cId="3141421128" sldId="258"/>
            <ac:picMk id="2" creationId="{B7A14336-D258-5AAB-40C5-1BA2D50BFF6B}"/>
          </ac:picMkLst>
        </pc:picChg>
        <pc:picChg chg="mod">
          <ac:chgData name="Rosie Cooper" userId="bf124abb-9a2b-4602-9121-6ae61623fa8e" providerId="ADAL" clId="{9C23A8AB-98E8-479E-B83B-B234216EA28E}" dt="2024-03-21T20:37:23.453" v="17" actId="962"/>
          <ac:picMkLst>
            <pc:docMk/>
            <pc:sldMk cId="3141421128" sldId="258"/>
            <ac:picMk id="4" creationId="{B29D5FAB-DE93-22D6-F2D2-09BEDB95D2E2}"/>
          </ac:picMkLst>
        </pc:picChg>
        <pc:picChg chg="mod">
          <ac:chgData name="Rosie Cooper" userId="bf124abb-9a2b-4602-9121-6ae61623fa8e" providerId="ADAL" clId="{9C23A8AB-98E8-479E-B83B-B234216EA28E}" dt="2024-03-21T20:37:23.453" v="17" actId="962"/>
          <ac:picMkLst>
            <pc:docMk/>
            <pc:sldMk cId="3141421128" sldId="258"/>
            <ac:picMk id="49" creationId="{E7AF8872-9EB5-1985-D1E4-BF266755191B}"/>
          </ac:picMkLst>
        </pc:picChg>
        <pc:picChg chg="mod">
          <ac:chgData name="Rosie Cooper" userId="bf124abb-9a2b-4602-9121-6ae61623fa8e" providerId="ADAL" clId="{9C23A8AB-98E8-479E-B83B-B234216EA28E}" dt="2024-03-21T20:37:23.453" v="17" actId="962"/>
          <ac:picMkLst>
            <pc:docMk/>
            <pc:sldMk cId="3141421128" sldId="258"/>
            <ac:picMk id="52" creationId="{A57E76CD-96ED-9B99-F075-FE80BF1492F9}"/>
          </ac:picMkLst>
        </pc:picChg>
        <pc:picChg chg="mod">
          <ac:chgData name="Rosie Cooper" userId="bf124abb-9a2b-4602-9121-6ae61623fa8e" providerId="ADAL" clId="{9C23A8AB-98E8-479E-B83B-B234216EA28E}" dt="2024-03-21T20:37:23.453" v="17" actId="962"/>
          <ac:picMkLst>
            <pc:docMk/>
            <pc:sldMk cId="3141421128" sldId="258"/>
            <ac:picMk id="53" creationId="{E6283AB9-11A0-B917-18E6-025E067BD131}"/>
          </ac:picMkLst>
        </pc:picChg>
        <pc:picChg chg="mod">
          <ac:chgData name="Rosie Cooper" userId="bf124abb-9a2b-4602-9121-6ae61623fa8e" providerId="ADAL" clId="{9C23A8AB-98E8-479E-B83B-B234216EA28E}" dt="2024-03-21T20:37:23.453" v="17" actId="962"/>
          <ac:picMkLst>
            <pc:docMk/>
            <pc:sldMk cId="3141421128" sldId="258"/>
            <ac:picMk id="54" creationId="{41411C9E-A68D-8521-39AB-1E5A16AC4396}"/>
          </ac:picMkLst>
        </pc:picChg>
        <pc:picChg chg="mod">
          <ac:chgData name="Rosie Cooper" userId="bf124abb-9a2b-4602-9121-6ae61623fa8e" providerId="ADAL" clId="{9C23A8AB-98E8-479E-B83B-B234216EA28E}" dt="2024-03-21T20:37:23.453" v="17" actId="962"/>
          <ac:picMkLst>
            <pc:docMk/>
            <pc:sldMk cId="3141421128" sldId="258"/>
            <ac:picMk id="56" creationId="{D3D3DD81-05AC-3CCF-1FE4-537E4DD6C821}"/>
          </ac:picMkLst>
        </pc:picChg>
        <pc:picChg chg="mod">
          <ac:chgData name="Rosie Cooper" userId="bf124abb-9a2b-4602-9121-6ae61623fa8e" providerId="ADAL" clId="{9C23A8AB-98E8-479E-B83B-B234216EA28E}" dt="2024-03-21T20:37:23.453" v="17" actId="962"/>
          <ac:picMkLst>
            <pc:docMk/>
            <pc:sldMk cId="3141421128" sldId="258"/>
            <ac:picMk id="59" creationId="{0E8CF3BF-1519-34B5-D72B-E8D42A3CCAE7}"/>
          </ac:picMkLst>
        </pc:picChg>
        <pc:picChg chg="mod">
          <ac:chgData name="Rosie Cooper" userId="bf124abb-9a2b-4602-9121-6ae61623fa8e" providerId="ADAL" clId="{9C23A8AB-98E8-479E-B83B-B234216EA28E}" dt="2024-03-21T20:37:23.453" v="17" actId="962"/>
          <ac:picMkLst>
            <pc:docMk/>
            <pc:sldMk cId="3141421128" sldId="258"/>
            <ac:picMk id="79" creationId="{450B6DEE-2C5E-BD68-7A73-07824CA83A03}"/>
          </ac:picMkLst>
        </pc:picChg>
        <pc:picChg chg="mod">
          <ac:chgData name="Rosie Cooper" userId="bf124abb-9a2b-4602-9121-6ae61623fa8e" providerId="ADAL" clId="{9C23A8AB-98E8-479E-B83B-B234216EA28E}" dt="2024-03-21T20:37:23.453" v="17" actId="962"/>
          <ac:picMkLst>
            <pc:docMk/>
            <pc:sldMk cId="3141421128" sldId="258"/>
            <ac:picMk id="80" creationId="{0C58DD2E-6FBE-B363-D2DF-19BEABA17F38}"/>
          </ac:picMkLst>
        </pc:picChg>
        <pc:picChg chg="mod">
          <ac:chgData name="Rosie Cooper" userId="bf124abb-9a2b-4602-9121-6ae61623fa8e" providerId="ADAL" clId="{9C23A8AB-98E8-479E-B83B-B234216EA28E}" dt="2024-03-21T20:37:23.453" v="17" actId="962"/>
          <ac:picMkLst>
            <pc:docMk/>
            <pc:sldMk cId="3141421128" sldId="258"/>
            <ac:picMk id="81" creationId="{C4B5AA42-3173-C1A7-F790-0F21940DBA88}"/>
          </ac:picMkLst>
        </pc:picChg>
        <pc:picChg chg="mod">
          <ac:chgData name="Rosie Cooper" userId="bf124abb-9a2b-4602-9121-6ae61623fa8e" providerId="ADAL" clId="{9C23A8AB-98E8-479E-B83B-B234216EA28E}" dt="2024-03-21T20:37:23.453" v="17" actId="962"/>
          <ac:picMkLst>
            <pc:docMk/>
            <pc:sldMk cId="3141421128" sldId="258"/>
            <ac:picMk id="82" creationId="{FB155A6E-7A81-3999-0B49-991FDA409840}"/>
          </ac:picMkLst>
        </pc:picChg>
        <pc:picChg chg="mod">
          <ac:chgData name="Rosie Cooper" userId="bf124abb-9a2b-4602-9121-6ae61623fa8e" providerId="ADAL" clId="{9C23A8AB-98E8-479E-B83B-B234216EA28E}" dt="2024-03-21T20:37:23.453" v="17" actId="962"/>
          <ac:picMkLst>
            <pc:docMk/>
            <pc:sldMk cId="3141421128" sldId="258"/>
            <ac:picMk id="83" creationId="{85A2299F-5096-549D-E3CC-C27527597DB3}"/>
          </ac:picMkLst>
        </pc:picChg>
        <pc:picChg chg="mod">
          <ac:chgData name="Rosie Cooper" userId="bf124abb-9a2b-4602-9121-6ae61623fa8e" providerId="ADAL" clId="{9C23A8AB-98E8-479E-B83B-B234216EA28E}" dt="2024-03-21T20:37:23.453" v="17" actId="962"/>
          <ac:picMkLst>
            <pc:docMk/>
            <pc:sldMk cId="3141421128" sldId="258"/>
            <ac:picMk id="84" creationId="{49A40BF2-98EB-556D-9D28-F81F82CE43E0}"/>
          </ac:picMkLst>
        </pc:picChg>
        <pc:picChg chg="mod">
          <ac:chgData name="Rosie Cooper" userId="bf124abb-9a2b-4602-9121-6ae61623fa8e" providerId="ADAL" clId="{9C23A8AB-98E8-479E-B83B-B234216EA28E}" dt="2024-03-21T20:37:23.453" v="17" actId="962"/>
          <ac:picMkLst>
            <pc:docMk/>
            <pc:sldMk cId="3141421128" sldId="258"/>
            <ac:picMk id="85" creationId="{85E1D9BF-CDC0-9AAA-B56B-2E5BED57F482}"/>
          </ac:picMkLst>
        </pc:picChg>
        <pc:picChg chg="mod">
          <ac:chgData name="Rosie Cooper" userId="bf124abb-9a2b-4602-9121-6ae61623fa8e" providerId="ADAL" clId="{9C23A8AB-98E8-479E-B83B-B234216EA28E}" dt="2024-03-21T20:37:23.453" v="17" actId="962"/>
          <ac:picMkLst>
            <pc:docMk/>
            <pc:sldMk cId="3141421128" sldId="258"/>
            <ac:picMk id="86" creationId="{AF08C391-683B-C2C4-17F3-D7026DEA9BF7}"/>
          </ac:picMkLst>
        </pc:picChg>
        <pc:picChg chg="mod">
          <ac:chgData name="Rosie Cooper" userId="bf124abb-9a2b-4602-9121-6ae61623fa8e" providerId="ADAL" clId="{9C23A8AB-98E8-479E-B83B-B234216EA28E}" dt="2024-03-21T20:37:23.453" v="17" actId="962"/>
          <ac:picMkLst>
            <pc:docMk/>
            <pc:sldMk cId="3141421128" sldId="258"/>
            <ac:picMk id="87" creationId="{C84F89FA-5750-527B-F5DF-14A825391354}"/>
          </ac:picMkLst>
        </pc:picChg>
      </pc:sldChg>
      <pc:sldChg chg="delSp modSp mod">
        <pc:chgData name="Rosie Cooper" userId="bf124abb-9a2b-4602-9121-6ae61623fa8e" providerId="ADAL" clId="{9C23A8AB-98E8-479E-B83B-B234216EA28E}" dt="2024-03-21T20:40:05.492" v="47"/>
        <pc:sldMkLst>
          <pc:docMk/>
          <pc:sldMk cId="1282211870" sldId="259"/>
        </pc:sldMkLst>
        <pc:spChg chg="mod">
          <ac:chgData name="Rosie Cooper" userId="bf124abb-9a2b-4602-9121-6ae61623fa8e" providerId="ADAL" clId="{9C23A8AB-98E8-479E-B83B-B234216EA28E}" dt="2024-03-21T20:39:50.415" v="41" actId="20577"/>
          <ac:spMkLst>
            <pc:docMk/>
            <pc:sldMk cId="1282211870" sldId="259"/>
            <ac:spMk id="7" creationId="{B35AA7AA-C994-1347-56B3-EFADE6D10014}"/>
          </ac:spMkLst>
        </pc:spChg>
        <pc:spChg chg="del mod">
          <ac:chgData name="Rosie Cooper" userId="bf124abb-9a2b-4602-9121-6ae61623fa8e" providerId="ADAL" clId="{9C23A8AB-98E8-479E-B83B-B234216EA28E}" dt="2024-03-21T20:40:05.492" v="47"/>
          <ac:spMkLst>
            <pc:docMk/>
            <pc:sldMk cId="1282211870" sldId="259"/>
            <ac:spMk id="8" creationId="{A1169AA3-304F-F611-29B3-0E344A97FD02}"/>
          </ac:spMkLst>
        </pc:spChg>
        <pc:spChg chg="mod">
          <ac:chgData name="Rosie Cooper" userId="bf124abb-9a2b-4602-9121-6ae61623fa8e" providerId="ADAL" clId="{9C23A8AB-98E8-479E-B83B-B234216EA28E}" dt="2024-03-21T20:37:27.344" v="18" actId="962"/>
          <ac:spMkLst>
            <pc:docMk/>
            <pc:sldMk cId="1282211870" sldId="259"/>
            <ac:spMk id="14" creationId="{5D04D2EE-4F87-6961-60AE-31BA684527BA}"/>
          </ac:spMkLst>
        </pc:spChg>
        <pc:spChg chg="mod">
          <ac:chgData name="Rosie Cooper" userId="bf124abb-9a2b-4602-9121-6ae61623fa8e" providerId="ADAL" clId="{9C23A8AB-98E8-479E-B83B-B234216EA28E}" dt="2024-03-21T20:37:27.344" v="18" actId="962"/>
          <ac:spMkLst>
            <pc:docMk/>
            <pc:sldMk cId="1282211870" sldId="259"/>
            <ac:spMk id="15" creationId="{36B745D2-3676-2E8D-F493-8575AA2340A8}"/>
          </ac:spMkLst>
        </pc:spChg>
        <pc:spChg chg="mod">
          <ac:chgData name="Rosie Cooper" userId="bf124abb-9a2b-4602-9121-6ae61623fa8e" providerId="ADAL" clId="{9C23A8AB-98E8-479E-B83B-B234216EA28E}" dt="2024-03-21T20:37:27.344" v="18" actId="962"/>
          <ac:spMkLst>
            <pc:docMk/>
            <pc:sldMk cId="1282211870" sldId="259"/>
            <ac:spMk id="18" creationId="{2E832F82-4F8F-C845-0DB6-7550042ED464}"/>
          </ac:spMkLst>
        </pc:spChg>
        <pc:spChg chg="mod">
          <ac:chgData name="Rosie Cooper" userId="bf124abb-9a2b-4602-9121-6ae61623fa8e" providerId="ADAL" clId="{9C23A8AB-98E8-479E-B83B-B234216EA28E}" dt="2024-03-21T20:37:27.344" v="18" actId="962"/>
          <ac:spMkLst>
            <pc:docMk/>
            <pc:sldMk cId="1282211870" sldId="259"/>
            <ac:spMk id="19" creationId="{60B475C5-7881-5FF9-B541-433CCF5598FA}"/>
          </ac:spMkLst>
        </pc:spChg>
        <pc:spChg chg="mod">
          <ac:chgData name="Rosie Cooper" userId="bf124abb-9a2b-4602-9121-6ae61623fa8e" providerId="ADAL" clId="{9C23A8AB-98E8-479E-B83B-B234216EA28E}" dt="2024-03-21T20:37:27.344" v="18" actId="962"/>
          <ac:spMkLst>
            <pc:docMk/>
            <pc:sldMk cId="1282211870" sldId="259"/>
            <ac:spMk id="20" creationId="{B6B1725A-A07F-1F7B-33E2-E4FEB9B2A31E}"/>
          </ac:spMkLst>
        </pc:spChg>
        <pc:spChg chg="mod">
          <ac:chgData name="Rosie Cooper" userId="bf124abb-9a2b-4602-9121-6ae61623fa8e" providerId="ADAL" clId="{9C23A8AB-98E8-479E-B83B-B234216EA28E}" dt="2024-03-21T20:37:27.344" v="18" actId="962"/>
          <ac:spMkLst>
            <pc:docMk/>
            <pc:sldMk cId="1282211870" sldId="259"/>
            <ac:spMk id="21" creationId="{1644A031-A576-C80E-F561-8AC86808D930}"/>
          </ac:spMkLst>
        </pc:spChg>
        <pc:spChg chg="mod">
          <ac:chgData name="Rosie Cooper" userId="bf124abb-9a2b-4602-9121-6ae61623fa8e" providerId="ADAL" clId="{9C23A8AB-98E8-479E-B83B-B234216EA28E}" dt="2024-03-21T20:37:27.344" v="18" actId="962"/>
          <ac:spMkLst>
            <pc:docMk/>
            <pc:sldMk cId="1282211870" sldId="259"/>
            <ac:spMk id="23" creationId="{CADE07BD-FF5A-1C4E-B1B6-EB92C9E5121C}"/>
          </ac:spMkLst>
        </pc:spChg>
        <pc:spChg chg="mod">
          <ac:chgData name="Rosie Cooper" userId="bf124abb-9a2b-4602-9121-6ae61623fa8e" providerId="ADAL" clId="{9C23A8AB-98E8-479E-B83B-B234216EA28E}" dt="2024-03-21T20:37:27.344" v="18" actId="962"/>
          <ac:spMkLst>
            <pc:docMk/>
            <pc:sldMk cId="1282211870" sldId="259"/>
            <ac:spMk id="24" creationId="{530B1398-32BD-1E5C-2277-C21BD27488B8}"/>
          </ac:spMkLst>
        </pc:spChg>
        <pc:spChg chg="mod">
          <ac:chgData name="Rosie Cooper" userId="bf124abb-9a2b-4602-9121-6ae61623fa8e" providerId="ADAL" clId="{9C23A8AB-98E8-479E-B83B-B234216EA28E}" dt="2024-03-21T20:37:27.344" v="18" actId="962"/>
          <ac:spMkLst>
            <pc:docMk/>
            <pc:sldMk cId="1282211870" sldId="259"/>
            <ac:spMk id="25" creationId="{3E0F4F74-D3FA-FF1B-FE1D-6F0A3A5B6B10}"/>
          </ac:spMkLst>
        </pc:spChg>
        <pc:spChg chg="mod">
          <ac:chgData name="Rosie Cooper" userId="bf124abb-9a2b-4602-9121-6ae61623fa8e" providerId="ADAL" clId="{9C23A8AB-98E8-479E-B83B-B234216EA28E}" dt="2024-03-21T20:37:27.344" v="18" actId="962"/>
          <ac:spMkLst>
            <pc:docMk/>
            <pc:sldMk cId="1282211870" sldId="259"/>
            <ac:spMk id="28" creationId="{D379CD59-AAA5-8EBA-2E24-89C106D40F79}"/>
          </ac:spMkLst>
        </pc:spChg>
        <pc:spChg chg="mod">
          <ac:chgData name="Rosie Cooper" userId="bf124abb-9a2b-4602-9121-6ae61623fa8e" providerId="ADAL" clId="{9C23A8AB-98E8-479E-B83B-B234216EA28E}" dt="2024-03-21T20:37:27.344" v="18" actId="962"/>
          <ac:spMkLst>
            <pc:docMk/>
            <pc:sldMk cId="1282211870" sldId="259"/>
            <ac:spMk id="29" creationId="{30B5D681-40FB-70F0-291A-507A501CF71F}"/>
          </ac:spMkLst>
        </pc:spChg>
        <pc:spChg chg="mod">
          <ac:chgData name="Rosie Cooper" userId="bf124abb-9a2b-4602-9121-6ae61623fa8e" providerId="ADAL" clId="{9C23A8AB-98E8-479E-B83B-B234216EA28E}" dt="2024-03-21T20:37:27.344" v="18" actId="962"/>
          <ac:spMkLst>
            <pc:docMk/>
            <pc:sldMk cId="1282211870" sldId="259"/>
            <ac:spMk id="30" creationId="{8E990AC1-3C81-0719-3C89-48A8A9569B82}"/>
          </ac:spMkLst>
        </pc:spChg>
        <pc:spChg chg="mod">
          <ac:chgData name="Rosie Cooper" userId="bf124abb-9a2b-4602-9121-6ae61623fa8e" providerId="ADAL" clId="{9C23A8AB-98E8-479E-B83B-B234216EA28E}" dt="2024-03-21T20:37:27.344" v="18" actId="962"/>
          <ac:spMkLst>
            <pc:docMk/>
            <pc:sldMk cId="1282211870" sldId="259"/>
            <ac:spMk id="31" creationId="{0A28E9ED-AFF8-E12E-943D-3416E6A04947}"/>
          </ac:spMkLst>
        </pc:spChg>
        <pc:spChg chg="mod">
          <ac:chgData name="Rosie Cooper" userId="bf124abb-9a2b-4602-9121-6ae61623fa8e" providerId="ADAL" clId="{9C23A8AB-98E8-479E-B83B-B234216EA28E}" dt="2024-03-21T20:37:27.344" v="18" actId="962"/>
          <ac:spMkLst>
            <pc:docMk/>
            <pc:sldMk cId="1282211870" sldId="259"/>
            <ac:spMk id="34" creationId="{3BD80995-F154-E7E7-C5DF-623A38525CC4}"/>
          </ac:spMkLst>
        </pc:spChg>
        <pc:spChg chg="mod">
          <ac:chgData name="Rosie Cooper" userId="bf124abb-9a2b-4602-9121-6ae61623fa8e" providerId="ADAL" clId="{9C23A8AB-98E8-479E-B83B-B234216EA28E}" dt="2024-03-21T20:37:27.344" v="18" actId="962"/>
          <ac:spMkLst>
            <pc:docMk/>
            <pc:sldMk cId="1282211870" sldId="259"/>
            <ac:spMk id="35" creationId="{25A1669E-ADD4-002A-5859-D5F30B5E0547}"/>
          </ac:spMkLst>
        </pc:spChg>
        <pc:spChg chg="mod">
          <ac:chgData name="Rosie Cooper" userId="bf124abb-9a2b-4602-9121-6ae61623fa8e" providerId="ADAL" clId="{9C23A8AB-98E8-479E-B83B-B234216EA28E}" dt="2024-03-21T20:37:27.344" v="18" actId="962"/>
          <ac:spMkLst>
            <pc:docMk/>
            <pc:sldMk cId="1282211870" sldId="259"/>
            <ac:spMk id="36" creationId="{83B2321E-F8BE-795E-512E-C6AC7E96442F}"/>
          </ac:spMkLst>
        </pc:spChg>
        <pc:spChg chg="mod">
          <ac:chgData name="Rosie Cooper" userId="bf124abb-9a2b-4602-9121-6ae61623fa8e" providerId="ADAL" clId="{9C23A8AB-98E8-479E-B83B-B234216EA28E}" dt="2024-03-21T20:37:27.344" v="18" actId="962"/>
          <ac:spMkLst>
            <pc:docMk/>
            <pc:sldMk cId="1282211870" sldId="259"/>
            <ac:spMk id="37" creationId="{59DD5749-A2B3-8E5D-98F5-4ADE2E664F57}"/>
          </ac:spMkLst>
        </pc:spChg>
        <pc:spChg chg="mod">
          <ac:chgData name="Rosie Cooper" userId="bf124abb-9a2b-4602-9121-6ae61623fa8e" providerId="ADAL" clId="{9C23A8AB-98E8-479E-B83B-B234216EA28E}" dt="2024-03-21T20:37:27.344" v="18" actId="962"/>
          <ac:spMkLst>
            <pc:docMk/>
            <pc:sldMk cId="1282211870" sldId="259"/>
            <ac:spMk id="40" creationId="{3D119290-7C7C-6858-3130-7C7B0D14994C}"/>
          </ac:spMkLst>
        </pc:spChg>
        <pc:spChg chg="mod">
          <ac:chgData name="Rosie Cooper" userId="bf124abb-9a2b-4602-9121-6ae61623fa8e" providerId="ADAL" clId="{9C23A8AB-98E8-479E-B83B-B234216EA28E}" dt="2024-03-21T20:37:27.344" v="18" actId="962"/>
          <ac:spMkLst>
            <pc:docMk/>
            <pc:sldMk cId="1282211870" sldId="259"/>
            <ac:spMk id="41" creationId="{9D0893E5-0A58-FA3C-31AA-C40190A3F385}"/>
          </ac:spMkLst>
        </pc:spChg>
        <pc:spChg chg="mod">
          <ac:chgData name="Rosie Cooper" userId="bf124abb-9a2b-4602-9121-6ae61623fa8e" providerId="ADAL" clId="{9C23A8AB-98E8-479E-B83B-B234216EA28E}" dt="2024-03-21T20:37:27.344" v="18" actId="962"/>
          <ac:spMkLst>
            <pc:docMk/>
            <pc:sldMk cId="1282211870" sldId="259"/>
            <ac:spMk id="44" creationId="{9CBF1E32-6B63-203E-22C2-A582CD3F09F8}"/>
          </ac:spMkLst>
        </pc:spChg>
        <pc:picChg chg="mod">
          <ac:chgData name="Rosie Cooper" userId="bf124abb-9a2b-4602-9121-6ae61623fa8e" providerId="ADAL" clId="{9C23A8AB-98E8-479E-B83B-B234216EA28E}" dt="2024-03-21T20:37:27.344" v="18" actId="962"/>
          <ac:picMkLst>
            <pc:docMk/>
            <pc:sldMk cId="1282211870" sldId="259"/>
            <ac:picMk id="2" creationId="{943CECFE-D9FB-9653-1B62-895A443552C0}"/>
          </ac:picMkLst>
        </pc:picChg>
        <pc:picChg chg="mod">
          <ac:chgData name="Rosie Cooper" userId="bf124abb-9a2b-4602-9121-6ae61623fa8e" providerId="ADAL" clId="{9C23A8AB-98E8-479E-B83B-B234216EA28E}" dt="2024-03-21T20:39:38.659" v="36" actId="1076"/>
          <ac:picMkLst>
            <pc:docMk/>
            <pc:sldMk cId="1282211870" sldId="259"/>
            <ac:picMk id="3" creationId="{E7F4195F-C32A-2378-1259-9CEFC99DF342}"/>
          </ac:picMkLst>
        </pc:picChg>
        <pc:picChg chg="mod">
          <ac:chgData name="Rosie Cooper" userId="bf124abb-9a2b-4602-9121-6ae61623fa8e" providerId="ADAL" clId="{9C23A8AB-98E8-479E-B83B-B234216EA28E}" dt="2024-03-21T20:37:27.344" v="18" actId="962"/>
          <ac:picMkLst>
            <pc:docMk/>
            <pc:sldMk cId="1282211870" sldId="259"/>
            <ac:picMk id="6" creationId="{BBAF58D5-F20D-93EB-422A-0A534B07BE38}"/>
          </ac:picMkLst>
        </pc:picChg>
        <pc:picChg chg="mod">
          <ac:chgData name="Rosie Cooper" userId="bf124abb-9a2b-4602-9121-6ae61623fa8e" providerId="ADAL" clId="{9C23A8AB-98E8-479E-B83B-B234216EA28E}" dt="2024-03-21T20:37:27.344" v="18" actId="962"/>
          <ac:picMkLst>
            <pc:docMk/>
            <pc:sldMk cId="1282211870" sldId="259"/>
            <ac:picMk id="11" creationId="{54817F74-8B98-57C6-4080-A05950DBDCD7}"/>
          </ac:picMkLst>
        </pc:picChg>
        <pc:picChg chg="mod">
          <ac:chgData name="Rosie Cooper" userId="bf124abb-9a2b-4602-9121-6ae61623fa8e" providerId="ADAL" clId="{9C23A8AB-98E8-479E-B83B-B234216EA28E}" dt="2024-03-21T20:37:27.344" v="18" actId="962"/>
          <ac:picMkLst>
            <pc:docMk/>
            <pc:sldMk cId="1282211870" sldId="259"/>
            <ac:picMk id="22" creationId="{4073D869-72C7-3A6F-614E-C22963172BB3}"/>
          </ac:picMkLst>
        </pc:picChg>
        <pc:picChg chg="mod">
          <ac:chgData name="Rosie Cooper" userId="bf124abb-9a2b-4602-9121-6ae61623fa8e" providerId="ADAL" clId="{9C23A8AB-98E8-479E-B83B-B234216EA28E}" dt="2024-03-21T20:37:27.344" v="18" actId="962"/>
          <ac:picMkLst>
            <pc:docMk/>
            <pc:sldMk cId="1282211870" sldId="259"/>
            <ac:picMk id="42" creationId="{15B0EAEF-96D5-C12F-C963-A5A8E55BE948}"/>
          </ac:picMkLst>
        </pc:picChg>
        <pc:picChg chg="mod">
          <ac:chgData name="Rosie Cooper" userId="bf124abb-9a2b-4602-9121-6ae61623fa8e" providerId="ADAL" clId="{9C23A8AB-98E8-479E-B83B-B234216EA28E}" dt="2024-03-21T20:37:27.344" v="18" actId="962"/>
          <ac:picMkLst>
            <pc:docMk/>
            <pc:sldMk cId="1282211870" sldId="259"/>
            <ac:picMk id="47" creationId="{2F34F869-0BF9-4BBC-60A4-F92CCCE2BD21}"/>
          </ac:picMkLst>
        </pc:picChg>
        <pc:picChg chg="mod">
          <ac:chgData name="Rosie Cooper" userId="bf124abb-9a2b-4602-9121-6ae61623fa8e" providerId="ADAL" clId="{9C23A8AB-98E8-479E-B83B-B234216EA28E}" dt="2024-03-21T20:37:27.344" v="18" actId="962"/>
          <ac:picMkLst>
            <pc:docMk/>
            <pc:sldMk cId="1282211870" sldId="259"/>
            <ac:picMk id="49" creationId="{E7AF8872-9EB5-1985-D1E4-BF266755191B}"/>
          </ac:picMkLst>
        </pc:picChg>
        <pc:picChg chg="mod">
          <ac:chgData name="Rosie Cooper" userId="bf124abb-9a2b-4602-9121-6ae61623fa8e" providerId="ADAL" clId="{9C23A8AB-98E8-479E-B83B-B234216EA28E}" dt="2024-03-21T20:37:27.344" v="18" actId="962"/>
          <ac:picMkLst>
            <pc:docMk/>
            <pc:sldMk cId="1282211870" sldId="259"/>
            <ac:picMk id="50" creationId="{E65EB417-F47C-144E-5655-E9B52127CD32}"/>
          </ac:picMkLst>
        </pc:picChg>
        <pc:picChg chg="mod">
          <ac:chgData name="Rosie Cooper" userId="bf124abb-9a2b-4602-9121-6ae61623fa8e" providerId="ADAL" clId="{9C23A8AB-98E8-479E-B83B-B234216EA28E}" dt="2024-03-21T20:37:27.344" v="18" actId="962"/>
          <ac:picMkLst>
            <pc:docMk/>
            <pc:sldMk cId="1282211870" sldId="259"/>
            <ac:picMk id="52" creationId="{A57E76CD-96ED-9B99-F075-FE80BF1492F9}"/>
          </ac:picMkLst>
        </pc:picChg>
        <pc:picChg chg="mod">
          <ac:chgData name="Rosie Cooper" userId="bf124abb-9a2b-4602-9121-6ae61623fa8e" providerId="ADAL" clId="{9C23A8AB-98E8-479E-B83B-B234216EA28E}" dt="2024-03-21T20:37:27.344" v="18" actId="962"/>
          <ac:picMkLst>
            <pc:docMk/>
            <pc:sldMk cId="1282211870" sldId="259"/>
            <ac:picMk id="53" creationId="{E6283AB9-11A0-B917-18E6-025E067BD131}"/>
          </ac:picMkLst>
        </pc:picChg>
        <pc:picChg chg="mod">
          <ac:chgData name="Rosie Cooper" userId="bf124abb-9a2b-4602-9121-6ae61623fa8e" providerId="ADAL" clId="{9C23A8AB-98E8-479E-B83B-B234216EA28E}" dt="2024-03-21T20:37:27.344" v="18" actId="962"/>
          <ac:picMkLst>
            <pc:docMk/>
            <pc:sldMk cId="1282211870" sldId="259"/>
            <ac:picMk id="54" creationId="{41411C9E-A68D-8521-39AB-1E5A16AC4396}"/>
          </ac:picMkLst>
        </pc:picChg>
        <pc:picChg chg="mod">
          <ac:chgData name="Rosie Cooper" userId="bf124abb-9a2b-4602-9121-6ae61623fa8e" providerId="ADAL" clId="{9C23A8AB-98E8-479E-B83B-B234216EA28E}" dt="2024-03-21T20:37:27.344" v="18" actId="962"/>
          <ac:picMkLst>
            <pc:docMk/>
            <pc:sldMk cId="1282211870" sldId="259"/>
            <ac:picMk id="56" creationId="{D3D3DD81-05AC-3CCF-1FE4-537E4DD6C821}"/>
          </ac:picMkLst>
        </pc:picChg>
        <pc:picChg chg="mod">
          <ac:chgData name="Rosie Cooper" userId="bf124abb-9a2b-4602-9121-6ae61623fa8e" providerId="ADAL" clId="{9C23A8AB-98E8-479E-B83B-B234216EA28E}" dt="2024-03-21T20:37:27.344" v="18" actId="962"/>
          <ac:picMkLst>
            <pc:docMk/>
            <pc:sldMk cId="1282211870" sldId="259"/>
            <ac:picMk id="58" creationId="{98C4EE7D-28DD-E0B1-FAF1-A86D87D6EAE6}"/>
          </ac:picMkLst>
        </pc:picChg>
        <pc:picChg chg="mod">
          <ac:chgData name="Rosie Cooper" userId="bf124abb-9a2b-4602-9121-6ae61623fa8e" providerId="ADAL" clId="{9C23A8AB-98E8-479E-B83B-B234216EA28E}" dt="2024-03-21T20:37:27.344" v="18" actId="962"/>
          <ac:picMkLst>
            <pc:docMk/>
            <pc:sldMk cId="1282211870" sldId="259"/>
            <ac:picMk id="59" creationId="{0E8CF3BF-1519-34B5-D72B-E8D42A3CCAE7}"/>
          </ac:picMkLst>
        </pc:picChg>
        <pc:picChg chg="mod">
          <ac:chgData name="Rosie Cooper" userId="bf124abb-9a2b-4602-9121-6ae61623fa8e" providerId="ADAL" clId="{9C23A8AB-98E8-479E-B83B-B234216EA28E}" dt="2024-03-21T20:37:27.344" v="18" actId="962"/>
          <ac:picMkLst>
            <pc:docMk/>
            <pc:sldMk cId="1282211870" sldId="259"/>
            <ac:picMk id="60" creationId="{7790CD06-9C51-9AA1-7A08-84D5B3D88851}"/>
          </ac:picMkLst>
        </pc:picChg>
        <pc:picChg chg="mod">
          <ac:chgData name="Rosie Cooper" userId="bf124abb-9a2b-4602-9121-6ae61623fa8e" providerId="ADAL" clId="{9C23A8AB-98E8-479E-B83B-B234216EA28E}" dt="2024-03-21T20:37:27.344" v="18" actId="962"/>
          <ac:picMkLst>
            <pc:docMk/>
            <pc:sldMk cId="1282211870" sldId="259"/>
            <ac:picMk id="62" creationId="{64F48EC9-6988-23F7-2F40-DD0BD268B638}"/>
          </ac:picMkLst>
        </pc:picChg>
      </pc:sldChg>
      <pc:sldChg chg="delSp modSp mod">
        <pc:chgData name="Rosie Cooper" userId="bf124abb-9a2b-4602-9121-6ae61623fa8e" providerId="ADAL" clId="{9C23A8AB-98E8-479E-B83B-B234216EA28E}" dt="2024-03-21T20:40:23.133" v="52" actId="6549"/>
        <pc:sldMkLst>
          <pc:docMk/>
          <pc:sldMk cId="1717883" sldId="260"/>
        </pc:sldMkLst>
        <pc:spChg chg="mod">
          <ac:chgData name="Rosie Cooper" userId="bf124abb-9a2b-4602-9121-6ae61623fa8e" providerId="ADAL" clId="{9C23A8AB-98E8-479E-B83B-B234216EA28E}" dt="2024-03-21T20:40:23.133" v="52" actId="6549"/>
          <ac:spMkLst>
            <pc:docMk/>
            <pc:sldMk cId="1717883" sldId="260"/>
            <ac:spMk id="7" creationId="{B35AA7AA-C994-1347-56B3-EFADE6D10014}"/>
          </ac:spMkLst>
        </pc:spChg>
        <pc:spChg chg="del mod">
          <ac:chgData name="Rosie Cooper" userId="bf124abb-9a2b-4602-9121-6ae61623fa8e" providerId="ADAL" clId="{9C23A8AB-98E8-479E-B83B-B234216EA28E}" dt="2024-03-21T20:40:05.492" v="49"/>
          <ac:spMkLst>
            <pc:docMk/>
            <pc:sldMk cId="1717883" sldId="260"/>
            <ac:spMk id="8" creationId="{A1169AA3-304F-F611-29B3-0E344A97FD02}"/>
          </ac:spMkLst>
        </pc:spChg>
        <pc:spChg chg="mod">
          <ac:chgData name="Rosie Cooper" userId="bf124abb-9a2b-4602-9121-6ae61623fa8e" providerId="ADAL" clId="{9C23A8AB-98E8-479E-B83B-B234216EA28E}" dt="2024-03-21T20:37:30.821" v="19" actId="962"/>
          <ac:spMkLst>
            <pc:docMk/>
            <pc:sldMk cId="1717883" sldId="260"/>
            <ac:spMk id="14" creationId="{5D04D2EE-4F87-6961-60AE-31BA684527BA}"/>
          </ac:spMkLst>
        </pc:spChg>
        <pc:spChg chg="mod">
          <ac:chgData name="Rosie Cooper" userId="bf124abb-9a2b-4602-9121-6ae61623fa8e" providerId="ADAL" clId="{9C23A8AB-98E8-479E-B83B-B234216EA28E}" dt="2024-03-21T20:37:30.821" v="19" actId="962"/>
          <ac:spMkLst>
            <pc:docMk/>
            <pc:sldMk cId="1717883" sldId="260"/>
            <ac:spMk id="15" creationId="{36B745D2-3676-2E8D-F493-8575AA2340A8}"/>
          </ac:spMkLst>
        </pc:spChg>
        <pc:spChg chg="mod">
          <ac:chgData name="Rosie Cooper" userId="bf124abb-9a2b-4602-9121-6ae61623fa8e" providerId="ADAL" clId="{9C23A8AB-98E8-479E-B83B-B234216EA28E}" dt="2024-03-21T20:37:30.821" v="19" actId="962"/>
          <ac:spMkLst>
            <pc:docMk/>
            <pc:sldMk cId="1717883" sldId="260"/>
            <ac:spMk id="16" creationId="{C8567E98-80CA-7CBF-2BCB-2B112833F6F1}"/>
          </ac:spMkLst>
        </pc:spChg>
        <pc:spChg chg="mod">
          <ac:chgData name="Rosie Cooper" userId="bf124abb-9a2b-4602-9121-6ae61623fa8e" providerId="ADAL" clId="{9C23A8AB-98E8-479E-B83B-B234216EA28E}" dt="2024-03-21T20:37:30.821" v="19" actId="962"/>
          <ac:spMkLst>
            <pc:docMk/>
            <pc:sldMk cId="1717883" sldId="260"/>
            <ac:spMk id="17" creationId="{5BB5F5CE-B11B-FDC1-8F30-B27BEA290954}"/>
          </ac:spMkLst>
        </pc:spChg>
        <pc:spChg chg="mod">
          <ac:chgData name="Rosie Cooper" userId="bf124abb-9a2b-4602-9121-6ae61623fa8e" providerId="ADAL" clId="{9C23A8AB-98E8-479E-B83B-B234216EA28E}" dt="2024-03-21T20:37:30.821" v="19" actId="962"/>
          <ac:spMkLst>
            <pc:docMk/>
            <pc:sldMk cId="1717883" sldId="260"/>
            <ac:spMk id="18" creationId="{2E832F82-4F8F-C845-0DB6-7550042ED464}"/>
          </ac:spMkLst>
        </pc:spChg>
        <pc:spChg chg="mod">
          <ac:chgData name="Rosie Cooper" userId="bf124abb-9a2b-4602-9121-6ae61623fa8e" providerId="ADAL" clId="{9C23A8AB-98E8-479E-B83B-B234216EA28E}" dt="2024-03-21T20:37:30.821" v="19" actId="962"/>
          <ac:spMkLst>
            <pc:docMk/>
            <pc:sldMk cId="1717883" sldId="260"/>
            <ac:spMk id="19" creationId="{60B475C5-7881-5FF9-B541-433CCF5598FA}"/>
          </ac:spMkLst>
        </pc:spChg>
        <pc:spChg chg="mod">
          <ac:chgData name="Rosie Cooper" userId="bf124abb-9a2b-4602-9121-6ae61623fa8e" providerId="ADAL" clId="{9C23A8AB-98E8-479E-B83B-B234216EA28E}" dt="2024-03-21T20:37:30.821" v="19" actId="962"/>
          <ac:spMkLst>
            <pc:docMk/>
            <pc:sldMk cId="1717883" sldId="260"/>
            <ac:spMk id="20" creationId="{B6B1725A-A07F-1F7B-33E2-E4FEB9B2A31E}"/>
          </ac:spMkLst>
        </pc:spChg>
        <pc:spChg chg="mod">
          <ac:chgData name="Rosie Cooper" userId="bf124abb-9a2b-4602-9121-6ae61623fa8e" providerId="ADAL" clId="{9C23A8AB-98E8-479E-B83B-B234216EA28E}" dt="2024-03-21T20:37:30.821" v="19" actId="962"/>
          <ac:spMkLst>
            <pc:docMk/>
            <pc:sldMk cId="1717883" sldId="260"/>
            <ac:spMk id="21" creationId="{1644A031-A576-C80E-F561-8AC86808D930}"/>
          </ac:spMkLst>
        </pc:spChg>
        <pc:spChg chg="mod">
          <ac:chgData name="Rosie Cooper" userId="bf124abb-9a2b-4602-9121-6ae61623fa8e" providerId="ADAL" clId="{9C23A8AB-98E8-479E-B83B-B234216EA28E}" dt="2024-03-21T20:37:30.821" v="19" actId="962"/>
          <ac:spMkLst>
            <pc:docMk/>
            <pc:sldMk cId="1717883" sldId="260"/>
            <ac:spMk id="23" creationId="{CADE07BD-FF5A-1C4E-B1B6-EB92C9E5121C}"/>
          </ac:spMkLst>
        </pc:spChg>
        <pc:spChg chg="mod">
          <ac:chgData name="Rosie Cooper" userId="bf124abb-9a2b-4602-9121-6ae61623fa8e" providerId="ADAL" clId="{9C23A8AB-98E8-479E-B83B-B234216EA28E}" dt="2024-03-21T20:37:30.821" v="19" actId="962"/>
          <ac:spMkLst>
            <pc:docMk/>
            <pc:sldMk cId="1717883" sldId="260"/>
            <ac:spMk id="24" creationId="{530B1398-32BD-1E5C-2277-C21BD27488B8}"/>
          </ac:spMkLst>
        </pc:spChg>
        <pc:spChg chg="mod">
          <ac:chgData name="Rosie Cooper" userId="bf124abb-9a2b-4602-9121-6ae61623fa8e" providerId="ADAL" clId="{9C23A8AB-98E8-479E-B83B-B234216EA28E}" dt="2024-03-21T20:37:30.821" v="19" actId="962"/>
          <ac:spMkLst>
            <pc:docMk/>
            <pc:sldMk cId="1717883" sldId="260"/>
            <ac:spMk id="25" creationId="{3E0F4F74-D3FA-FF1B-FE1D-6F0A3A5B6B10}"/>
          </ac:spMkLst>
        </pc:spChg>
        <pc:spChg chg="mod">
          <ac:chgData name="Rosie Cooper" userId="bf124abb-9a2b-4602-9121-6ae61623fa8e" providerId="ADAL" clId="{9C23A8AB-98E8-479E-B83B-B234216EA28E}" dt="2024-03-21T20:37:30.821" v="19" actId="962"/>
          <ac:spMkLst>
            <pc:docMk/>
            <pc:sldMk cId="1717883" sldId="260"/>
            <ac:spMk id="26" creationId="{4E9D09A4-852B-E295-D66E-66F4BB8112F8}"/>
          </ac:spMkLst>
        </pc:spChg>
        <pc:spChg chg="mod">
          <ac:chgData name="Rosie Cooper" userId="bf124abb-9a2b-4602-9121-6ae61623fa8e" providerId="ADAL" clId="{9C23A8AB-98E8-479E-B83B-B234216EA28E}" dt="2024-03-21T20:37:30.821" v="19" actId="962"/>
          <ac:spMkLst>
            <pc:docMk/>
            <pc:sldMk cId="1717883" sldId="260"/>
            <ac:spMk id="27" creationId="{F07EB55F-7C81-3C60-78D5-B87FAA076C13}"/>
          </ac:spMkLst>
        </pc:spChg>
        <pc:spChg chg="mod">
          <ac:chgData name="Rosie Cooper" userId="bf124abb-9a2b-4602-9121-6ae61623fa8e" providerId="ADAL" clId="{9C23A8AB-98E8-479E-B83B-B234216EA28E}" dt="2024-03-21T20:37:30.821" v="19" actId="962"/>
          <ac:spMkLst>
            <pc:docMk/>
            <pc:sldMk cId="1717883" sldId="260"/>
            <ac:spMk id="28" creationId="{D379CD59-AAA5-8EBA-2E24-89C106D40F79}"/>
          </ac:spMkLst>
        </pc:spChg>
        <pc:spChg chg="mod">
          <ac:chgData name="Rosie Cooper" userId="bf124abb-9a2b-4602-9121-6ae61623fa8e" providerId="ADAL" clId="{9C23A8AB-98E8-479E-B83B-B234216EA28E}" dt="2024-03-21T20:37:30.821" v="19" actId="962"/>
          <ac:spMkLst>
            <pc:docMk/>
            <pc:sldMk cId="1717883" sldId="260"/>
            <ac:spMk id="29" creationId="{30B5D681-40FB-70F0-291A-507A501CF71F}"/>
          </ac:spMkLst>
        </pc:spChg>
        <pc:spChg chg="mod">
          <ac:chgData name="Rosie Cooper" userId="bf124abb-9a2b-4602-9121-6ae61623fa8e" providerId="ADAL" clId="{9C23A8AB-98E8-479E-B83B-B234216EA28E}" dt="2024-03-21T20:37:30.821" v="19" actId="962"/>
          <ac:spMkLst>
            <pc:docMk/>
            <pc:sldMk cId="1717883" sldId="260"/>
            <ac:spMk id="30" creationId="{8E990AC1-3C81-0719-3C89-48A8A9569B82}"/>
          </ac:spMkLst>
        </pc:spChg>
        <pc:spChg chg="mod">
          <ac:chgData name="Rosie Cooper" userId="bf124abb-9a2b-4602-9121-6ae61623fa8e" providerId="ADAL" clId="{9C23A8AB-98E8-479E-B83B-B234216EA28E}" dt="2024-03-21T20:37:30.821" v="19" actId="962"/>
          <ac:spMkLst>
            <pc:docMk/>
            <pc:sldMk cId="1717883" sldId="260"/>
            <ac:spMk id="31" creationId="{0A28E9ED-AFF8-E12E-943D-3416E6A04947}"/>
          </ac:spMkLst>
        </pc:spChg>
        <pc:spChg chg="mod">
          <ac:chgData name="Rosie Cooper" userId="bf124abb-9a2b-4602-9121-6ae61623fa8e" providerId="ADAL" clId="{9C23A8AB-98E8-479E-B83B-B234216EA28E}" dt="2024-03-21T20:37:30.821" v="19" actId="962"/>
          <ac:spMkLst>
            <pc:docMk/>
            <pc:sldMk cId="1717883" sldId="260"/>
            <ac:spMk id="32" creationId="{88125044-086E-EAE1-1F83-1142F776C2EA}"/>
          </ac:spMkLst>
        </pc:spChg>
        <pc:spChg chg="mod">
          <ac:chgData name="Rosie Cooper" userId="bf124abb-9a2b-4602-9121-6ae61623fa8e" providerId="ADAL" clId="{9C23A8AB-98E8-479E-B83B-B234216EA28E}" dt="2024-03-21T20:37:30.821" v="19" actId="962"/>
          <ac:spMkLst>
            <pc:docMk/>
            <pc:sldMk cId="1717883" sldId="260"/>
            <ac:spMk id="33" creationId="{9CA6A1DC-10DD-154A-43A4-4694C27D4054}"/>
          </ac:spMkLst>
        </pc:spChg>
        <pc:spChg chg="mod">
          <ac:chgData name="Rosie Cooper" userId="bf124abb-9a2b-4602-9121-6ae61623fa8e" providerId="ADAL" clId="{9C23A8AB-98E8-479E-B83B-B234216EA28E}" dt="2024-03-21T20:37:30.821" v="19" actId="962"/>
          <ac:spMkLst>
            <pc:docMk/>
            <pc:sldMk cId="1717883" sldId="260"/>
            <ac:spMk id="34" creationId="{3BD80995-F154-E7E7-C5DF-623A38525CC4}"/>
          </ac:spMkLst>
        </pc:spChg>
        <pc:spChg chg="mod">
          <ac:chgData name="Rosie Cooper" userId="bf124abb-9a2b-4602-9121-6ae61623fa8e" providerId="ADAL" clId="{9C23A8AB-98E8-479E-B83B-B234216EA28E}" dt="2024-03-21T20:37:30.821" v="19" actId="962"/>
          <ac:spMkLst>
            <pc:docMk/>
            <pc:sldMk cId="1717883" sldId="260"/>
            <ac:spMk id="35" creationId="{25A1669E-ADD4-002A-5859-D5F30B5E0547}"/>
          </ac:spMkLst>
        </pc:spChg>
        <pc:spChg chg="mod">
          <ac:chgData name="Rosie Cooper" userId="bf124abb-9a2b-4602-9121-6ae61623fa8e" providerId="ADAL" clId="{9C23A8AB-98E8-479E-B83B-B234216EA28E}" dt="2024-03-21T20:37:30.821" v="19" actId="962"/>
          <ac:spMkLst>
            <pc:docMk/>
            <pc:sldMk cId="1717883" sldId="260"/>
            <ac:spMk id="36" creationId="{83B2321E-F8BE-795E-512E-C6AC7E96442F}"/>
          </ac:spMkLst>
        </pc:spChg>
        <pc:spChg chg="mod">
          <ac:chgData name="Rosie Cooper" userId="bf124abb-9a2b-4602-9121-6ae61623fa8e" providerId="ADAL" clId="{9C23A8AB-98E8-479E-B83B-B234216EA28E}" dt="2024-03-21T20:37:30.821" v="19" actId="962"/>
          <ac:spMkLst>
            <pc:docMk/>
            <pc:sldMk cId="1717883" sldId="260"/>
            <ac:spMk id="37" creationId="{59DD5749-A2B3-8E5D-98F5-4ADE2E664F57}"/>
          </ac:spMkLst>
        </pc:spChg>
        <pc:spChg chg="mod">
          <ac:chgData name="Rosie Cooper" userId="bf124abb-9a2b-4602-9121-6ae61623fa8e" providerId="ADAL" clId="{9C23A8AB-98E8-479E-B83B-B234216EA28E}" dt="2024-03-21T20:37:30.821" v="19" actId="962"/>
          <ac:spMkLst>
            <pc:docMk/>
            <pc:sldMk cId="1717883" sldId="260"/>
            <ac:spMk id="38" creationId="{43C6C337-5A58-48E4-8C4C-2D53D291A91C}"/>
          </ac:spMkLst>
        </pc:spChg>
        <pc:spChg chg="mod">
          <ac:chgData name="Rosie Cooper" userId="bf124abb-9a2b-4602-9121-6ae61623fa8e" providerId="ADAL" clId="{9C23A8AB-98E8-479E-B83B-B234216EA28E}" dt="2024-03-21T20:37:30.821" v="19" actId="962"/>
          <ac:spMkLst>
            <pc:docMk/>
            <pc:sldMk cId="1717883" sldId="260"/>
            <ac:spMk id="39" creationId="{AA4A1BBF-CBB5-94B8-0ABE-3FE0AD255CB5}"/>
          </ac:spMkLst>
        </pc:spChg>
        <pc:spChg chg="mod">
          <ac:chgData name="Rosie Cooper" userId="bf124abb-9a2b-4602-9121-6ae61623fa8e" providerId="ADAL" clId="{9C23A8AB-98E8-479E-B83B-B234216EA28E}" dt="2024-03-21T20:37:30.821" v="19" actId="962"/>
          <ac:spMkLst>
            <pc:docMk/>
            <pc:sldMk cId="1717883" sldId="260"/>
            <ac:spMk id="40" creationId="{3D119290-7C7C-6858-3130-7C7B0D14994C}"/>
          </ac:spMkLst>
        </pc:spChg>
        <pc:spChg chg="mod">
          <ac:chgData name="Rosie Cooper" userId="bf124abb-9a2b-4602-9121-6ae61623fa8e" providerId="ADAL" clId="{9C23A8AB-98E8-479E-B83B-B234216EA28E}" dt="2024-03-21T20:37:30.821" v="19" actId="962"/>
          <ac:spMkLst>
            <pc:docMk/>
            <pc:sldMk cId="1717883" sldId="260"/>
            <ac:spMk id="41" creationId="{9D0893E5-0A58-FA3C-31AA-C40190A3F385}"/>
          </ac:spMkLst>
        </pc:spChg>
        <pc:spChg chg="mod">
          <ac:chgData name="Rosie Cooper" userId="bf124abb-9a2b-4602-9121-6ae61623fa8e" providerId="ADAL" clId="{9C23A8AB-98E8-479E-B83B-B234216EA28E}" dt="2024-03-21T20:37:30.821" v="19" actId="962"/>
          <ac:spMkLst>
            <pc:docMk/>
            <pc:sldMk cId="1717883" sldId="260"/>
            <ac:spMk id="44" creationId="{9CBF1E32-6B63-203E-22C2-A582CD3F09F8}"/>
          </ac:spMkLst>
        </pc:spChg>
        <pc:spChg chg="mod">
          <ac:chgData name="Rosie Cooper" userId="bf124abb-9a2b-4602-9121-6ae61623fa8e" providerId="ADAL" clId="{9C23A8AB-98E8-479E-B83B-B234216EA28E}" dt="2024-03-21T20:37:30.821" v="19" actId="962"/>
          <ac:spMkLst>
            <pc:docMk/>
            <pc:sldMk cId="1717883" sldId="260"/>
            <ac:spMk id="45" creationId="{2FF3312F-4AD7-1271-9041-DA13EBAF4E4D}"/>
          </ac:spMkLst>
        </pc:spChg>
        <pc:picChg chg="mod">
          <ac:chgData name="Rosie Cooper" userId="bf124abb-9a2b-4602-9121-6ae61623fa8e" providerId="ADAL" clId="{9C23A8AB-98E8-479E-B83B-B234216EA28E}" dt="2024-03-21T20:37:30.821" v="19" actId="962"/>
          <ac:picMkLst>
            <pc:docMk/>
            <pc:sldMk cId="1717883" sldId="260"/>
            <ac:picMk id="2" creationId="{3C2740AD-5225-2C65-4FFF-7670A3DCE49B}"/>
          </ac:picMkLst>
        </pc:picChg>
        <pc:picChg chg="mod">
          <ac:chgData name="Rosie Cooper" userId="bf124abb-9a2b-4602-9121-6ae61623fa8e" providerId="ADAL" clId="{9C23A8AB-98E8-479E-B83B-B234216EA28E}" dt="2024-03-21T20:37:30.821" v="19" actId="962"/>
          <ac:picMkLst>
            <pc:docMk/>
            <pc:sldMk cId="1717883" sldId="260"/>
            <ac:picMk id="3" creationId="{19E496CA-D408-5887-B27C-75DBBBE14817}"/>
          </ac:picMkLst>
        </pc:picChg>
        <pc:picChg chg="mod">
          <ac:chgData name="Rosie Cooper" userId="bf124abb-9a2b-4602-9121-6ae61623fa8e" providerId="ADAL" clId="{9C23A8AB-98E8-479E-B83B-B234216EA28E}" dt="2024-03-21T20:37:30.821" v="19" actId="962"/>
          <ac:picMkLst>
            <pc:docMk/>
            <pc:sldMk cId="1717883" sldId="260"/>
            <ac:picMk id="47" creationId="{2F34F869-0BF9-4BBC-60A4-F92CCCE2BD21}"/>
          </ac:picMkLst>
        </pc:picChg>
        <pc:picChg chg="mod">
          <ac:chgData name="Rosie Cooper" userId="bf124abb-9a2b-4602-9121-6ae61623fa8e" providerId="ADAL" clId="{9C23A8AB-98E8-479E-B83B-B234216EA28E}" dt="2024-03-21T20:37:30.821" v="19" actId="962"/>
          <ac:picMkLst>
            <pc:docMk/>
            <pc:sldMk cId="1717883" sldId="260"/>
            <ac:picMk id="49" creationId="{E7AF8872-9EB5-1985-D1E4-BF266755191B}"/>
          </ac:picMkLst>
        </pc:picChg>
        <pc:picChg chg="mod">
          <ac:chgData name="Rosie Cooper" userId="bf124abb-9a2b-4602-9121-6ae61623fa8e" providerId="ADAL" clId="{9C23A8AB-98E8-479E-B83B-B234216EA28E}" dt="2024-03-21T20:37:30.821" v="19" actId="962"/>
          <ac:picMkLst>
            <pc:docMk/>
            <pc:sldMk cId="1717883" sldId="260"/>
            <ac:picMk id="50" creationId="{E65EB417-F47C-144E-5655-E9B52127CD32}"/>
          </ac:picMkLst>
        </pc:picChg>
        <pc:picChg chg="mod">
          <ac:chgData name="Rosie Cooper" userId="bf124abb-9a2b-4602-9121-6ae61623fa8e" providerId="ADAL" clId="{9C23A8AB-98E8-479E-B83B-B234216EA28E}" dt="2024-03-21T20:37:30.821" v="19" actId="962"/>
          <ac:picMkLst>
            <pc:docMk/>
            <pc:sldMk cId="1717883" sldId="260"/>
            <ac:picMk id="51" creationId="{3AEA4A09-6F29-78C8-D78B-3791311D6841}"/>
          </ac:picMkLst>
        </pc:picChg>
        <pc:picChg chg="mod">
          <ac:chgData name="Rosie Cooper" userId="bf124abb-9a2b-4602-9121-6ae61623fa8e" providerId="ADAL" clId="{9C23A8AB-98E8-479E-B83B-B234216EA28E}" dt="2024-03-21T20:37:30.821" v="19" actId="962"/>
          <ac:picMkLst>
            <pc:docMk/>
            <pc:sldMk cId="1717883" sldId="260"/>
            <ac:picMk id="52" creationId="{A57E76CD-96ED-9B99-F075-FE80BF1492F9}"/>
          </ac:picMkLst>
        </pc:picChg>
        <pc:picChg chg="mod">
          <ac:chgData name="Rosie Cooper" userId="bf124abb-9a2b-4602-9121-6ae61623fa8e" providerId="ADAL" clId="{9C23A8AB-98E8-479E-B83B-B234216EA28E}" dt="2024-03-21T20:37:30.821" v="19" actId="962"/>
          <ac:picMkLst>
            <pc:docMk/>
            <pc:sldMk cId="1717883" sldId="260"/>
            <ac:picMk id="53" creationId="{E6283AB9-11A0-B917-18E6-025E067BD131}"/>
          </ac:picMkLst>
        </pc:picChg>
        <pc:picChg chg="mod">
          <ac:chgData name="Rosie Cooper" userId="bf124abb-9a2b-4602-9121-6ae61623fa8e" providerId="ADAL" clId="{9C23A8AB-98E8-479E-B83B-B234216EA28E}" dt="2024-03-21T20:37:30.821" v="19" actId="962"/>
          <ac:picMkLst>
            <pc:docMk/>
            <pc:sldMk cId="1717883" sldId="260"/>
            <ac:picMk id="54" creationId="{41411C9E-A68D-8521-39AB-1E5A16AC4396}"/>
          </ac:picMkLst>
        </pc:picChg>
        <pc:picChg chg="mod">
          <ac:chgData name="Rosie Cooper" userId="bf124abb-9a2b-4602-9121-6ae61623fa8e" providerId="ADAL" clId="{9C23A8AB-98E8-479E-B83B-B234216EA28E}" dt="2024-03-21T20:37:30.821" v="19" actId="962"/>
          <ac:picMkLst>
            <pc:docMk/>
            <pc:sldMk cId="1717883" sldId="260"/>
            <ac:picMk id="55" creationId="{71E33940-4FB5-0DA3-6285-2AE8FC18F9E3}"/>
          </ac:picMkLst>
        </pc:picChg>
        <pc:picChg chg="mod">
          <ac:chgData name="Rosie Cooper" userId="bf124abb-9a2b-4602-9121-6ae61623fa8e" providerId="ADAL" clId="{9C23A8AB-98E8-479E-B83B-B234216EA28E}" dt="2024-03-21T20:37:30.821" v="19" actId="962"/>
          <ac:picMkLst>
            <pc:docMk/>
            <pc:sldMk cId="1717883" sldId="260"/>
            <ac:picMk id="56" creationId="{D3D3DD81-05AC-3CCF-1FE4-537E4DD6C821}"/>
          </ac:picMkLst>
        </pc:picChg>
        <pc:picChg chg="mod">
          <ac:chgData name="Rosie Cooper" userId="bf124abb-9a2b-4602-9121-6ae61623fa8e" providerId="ADAL" clId="{9C23A8AB-98E8-479E-B83B-B234216EA28E}" dt="2024-03-21T20:37:30.821" v="19" actId="962"/>
          <ac:picMkLst>
            <pc:docMk/>
            <pc:sldMk cId="1717883" sldId="260"/>
            <ac:picMk id="57" creationId="{D75BE5E9-1EF7-D685-4065-1B4523D9D832}"/>
          </ac:picMkLst>
        </pc:picChg>
        <pc:picChg chg="mod">
          <ac:chgData name="Rosie Cooper" userId="bf124abb-9a2b-4602-9121-6ae61623fa8e" providerId="ADAL" clId="{9C23A8AB-98E8-479E-B83B-B234216EA28E}" dt="2024-03-21T20:37:30.821" v="19" actId="962"/>
          <ac:picMkLst>
            <pc:docMk/>
            <pc:sldMk cId="1717883" sldId="260"/>
            <ac:picMk id="58" creationId="{98C4EE7D-28DD-E0B1-FAF1-A86D87D6EAE6}"/>
          </ac:picMkLst>
        </pc:picChg>
        <pc:picChg chg="mod">
          <ac:chgData name="Rosie Cooper" userId="bf124abb-9a2b-4602-9121-6ae61623fa8e" providerId="ADAL" clId="{9C23A8AB-98E8-479E-B83B-B234216EA28E}" dt="2024-03-21T20:37:30.821" v="19" actId="962"/>
          <ac:picMkLst>
            <pc:docMk/>
            <pc:sldMk cId="1717883" sldId="260"/>
            <ac:picMk id="59" creationId="{0E8CF3BF-1519-34B5-D72B-E8D42A3CCAE7}"/>
          </ac:picMkLst>
        </pc:picChg>
        <pc:picChg chg="mod">
          <ac:chgData name="Rosie Cooper" userId="bf124abb-9a2b-4602-9121-6ae61623fa8e" providerId="ADAL" clId="{9C23A8AB-98E8-479E-B83B-B234216EA28E}" dt="2024-03-21T20:37:30.821" v="19" actId="962"/>
          <ac:picMkLst>
            <pc:docMk/>
            <pc:sldMk cId="1717883" sldId="260"/>
            <ac:picMk id="60" creationId="{7790CD06-9C51-9AA1-7A08-84D5B3D88851}"/>
          </ac:picMkLst>
        </pc:picChg>
        <pc:picChg chg="mod">
          <ac:chgData name="Rosie Cooper" userId="bf124abb-9a2b-4602-9121-6ae61623fa8e" providerId="ADAL" clId="{9C23A8AB-98E8-479E-B83B-B234216EA28E}" dt="2024-03-21T20:37:30.821" v="19" actId="962"/>
          <ac:picMkLst>
            <pc:docMk/>
            <pc:sldMk cId="1717883" sldId="260"/>
            <ac:picMk id="61" creationId="{1A0DEB10-AD7B-EC8A-BE10-01243A2ADBC8}"/>
          </ac:picMkLst>
        </pc:picChg>
        <pc:picChg chg="mod">
          <ac:chgData name="Rosie Cooper" userId="bf124abb-9a2b-4602-9121-6ae61623fa8e" providerId="ADAL" clId="{9C23A8AB-98E8-479E-B83B-B234216EA28E}" dt="2024-03-21T20:37:30.821" v="19" actId="962"/>
          <ac:picMkLst>
            <pc:docMk/>
            <pc:sldMk cId="1717883" sldId="260"/>
            <ac:picMk id="62" creationId="{64F48EC9-6988-23F7-2F40-DD0BD268B638}"/>
          </ac:picMkLst>
        </pc:picChg>
        <pc:picChg chg="mod">
          <ac:chgData name="Rosie Cooper" userId="bf124abb-9a2b-4602-9121-6ae61623fa8e" providerId="ADAL" clId="{9C23A8AB-98E8-479E-B83B-B234216EA28E}" dt="2024-03-21T20:37:30.821" v="19" actId="962"/>
          <ac:picMkLst>
            <pc:docMk/>
            <pc:sldMk cId="1717883" sldId="260"/>
            <ac:picMk id="74" creationId="{622663B2-9105-8AE0-9278-22E038AA5BB2}"/>
          </ac:picMkLst>
        </pc:picChg>
      </pc:sldChg>
      <pc:sldChg chg="delSp modSp del mod">
        <pc:chgData name="Rosie Cooper" userId="bf124abb-9a2b-4602-9121-6ae61623fa8e" providerId="ADAL" clId="{9C23A8AB-98E8-479E-B83B-B234216EA28E}" dt="2024-03-21T20:39:13.825" v="32" actId="2696"/>
        <pc:sldMkLst>
          <pc:docMk/>
          <pc:sldMk cId="639713211" sldId="261"/>
        </pc:sldMkLst>
        <pc:spChg chg="mod">
          <ac:chgData name="Rosie Cooper" userId="bf124abb-9a2b-4602-9121-6ae61623fa8e" providerId="ADAL" clId="{9C23A8AB-98E8-479E-B83B-B234216EA28E}" dt="2024-03-21T20:37:34.030" v="20" actId="962"/>
          <ac:spMkLst>
            <pc:docMk/>
            <pc:sldMk cId="639713211" sldId="261"/>
            <ac:spMk id="7" creationId="{B35AA7AA-C994-1347-56B3-EFADE6D10014}"/>
          </ac:spMkLst>
        </pc:spChg>
        <pc:spChg chg="mod">
          <ac:chgData name="Rosie Cooper" userId="bf124abb-9a2b-4602-9121-6ae61623fa8e" providerId="ADAL" clId="{9C23A8AB-98E8-479E-B83B-B234216EA28E}" dt="2024-03-21T20:37:34.030" v="20" actId="962"/>
          <ac:spMkLst>
            <pc:docMk/>
            <pc:sldMk cId="639713211" sldId="261"/>
            <ac:spMk id="8" creationId="{A1169AA3-304F-F611-29B3-0E344A97FD02}"/>
          </ac:spMkLst>
        </pc:spChg>
        <pc:spChg chg="mod">
          <ac:chgData name="Rosie Cooper" userId="bf124abb-9a2b-4602-9121-6ae61623fa8e" providerId="ADAL" clId="{9C23A8AB-98E8-479E-B83B-B234216EA28E}" dt="2024-03-21T20:37:34.030" v="20" actId="962"/>
          <ac:spMkLst>
            <pc:docMk/>
            <pc:sldMk cId="639713211" sldId="261"/>
            <ac:spMk id="14" creationId="{5D04D2EE-4F87-6961-60AE-31BA684527BA}"/>
          </ac:spMkLst>
        </pc:spChg>
        <pc:spChg chg="mod">
          <ac:chgData name="Rosie Cooper" userId="bf124abb-9a2b-4602-9121-6ae61623fa8e" providerId="ADAL" clId="{9C23A8AB-98E8-479E-B83B-B234216EA28E}" dt="2024-03-21T20:37:34.030" v="20" actId="962"/>
          <ac:spMkLst>
            <pc:docMk/>
            <pc:sldMk cId="639713211" sldId="261"/>
            <ac:spMk id="15" creationId="{36B745D2-3676-2E8D-F493-8575AA2340A8}"/>
          </ac:spMkLst>
        </pc:spChg>
        <pc:spChg chg="mod">
          <ac:chgData name="Rosie Cooper" userId="bf124abb-9a2b-4602-9121-6ae61623fa8e" providerId="ADAL" clId="{9C23A8AB-98E8-479E-B83B-B234216EA28E}" dt="2024-03-21T20:37:34.030" v="20" actId="962"/>
          <ac:spMkLst>
            <pc:docMk/>
            <pc:sldMk cId="639713211" sldId="261"/>
            <ac:spMk id="16" creationId="{C8567E98-80CA-7CBF-2BCB-2B112833F6F1}"/>
          </ac:spMkLst>
        </pc:spChg>
        <pc:spChg chg="mod">
          <ac:chgData name="Rosie Cooper" userId="bf124abb-9a2b-4602-9121-6ae61623fa8e" providerId="ADAL" clId="{9C23A8AB-98E8-479E-B83B-B234216EA28E}" dt="2024-03-21T20:37:34.030" v="20" actId="962"/>
          <ac:spMkLst>
            <pc:docMk/>
            <pc:sldMk cId="639713211" sldId="261"/>
            <ac:spMk id="17" creationId="{5BB5F5CE-B11B-FDC1-8F30-B27BEA290954}"/>
          </ac:spMkLst>
        </pc:spChg>
        <pc:spChg chg="mod">
          <ac:chgData name="Rosie Cooper" userId="bf124abb-9a2b-4602-9121-6ae61623fa8e" providerId="ADAL" clId="{9C23A8AB-98E8-479E-B83B-B234216EA28E}" dt="2024-03-21T20:37:34.030" v="20" actId="962"/>
          <ac:spMkLst>
            <pc:docMk/>
            <pc:sldMk cId="639713211" sldId="261"/>
            <ac:spMk id="18" creationId="{2E832F82-4F8F-C845-0DB6-7550042ED464}"/>
          </ac:spMkLst>
        </pc:spChg>
        <pc:spChg chg="mod">
          <ac:chgData name="Rosie Cooper" userId="bf124abb-9a2b-4602-9121-6ae61623fa8e" providerId="ADAL" clId="{9C23A8AB-98E8-479E-B83B-B234216EA28E}" dt="2024-03-21T20:37:34.030" v="20" actId="962"/>
          <ac:spMkLst>
            <pc:docMk/>
            <pc:sldMk cId="639713211" sldId="261"/>
            <ac:spMk id="19" creationId="{60B475C5-7881-5FF9-B541-433CCF5598FA}"/>
          </ac:spMkLst>
        </pc:spChg>
        <pc:spChg chg="mod">
          <ac:chgData name="Rosie Cooper" userId="bf124abb-9a2b-4602-9121-6ae61623fa8e" providerId="ADAL" clId="{9C23A8AB-98E8-479E-B83B-B234216EA28E}" dt="2024-03-21T20:37:34.030" v="20" actId="962"/>
          <ac:spMkLst>
            <pc:docMk/>
            <pc:sldMk cId="639713211" sldId="261"/>
            <ac:spMk id="20" creationId="{B6B1725A-A07F-1F7B-33E2-E4FEB9B2A31E}"/>
          </ac:spMkLst>
        </pc:spChg>
        <pc:spChg chg="mod">
          <ac:chgData name="Rosie Cooper" userId="bf124abb-9a2b-4602-9121-6ae61623fa8e" providerId="ADAL" clId="{9C23A8AB-98E8-479E-B83B-B234216EA28E}" dt="2024-03-21T20:37:34.030" v="20" actId="962"/>
          <ac:spMkLst>
            <pc:docMk/>
            <pc:sldMk cId="639713211" sldId="261"/>
            <ac:spMk id="21" creationId="{1644A031-A576-C80E-F561-8AC86808D930}"/>
          </ac:spMkLst>
        </pc:spChg>
        <pc:spChg chg="mod">
          <ac:chgData name="Rosie Cooper" userId="bf124abb-9a2b-4602-9121-6ae61623fa8e" providerId="ADAL" clId="{9C23A8AB-98E8-479E-B83B-B234216EA28E}" dt="2024-03-21T20:37:34.030" v="20" actId="962"/>
          <ac:spMkLst>
            <pc:docMk/>
            <pc:sldMk cId="639713211" sldId="261"/>
            <ac:spMk id="22" creationId="{4C25F679-8C86-1C25-D887-E1644F8D5D90}"/>
          </ac:spMkLst>
        </pc:spChg>
        <pc:spChg chg="mod">
          <ac:chgData name="Rosie Cooper" userId="bf124abb-9a2b-4602-9121-6ae61623fa8e" providerId="ADAL" clId="{9C23A8AB-98E8-479E-B83B-B234216EA28E}" dt="2024-03-21T20:37:34.030" v="20" actId="962"/>
          <ac:spMkLst>
            <pc:docMk/>
            <pc:sldMk cId="639713211" sldId="261"/>
            <ac:spMk id="23" creationId="{CADE07BD-FF5A-1C4E-B1B6-EB92C9E5121C}"/>
          </ac:spMkLst>
        </pc:spChg>
        <pc:spChg chg="mod">
          <ac:chgData name="Rosie Cooper" userId="bf124abb-9a2b-4602-9121-6ae61623fa8e" providerId="ADAL" clId="{9C23A8AB-98E8-479E-B83B-B234216EA28E}" dt="2024-03-21T20:37:34.030" v="20" actId="962"/>
          <ac:spMkLst>
            <pc:docMk/>
            <pc:sldMk cId="639713211" sldId="261"/>
            <ac:spMk id="24" creationId="{530B1398-32BD-1E5C-2277-C21BD27488B8}"/>
          </ac:spMkLst>
        </pc:spChg>
        <pc:spChg chg="mod">
          <ac:chgData name="Rosie Cooper" userId="bf124abb-9a2b-4602-9121-6ae61623fa8e" providerId="ADAL" clId="{9C23A8AB-98E8-479E-B83B-B234216EA28E}" dt="2024-03-21T20:37:34.030" v="20" actId="962"/>
          <ac:spMkLst>
            <pc:docMk/>
            <pc:sldMk cId="639713211" sldId="261"/>
            <ac:spMk id="25" creationId="{3E0F4F74-D3FA-FF1B-FE1D-6F0A3A5B6B10}"/>
          </ac:spMkLst>
        </pc:spChg>
        <pc:spChg chg="mod">
          <ac:chgData name="Rosie Cooper" userId="bf124abb-9a2b-4602-9121-6ae61623fa8e" providerId="ADAL" clId="{9C23A8AB-98E8-479E-B83B-B234216EA28E}" dt="2024-03-21T20:37:34.030" v="20" actId="962"/>
          <ac:spMkLst>
            <pc:docMk/>
            <pc:sldMk cId="639713211" sldId="261"/>
            <ac:spMk id="26" creationId="{4E9D09A4-852B-E295-D66E-66F4BB8112F8}"/>
          </ac:spMkLst>
        </pc:spChg>
        <pc:spChg chg="mod">
          <ac:chgData name="Rosie Cooper" userId="bf124abb-9a2b-4602-9121-6ae61623fa8e" providerId="ADAL" clId="{9C23A8AB-98E8-479E-B83B-B234216EA28E}" dt="2024-03-21T20:37:34.030" v="20" actId="962"/>
          <ac:spMkLst>
            <pc:docMk/>
            <pc:sldMk cId="639713211" sldId="261"/>
            <ac:spMk id="27" creationId="{F07EB55F-7C81-3C60-78D5-B87FAA076C13}"/>
          </ac:spMkLst>
        </pc:spChg>
        <pc:spChg chg="mod">
          <ac:chgData name="Rosie Cooper" userId="bf124abb-9a2b-4602-9121-6ae61623fa8e" providerId="ADAL" clId="{9C23A8AB-98E8-479E-B83B-B234216EA28E}" dt="2024-03-21T20:37:34.030" v="20" actId="962"/>
          <ac:spMkLst>
            <pc:docMk/>
            <pc:sldMk cId="639713211" sldId="261"/>
            <ac:spMk id="28" creationId="{D379CD59-AAA5-8EBA-2E24-89C106D40F79}"/>
          </ac:spMkLst>
        </pc:spChg>
        <pc:spChg chg="mod">
          <ac:chgData name="Rosie Cooper" userId="bf124abb-9a2b-4602-9121-6ae61623fa8e" providerId="ADAL" clId="{9C23A8AB-98E8-479E-B83B-B234216EA28E}" dt="2024-03-21T20:37:34.030" v="20" actId="962"/>
          <ac:spMkLst>
            <pc:docMk/>
            <pc:sldMk cId="639713211" sldId="261"/>
            <ac:spMk id="29" creationId="{30B5D681-40FB-70F0-291A-507A501CF71F}"/>
          </ac:spMkLst>
        </pc:spChg>
        <pc:spChg chg="mod">
          <ac:chgData name="Rosie Cooper" userId="bf124abb-9a2b-4602-9121-6ae61623fa8e" providerId="ADAL" clId="{9C23A8AB-98E8-479E-B83B-B234216EA28E}" dt="2024-03-21T20:37:34.030" v="20" actId="962"/>
          <ac:spMkLst>
            <pc:docMk/>
            <pc:sldMk cId="639713211" sldId="261"/>
            <ac:spMk id="30" creationId="{8E990AC1-3C81-0719-3C89-48A8A9569B82}"/>
          </ac:spMkLst>
        </pc:spChg>
        <pc:spChg chg="mod">
          <ac:chgData name="Rosie Cooper" userId="bf124abb-9a2b-4602-9121-6ae61623fa8e" providerId="ADAL" clId="{9C23A8AB-98E8-479E-B83B-B234216EA28E}" dt="2024-03-21T20:37:34.030" v="20" actId="962"/>
          <ac:spMkLst>
            <pc:docMk/>
            <pc:sldMk cId="639713211" sldId="261"/>
            <ac:spMk id="31" creationId="{0A28E9ED-AFF8-E12E-943D-3416E6A04947}"/>
          </ac:spMkLst>
        </pc:spChg>
        <pc:spChg chg="mod">
          <ac:chgData name="Rosie Cooper" userId="bf124abb-9a2b-4602-9121-6ae61623fa8e" providerId="ADAL" clId="{9C23A8AB-98E8-479E-B83B-B234216EA28E}" dt="2024-03-21T20:37:34.030" v="20" actId="962"/>
          <ac:spMkLst>
            <pc:docMk/>
            <pc:sldMk cId="639713211" sldId="261"/>
            <ac:spMk id="32" creationId="{88125044-086E-EAE1-1F83-1142F776C2EA}"/>
          </ac:spMkLst>
        </pc:spChg>
        <pc:spChg chg="mod">
          <ac:chgData name="Rosie Cooper" userId="bf124abb-9a2b-4602-9121-6ae61623fa8e" providerId="ADAL" clId="{9C23A8AB-98E8-479E-B83B-B234216EA28E}" dt="2024-03-21T20:37:34.030" v="20" actId="962"/>
          <ac:spMkLst>
            <pc:docMk/>
            <pc:sldMk cId="639713211" sldId="261"/>
            <ac:spMk id="33" creationId="{9CA6A1DC-10DD-154A-43A4-4694C27D4054}"/>
          </ac:spMkLst>
        </pc:spChg>
        <pc:spChg chg="mod">
          <ac:chgData name="Rosie Cooper" userId="bf124abb-9a2b-4602-9121-6ae61623fa8e" providerId="ADAL" clId="{9C23A8AB-98E8-479E-B83B-B234216EA28E}" dt="2024-03-21T20:37:34.030" v="20" actId="962"/>
          <ac:spMkLst>
            <pc:docMk/>
            <pc:sldMk cId="639713211" sldId="261"/>
            <ac:spMk id="34" creationId="{3BD80995-F154-E7E7-C5DF-623A38525CC4}"/>
          </ac:spMkLst>
        </pc:spChg>
        <pc:spChg chg="mod">
          <ac:chgData name="Rosie Cooper" userId="bf124abb-9a2b-4602-9121-6ae61623fa8e" providerId="ADAL" clId="{9C23A8AB-98E8-479E-B83B-B234216EA28E}" dt="2024-03-21T20:37:34.030" v="20" actId="962"/>
          <ac:spMkLst>
            <pc:docMk/>
            <pc:sldMk cId="639713211" sldId="261"/>
            <ac:spMk id="35" creationId="{25A1669E-ADD4-002A-5859-D5F30B5E0547}"/>
          </ac:spMkLst>
        </pc:spChg>
        <pc:spChg chg="mod">
          <ac:chgData name="Rosie Cooper" userId="bf124abb-9a2b-4602-9121-6ae61623fa8e" providerId="ADAL" clId="{9C23A8AB-98E8-479E-B83B-B234216EA28E}" dt="2024-03-21T20:37:34.030" v="20" actId="962"/>
          <ac:spMkLst>
            <pc:docMk/>
            <pc:sldMk cId="639713211" sldId="261"/>
            <ac:spMk id="36" creationId="{83B2321E-F8BE-795E-512E-C6AC7E96442F}"/>
          </ac:spMkLst>
        </pc:spChg>
        <pc:spChg chg="mod">
          <ac:chgData name="Rosie Cooper" userId="bf124abb-9a2b-4602-9121-6ae61623fa8e" providerId="ADAL" clId="{9C23A8AB-98E8-479E-B83B-B234216EA28E}" dt="2024-03-21T20:37:34.030" v="20" actId="962"/>
          <ac:spMkLst>
            <pc:docMk/>
            <pc:sldMk cId="639713211" sldId="261"/>
            <ac:spMk id="37" creationId="{59DD5749-A2B3-8E5D-98F5-4ADE2E664F57}"/>
          </ac:spMkLst>
        </pc:spChg>
        <pc:spChg chg="mod">
          <ac:chgData name="Rosie Cooper" userId="bf124abb-9a2b-4602-9121-6ae61623fa8e" providerId="ADAL" clId="{9C23A8AB-98E8-479E-B83B-B234216EA28E}" dt="2024-03-21T20:37:34.030" v="20" actId="962"/>
          <ac:spMkLst>
            <pc:docMk/>
            <pc:sldMk cId="639713211" sldId="261"/>
            <ac:spMk id="38" creationId="{43C6C337-5A58-48E4-8C4C-2D53D291A91C}"/>
          </ac:spMkLst>
        </pc:spChg>
        <pc:spChg chg="mod">
          <ac:chgData name="Rosie Cooper" userId="bf124abb-9a2b-4602-9121-6ae61623fa8e" providerId="ADAL" clId="{9C23A8AB-98E8-479E-B83B-B234216EA28E}" dt="2024-03-21T20:37:34.030" v="20" actId="962"/>
          <ac:spMkLst>
            <pc:docMk/>
            <pc:sldMk cId="639713211" sldId="261"/>
            <ac:spMk id="39" creationId="{AA4A1BBF-CBB5-94B8-0ABE-3FE0AD255CB5}"/>
          </ac:spMkLst>
        </pc:spChg>
        <pc:spChg chg="mod">
          <ac:chgData name="Rosie Cooper" userId="bf124abb-9a2b-4602-9121-6ae61623fa8e" providerId="ADAL" clId="{9C23A8AB-98E8-479E-B83B-B234216EA28E}" dt="2024-03-21T20:37:34.030" v="20" actId="962"/>
          <ac:spMkLst>
            <pc:docMk/>
            <pc:sldMk cId="639713211" sldId="261"/>
            <ac:spMk id="40" creationId="{3D119290-7C7C-6858-3130-7C7B0D14994C}"/>
          </ac:spMkLst>
        </pc:spChg>
        <pc:spChg chg="mod">
          <ac:chgData name="Rosie Cooper" userId="bf124abb-9a2b-4602-9121-6ae61623fa8e" providerId="ADAL" clId="{9C23A8AB-98E8-479E-B83B-B234216EA28E}" dt="2024-03-21T20:37:34.030" v="20" actId="962"/>
          <ac:spMkLst>
            <pc:docMk/>
            <pc:sldMk cId="639713211" sldId="261"/>
            <ac:spMk id="41" creationId="{9D0893E5-0A58-FA3C-31AA-C40190A3F385}"/>
          </ac:spMkLst>
        </pc:spChg>
        <pc:spChg chg="mod">
          <ac:chgData name="Rosie Cooper" userId="bf124abb-9a2b-4602-9121-6ae61623fa8e" providerId="ADAL" clId="{9C23A8AB-98E8-479E-B83B-B234216EA28E}" dt="2024-03-21T20:37:34.030" v="20" actId="962"/>
          <ac:spMkLst>
            <pc:docMk/>
            <pc:sldMk cId="639713211" sldId="261"/>
            <ac:spMk id="42" creationId="{6C83FCC5-C03E-D7C1-CA2D-A1E287AB4B86}"/>
          </ac:spMkLst>
        </pc:spChg>
        <pc:spChg chg="mod">
          <ac:chgData name="Rosie Cooper" userId="bf124abb-9a2b-4602-9121-6ae61623fa8e" providerId="ADAL" clId="{9C23A8AB-98E8-479E-B83B-B234216EA28E}" dt="2024-03-21T20:37:34.030" v="20" actId="962"/>
          <ac:spMkLst>
            <pc:docMk/>
            <pc:sldMk cId="639713211" sldId="261"/>
            <ac:spMk id="44" creationId="{9CBF1E32-6B63-203E-22C2-A582CD3F09F8}"/>
          </ac:spMkLst>
        </pc:spChg>
        <pc:spChg chg="mod">
          <ac:chgData name="Rosie Cooper" userId="bf124abb-9a2b-4602-9121-6ae61623fa8e" providerId="ADAL" clId="{9C23A8AB-98E8-479E-B83B-B234216EA28E}" dt="2024-03-21T20:37:34.030" v="20" actId="962"/>
          <ac:spMkLst>
            <pc:docMk/>
            <pc:sldMk cId="639713211" sldId="261"/>
            <ac:spMk id="45" creationId="{2FF3312F-4AD7-1271-9041-DA13EBAF4E4D}"/>
          </ac:spMkLst>
        </pc:spChg>
        <pc:spChg chg="mod">
          <ac:chgData name="Rosie Cooper" userId="bf124abb-9a2b-4602-9121-6ae61623fa8e" providerId="ADAL" clId="{9C23A8AB-98E8-479E-B83B-B234216EA28E}" dt="2024-03-21T20:37:34.030" v="20" actId="962"/>
          <ac:spMkLst>
            <pc:docMk/>
            <pc:sldMk cId="639713211" sldId="261"/>
            <ac:spMk id="46" creationId="{94E60C0E-46D3-DED8-051A-4859CB3D1334}"/>
          </ac:spMkLst>
        </pc:spChg>
        <pc:spChg chg="mod">
          <ac:chgData name="Rosie Cooper" userId="bf124abb-9a2b-4602-9121-6ae61623fa8e" providerId="ADAL" clId="{9C23A8AB-98E8-479E-B83B-B234216EA28E}" dt="2024-03-21T20:37:34.030" v="20" actId="962"/>
          <ac:spMkLst>
            <pc:docMk/>
            <pc:sldMk cId="639713211" sldId="261"/>
            <ac:spMk id="48" creationId="{62442A8C-012B-6F63-86E2-B03C216BD425}"/>
          </ac:spMkLst>
        </pc:spChg>
        <pc:spChg chg="mod">
          <ac:chgData name="Rosie Cooper" userId="bf124abb-9a2b-4602-9121-6ae61623fa8e" providerId="ADAL" clId="{9C23A8AB-98E8-479E-B83B-B234216EA28E}" dt="2024-03-21T20:37:34.030" v="20" actId="962"/>
          <ac:spMkLst>
            <pc:docMk/>
            <pc:sldMk cId="639713211" sldId="261"/>
            <ac:spMk id="63" creationId="{6D61DC39-D1E6-2A9E-9C74-EC1305E22DCC}"/>
          </ac:spMkLst>
        </pc:spChg>
        <pc:spChg chg="mod">
          <ac:chgData name="Rosie Cooper" userId="bf124abb-9a2b-4602-9121-6ae61623fa8e" providerId="ADAL" clId="{9C23A8AB-98E8-479E-B83B-B234216EA28E}" dt="2024-03-21T20:37:34.030" v="20" actId="962"/>
          <ac:spMkLst>
            <pc:docMk/>
            <pc:sldMk cId="639713211" sldId="261"/>
            <ac:spMk id="64" creationId="{8848E825-C57A-54B8-D286-9988361E4FB9}"/>
          </ac:spMkLst>
        </pc:spChg>
        <pc:spChg chg="mod">
          <ac:chgData name="Rosie Cooper" userId="bf124abb-9a2b-4602-9121-6ae61623fa8e" providerId="ADAL" clId="{9C23A8AB-98E8-479E-B83B-B234216EA28E}" dt="2024-03-21T20:37:34.030" v="20" actId="962"/>
          <ac:spMkLst>
            <pc:docMk/>
            <pc:sldMk cId="639713211" sldId="261"/>
            <ac:spMk id="65" creationId="{53A92B58-60B9-33D7-5F99-DA1B8B24F26A}"/>
          </ac:spMkLst>
        </pc:spChg>
        <pc:spChg chg="mod">
          <ac:chgData name="Rosie Cooper" userId="bf124abb-9a2b-4602-9121-6ae61623fa8e" providerId="ADAL" clId="{9C23A8AB-98E8-479E-B83B-B234216EA28E}" dt="2024-03-21T20:37:34.030" v="20" actId="962"/>
          <ac:spMkLst>
            <pc:docMk/>
            <pc:sldMk cId="639713211" sldId="261"/>
            <ac:spMk id="67" creationId="{A93D1493-E5F6-EA16-2D7A-7AE05BA0B4CE}"/>
          </ac:spMkLst>
        </pc:spChg>
        <pc:spChg chg="mod">
          <ac:chgData name="Rosie Cooper" userId="bf124abb-9a2b-4602-9121-6ae61623fa8e" providerId="ADAL" clId="{9C23A8AB-98E8-479E-B83B-B234216EA28E}" dt="2024-03-21T20:37:34.030" v="20" actId="962"/>
          <ac:spMkLst>
            <pc:docMk/>
            <pc:sldMk cId="639713211" sldId="261"/>
            <ac:spMk id="68" creationId="{BFE34D8A-87FA-78BC-5CF7-3E2F08BF6B67}"/>
          </ac:spMkLst>
        </pc:spChg>
        <pc:spChg chg="mod">
          <ac:chgData name="Rosie Cooper" userId="bf124abb-9a2b-4602-9121-6ae61623fa8e" providerId="ADAL" clId="{9C23A8AB-98E8-479E-B83B-B234216EA28E}" dt="2024-03-21T20:37:34.030" v="20" actId="962"/>
          <ac:spMkLst>
            <pc:docMk/>
            <pc:sldMk cId="639713211" sldId="261"/>
            <ac:spMk id="69" creationId="{05A3EDE6-4A9E-5CF5-1ED2-EEC9529002CF}"/>
          </ac:spMkLst>
        </pc:spChg>
        <pc:spChg chg="mod">
          <ac:chgData name="Rosie Cooper" userId="bf124abb-9a2b-4602-9121-6ae61623fa8e" providerId="ADAL" clId="{9C23A8AB-98E8-479E-B83B-B234216EA28E}" dt="2024-03-21T20:37:34.030" v="20" actId="962"/>
          <ac:spMkLst>
            <pc:docMk/>
            <pc:sldMk cId="639713211" sldId="261"/>
            <ac:spMk id="78" creationId="{007FCEE1-F9CE-368F-8F70-49BF188353AD}"/>
          </ac:spMkLst>
        </pc:spChg>
        <pc:spChg chg="mod">
          <ac:chgData name="Rosie Cooper" userId="bf124abb-9a2b-4602-9121-6ae61623fa8e" providerId="ADAL" clId="{9C23A8AB-98E8-479E-B83B-B234216EA28E}" dt="2024-03-21T20:37:34.030" v="20" actId="962"/>
          <ac:spMkLst>
            <pc:docMk/>
            <pc:sldMk cId="639713211" sldId="261"/>
            <ac:spMk id="79" creationId="{46FF56E0-7328-FFA3-4B26-9B21D6E00720}"/>
          </ac:spMkLst>
        </pc:spChg>
        <pc:spChg chg="mod">
          <ac:chgData name="Rosie Cooper" userId="bf124abb-9a2b-4602-9121-6ae61623fa8e" providerId="ADAL" clId="{9C23A8AB-98E8-479E-B83B-B234216EA28E}" dt="2024-03-21T20:37:34.030" v="20" actId="962"/>
          <ac:spMkLst>
            <pc:docMk/>
            <pc:sldMk cId="639713211" sldId="261"/>
            <ac:spMk id="80" creationId="{6457E3F3-0EC8-7310-0BFA-E6AE0447967F}"/>
          </ac:spMkLst>
        </pc:spChg>
        <pc:spChg chg="mod">
          <ac:chgData name="Rosie Cooper" userId="bf124abb-9a2b-4602-9121-6ae61623fa8e" providerId="ADAL" clId="{9C23A8AB-98E8-479E-B83B-B234216EA28E}" dt="2024-03-21T20:37:34.030" v="20" actId="962"/>
          <ac:spMkLst>
            <pc:docMk/>
            <pc:sldMk cId="639713211" sldId="261"/>
            <ac:spMk id="81" creationId="{050A66E5-BF97-3A21-9EDE-0391CA3A4B05}"/>
          </ac:spMkLst>
        </pc:spChg>
        <pc:picChg chg="mod">
          <ac:chgData name="Rosie Cooper" userId="bf124abb-9a2b-4602-9121-6ae61623fa8e" providerId="ADAL" clId="{9C23A8AB-98E8-479E-B83B-B234216EA28E}" dt="2024-03-21T20:37:34.030" v="20" actId="962"/>
          <ac:picMkLst>
            <pc:docMk/>
            <pc:sldMk cId="639713211" sldId="261"/>
            <ac:picMk id="2" creationId="{2C405C99-F114-E459-38F3-9E8A269D2854}"/>
          </ac:picMkLst>
        </pc:picChg>
        <pc:picChg chg="mod">
          <ac:chgData name="Rosie Cooper" userId="bf124abb-9a2b-4602-9121-6ae61623fa8e" providerId="ADAL" clId="{9C23A8AB-98E8-479E-B83B-B234216EA28E}" dt="2024-03-21T20:37:34.030" v="20" actId="962"/>
          <ac:picMkLst>
            <pc:docMk/>
            <pc:sldMk cId="639713211" sldId="261"/>
            <ac:picMk id="3" creationId="{11144BC0-662D-4D10-803A-0E86530BF9D5}"/>
          </ac:picMkLst>
        </pc:picChg>
        <pc:picChg chg="del">
          <ac:chgData name="Rosie Cooper" userId="bf124abb-9a2b-4602-9121-6ae61623fa8e" providerId="ADAL" clId="{9C23A8AB-98E8-479E-B83B-B234216EA28E}" dt="2024-03-21T20:36:56.336" v="11"/>
          <ac:picMkLst>
            <pc:docMk/>
            <pc:sldMk cId="639713211" sldId="261"/>
            <ac:picMk id="4" creationId="{6A611D9F-E509-8A94-8114-35B4BB7DB3D1}"/>
          </ac:picMkLst>
        </pc:picChg>
        <pc:picChg chg="mod">
          <ac:chgData name="Rosie Cooper" userId="bf124abb-9a2b-4602-9121-6ae61623fa8e" providerId="ADAL" clId="{9C23A8AB-98E8-479E-B83B-B234216EA28E}" dt="2024-03-21T20:37:34.030" v="20" actId="962"/>
          <ac:picMkLst>
            <pc:docMk/>
            <pc:sldMk cId="639713211" sldId="261"/>
            <ac:picMk id="47" creationId="{2F34F869-0BF9-4BBC-60A4-F92CCCE2BD21}"/>
          </ac:picMkLst>
        </pc:picChg>
        <pc:picChg chg="mod">
          <ac:chgData name="Rosie Cooper" userId="bf124abb-9a2b-4602-9121-6ae61623fa8e" providerId="ADAL" clId="{9C23A8AB-98E8-479E-B83B-B234216EA28E}" dt="2024-03-21T20:37:34.030" v="20" actId="962"/>
          <ac:picMkLst>
            <pc:docMk/>
            <pc:sldMk cId="639713211" sldId="261"/>
            <ac:picMk id="49" creationId="{E7AF8872-9EB5-1985-D1E4-BF266755191B}"/>
          </ac:picMkLst>
        </pc:picChg>
        <pc:picChg chg="mod">
          <ac:chgData name="Rosie Cooper" userId="bf124abb-9a2b-4602-9121-6ae61623fa8e" providerId="ADAL" clId="{9C23A8AB-98E8-479E-B83B-B234216EA28E}" dt="2024-03-21T20:37:34.030" v="20" actId="962"/>
          <ac:picMkLst>
            <pc:docMk/>
            <pc:sldMk cId="639713211" sldId="261"/>
            <ac:picMk id="50" creationId="{E65EB417-F47C-144E-5655-E9B52127CD32}"/>
          </ac:picMkLst>
        </pc:picChg>
        <pc:picChg chg="mod">
          <ac:chgData name="Rosie Cooper" userId="bf124abb-9a2b-4602-9121-6ae61623fa8e" providerId="ADAL" clId="{9C23A8AB-98E8-479E-B83B-B234216EA28E}" dt="2024-03-21T20:37:34.030" v="20" actId="962"/>
          <ac:picMkLst>
            <pc:docMk/>
            <pc:sldMk cId="639713211" sldId="261"/>
            <ac:picMk id="51" creationId="{3AEA4A09-6F29-78C8-D78B-3791311D6841}"/>
          </ac:picMkLst>
        </pc:picChg>
        <pc:picChg chg="mod">
          <ac:chgData name="Rosie Cooper" userId="bf124abb-9a2b-4602-9121-6ae61623fa8e" providerId="ADAL" clId="{9C23A8AB-98E8-479E-B83B-B234216EA28E}" dt="2024-03-21T20:37:34.030" v="20" actId="962"/>
          <ac:picMkLst>
            <pc:docMk/>
            <pc:sldMk cId="639713211" sldId="261"/>
            <ac:picMk id="52" creationId="{A57E76CD-96ED-9B99-F075-FE80BF1492F9}"/>
          </ac:picMkLst>
        </pc:picChg>
        <pc:picChg chg="mod">
          <ac:chgData name="Rosie Cooper" userId="bf124abb-9a2b-4602-9121-6ae61623fa8e" providerId="ADAL" clId="{9C23A8AB-98E8-479E-B83B-B234216EA28E}" dt="2024-03-21T20:37:34.030" v="20" actId="962"/>
          <ac:picMkLst>
            <pc:docMk/>
            <pc:sldMk cId="639713211" sldId="261"/>
            <ac:picMk id="53" creationId="{E6283AB9-11A0-B917-18E6-025E067BD131}"/>
          </ac:picMkLst>
        </pc:picChg>
        <pc:picChg chg="mod">
          <ac:chgData name="Rosie Cooper" userId="bf124abb-9a2b-4602-9121-6ae61623fa8e" providerId="ADAL" clId="{9C23A8AB-98E8-479E-B83B-B234216EA28E}" dt="2024-03-21T20:37:34.030" v="20" actId="962"/>
          <ac:picMkLst>
            <pc:docMk/>
            <pc:sldMk cId="639713211" sldId="261"/>
            <ac:picMk id="54" creationId="{41411C9E-A68D-8521-39AB-1E5A16AC4396}"/>
          </ac:picMkLst>
        </pc:picChg>
        <pc:picChg chg="mod">
          <ac:chgData name="Rosie Cooper" userId="bf124abb-9a2b-4602-9121-6ae61623fa8e" providerId="ADAL" clId="{9C23A8AB-98E8-479E-B83B-B234216EA28E}" dt="2024-03-21T20:37:34.030" v="20" actId="962"/>
          <ac:picMkLst>
            <pc:docMk/>
            <pc:sldMk cId="639713211" sldId="261"/>
            <ac:picMk id="55" creationId="{71E33940-4FB5-0DA3-6285-2AE8FC18F9E3}"/>
          </ac:picMkLst>
        </pc:picChg>
        <pc:picChg chg="mod">
          <ac:chgData name="Rosie Cooper" userId="bf124abb-9a2b-4602-9121-6ae61623fa8e" providerId="ADAL" clId="{9C23A8AB-98E8-479E-B83B-B234216EA28E}" dt="2024-03-21T20:37:34.030" v="20" actId="962"/>
          <ac:picMkLst>
            <pc:docMk/>
            <pc:sldMk cId="639713211" sldId="261"/>
            <ac:picMk id="56" creationId="{D3D3DD81-05AC-3CCF-1FE4-537E4DD6C821}"/>
          </ac:picMkLst>
        </pc:picChg>
        <pc:picChg chg="mod">
          <ac:chgData name="Rosie Cooper" userId="bf124abb-9a2b-4602-9121-6ae61623fa8e" providerId="ADAL" clId="{9C23A8AB-98E8-479E-B83B-B234216EA28E}" dt="2024-03-21T20:37:34.030" v="20" actId="962"/>
          <ac:picMkLst>
            <pc:docMk/>
            <pc:sldMk cId="639713211" sldId="261"/>
            <ac:picMk id="57" creationId="{D75BE5E9-1EF7-D685-4065-1B4523D9D832}"/>
          </ac:picMkLst>
        </pc:picChg>
        <pc:picChg chg="mod">
          <ac:chgData name="Rosie Cooper" userId="bf124abb-9a2b-4602-9121-6ae61623fa8e" providerId="ADAL" clId="{9C23A8AB-98E8-479E-B83B-B234216EA28E}" dt="2024-03-21T20:37:34.030" v="20" actId="962"/>
          <ac:picMkLst>
            <pc:docMk/>
            <pc:sldMk cId="639713211" sldId="261"/>
            <ac:picMk id="58" creationId="{98C4EE7D-28DD-E0B1-FAF1-A86D87D6EAE6}"/>
          </ac:picMkLst>
        </pc:picChg>
        <pc:picChg chg="mod">
          <ac:chgData name="Rosie Cooper" userId="bf124abb-9a2b-4602-9121-6ae61623fa8e" providerId="ADAL" clId="{9C23A8AB-98E8-479E-B83B-B234216EA28E}" dt="2024-03-21T20:37:34.030" v="20" actId="962"/>
          <ac:picMkLst>
            <pc:docMk/>
            <pc:sldMk cId="639713211" sldId="261"/>
            <ac:picMk id="59" creationId="{0E8CF3BF-1519-34B5-D72B-E8D42A3CCAE7}"/>
          </ac:picMkLst>
        </pc:picChg>
        <pc:picChg chg="mod">
          <ac:chgData name="Rosie Cooper" userId="bf124abb-9a2b-4602-9121-6ae61623fa8e" providerId="ADAL" clId="{9C23A8AB-98E8-479E-B83B-B234216EA28E}" dt="2024-03-21T20:37:34.030" v="20" actId="962"/>
          <ac:picMkLst>
            <pc:docMk/>
            <pc:sldMk cId="639713211" sldId="261"/>
            <ac:picMk id="60" creationId="{7790CD06-9C51-9AA1-7A08-84D5B3D88851}"/>
          </ac:picMkLst>
        </pc:picChg>
        <pc:picChg chg="mod">
          <ac:chgData name="Rosie Cooper" userId="bf124abb-9a2b-4602-9121-6ae61623fa8e" providerId="ADAL" clId="{9C23A8AB-98E8-479E-B83B-B234216EA28E}" dt="2024-03-21T20:37:34.030" v="20" actId="962"/>
          <ac:picMkLst>
            <pc:docMk/>
            <pc:sldMk cId="639713211" sldId="261"/>
            <ac:picMk id="61" creationId="{1A0DEB10-AD7B-EC8A-BE10-01243A2ADBC8}"/>
          </ac:picMkLst>
        </pc:picChg>
        <pc:picChg chg="mod">
          <ac:chgData name="Rosie Cooper" userId="bf124abb-9a2b-4602-9121-6ae61623fa8e" providerId="ADAL" clId="{9C23A8AB-98E8-479E-B83B-B234216EA28E}" dt="2024-03-21T20:37:34.030" v="20" actId="962"/>
          <ac:picMkLst>
            <pc:docMk/>
            <pc:sldMk cId="639713211" sldId="261"/>
            <ac:picMk id="62" creationId="{64F48EC9-6988-23F7-2F40-DD0BD268B638}"/>
          </ac:picMkLst>
        </pc:picChg>
        <pc:picChg chg="mod">
          <ac:chgData name="Rosie Cooper" userId="bf124abb-9a2b-4602-9121-6ae61623fa8e" providerId="ADAL" clId="{9C23A8AB-98E8-479E-B83B-B234216EA28E}" dt="2024-03-21T20:37:34.030" v="20" actId="962"/>
          <ac:picMkLst>
            <pc:docMk/>
            <pc:sldMk cId="639713211" sldId="261"/>
            <ac:picMk id="74" creationId="{622663B2-9105-8AE0-9278-22E038AA5BB2}"/>
          </ac:picMkLst>
        </pc:picChg>
      </pc:sldChg>
      <pc:sldChg chg="del">
        <pc:chgData name="Rosie Cooper" userId="bf124abb-9a2b-4602-9121-6ae61623fa8e" providerId="ADAL" clId="{9C23A8AB-98E8-479E-B83B-B234216EA28E}" dt="2024-03-21T20:36:33.389" v="5" actId="47"/>
        <pc:sldMkLst>
          <pc:docMk/>
          <pc:sldMk cId="3140366966" sldId="262"/>
        </pc:sldMkLst>
      </pc:sldChg>
      <pc:sldChg chg="del">
        <pc:chgData name="Rosie Cooper" userId="bf124abb-9a2b-4602-9121-6ae61623fa8e" providerId="ADAL" clId="{9C23A8AB-98E8-479E-B83B-B234216EA28E}" dt="2024-03-21T20:36:36.084" v="8" actId="47"/>
        <pc:sldMkLst>
          <pc:docMk/>
          <pc:sldMk cId="758187235" sldId="263"/>
        </pc:sldMkLst>
      </pc:sldChg>
      <pc:sldChg chg="del">
        <pc:chgData name="Rosie Cooper" userId="bf124abb-9a2b-4602-9121-6ae61623fa8e" providerId="ADAL" clId="{9C23A8AB-98E8-479E-B83B-B234216EA28E}" dt="2024-03-21T20:36:35.268" v="7" actId="47"/>
        <pc:sldMkLst>
          <pc:docMk/>
          <pc:sldMk cId="489831976" sldId="264"/>
        </pc:sldMkLst>
      </pc:sldChg>
      <pc:sldChg chg="del">
        <pc:chgData name="Rosie Cooper" userId="bf124abb-9a2b-4602-9121-6ae61623fa8e" providerId="ADAL" clId="{9C23A8AB-98E8-479E-B83B-B234216EA28E}" dt="2024-03-21T20:36:34.587" v="6" actId="47"/>
        <pc:sldMkLst>
          <pc:docMk/>
          <pc:sldMk cId="2833983038" sldId="265"/>
        </pc:sldMkLst>
      </pc:sldChg>
      <pc:sldChg chg="modSp add del mod">
        <pc:chgData name="Rosie Cooper" userId="bf124abb-9a2b-4602-9121-6ae61623fa8e" providerId="ADAL" clId="{9C23A8AB-98E8-479E-B83B-B234216EA28E}" dt="2024-03-21T20:37:07.947" v="16" actId="6549"/>
        <pc:sldMkLst>
          <pc:docMk/>
          <pc:sldMk cId="3885894406" sldId="266"/>
        </pc:sldMkLst>
        <pc:spChg chg="mod">
          <ac:chgData name="Rosie Cooper" userId="bf124abb-9a2b-4602-9121-6ae61623fa8e" providerId="ADAL" clId="{9C23A8AB-98E8-479E-B83B-B234216EA28E}" dt="2024-03-21T20:37:05.249" v="13" actId="6549"/>
          <ac:spMkLst>
            <pc:docMk/>
            <pc:sldMk cId="3885894406" sldId="266"/>
            <ac:spMk id="11" creationId="{258C8595-C239-785D-D42A-0C136B5DAA03}"/>
          </ac:spMkLst>
        </pc:spChg>
        <pc:spChg chg="mod">
          <ac:chgData name="Rosie Cooper" userId="bf124abb-9a2b-4602-9121-6ae61623fa8e" providerId="ADAL" clId="{9C23A8AB-98E8-479E-B83B-B234216EA28E}" dt="2024-03-21T20:37:06.223" v="14" actId="6549"/>
          <ac:spMkLst>
            <pc:docMk/>
            <pc:sldMk cId="3885894406" sldId="266"/>
            <ac:spMk id="30" creationId="{22F14324-F6DE-4632-5186-D7CB8471FC58}"/>
          </ac:spMkLst>
        </pc:spChg>
        <pc:spChg chg="mod">
          <ac:chgData name="Rosie Cooper" userId="bf124abb-9a2b-4602-9121-6ae61623fa8e" providerId="ADAL" clId="{9C23A8AB-98E8-479E-B83B-B234216EA28E}" dt="2024-03-21T20:37:07.015" v="15" actId="6549"/>
          <ac:spMkLst>
            <pc:docMk/>
            <pc:sldMk cId="3885894406" sldId="266"/>
            <ac:spMk id="33" creationId="{42863F3F-934A-B7D2-84B2-F5E8E5F4E346}"/>
          </ac:spMkLst>
        </pc:spChg>
        <pc:spChg chg="mod">
          <ac:chgData name="Rosie Cooper" userId="bf124abb-9a2b-4602-9121-6ae61623fa8e" providerId="ADAL" clId="{9C23A8AB-98E8-479E-B83B-B234216EA28E}" dt="2024-03-21T20:37:07.947" v="16" actId="6549"/>
          <ac:spMkLst>
            <pc:docMk/>
            <pc:sldMk cId="3885894406" sldId="266"/>
            <ac:spMk id="36" creationId="{B517E7C7-A140-1168-D2FD-F9BB4F0DFFCD}"/>
          </ac:spMkLst>
        </pc:spChg>
      </pc:sldChg>
      <pc:sldChg chg="del">
        <pc:chgData name="Rosie Cooper" userId="bf124abb-9a2b-4602-9121-6ae61623fa8e" providerId="ADAL" clId="{9C23A8AB-98E8-479E-B83B-B234216EA28E}" dt="2024-03-21T20:35:40.694" v="2" actId="47"/>
        <pc:sldMkLst>
          <pc:docMk/>
          <pc:sldMk cId="3803241487" sldId="268"/>
        </pc:sldMkLst>
      </pc:sldChg>
      <pc:sldChg chg="add del">
        <pc:chgData name="Rosie Cooper" userId="bf124abb-9a2b-4602-9121-6ae61623fa8e" providerId="ADAL" clId="{9C23A8AB-98E8-479E-B83B-B234216EA28E}" dt="2024-03-21T20:36:57.768" v="12"/>
        <pc:sldMkLst>
          <pc:docMk/>
          <pc:sldMk cId="789785739" sldId="269"/>
        </pc:sldMkLst>
      </pc:sldChg>
      <pc:sldChg chg="addSp delSp modSp mod">
        <pc:chgData name="Rosie Cooper" userId="bf124abb-9a2b-4602-9121-6ae61623fa8e" providerId="ADAL" clId="{9C23A8AB-98E8-479E-B83B-B234216EA28E}" dt="2024-03-21T20:38:14.217" v="24" actId="33553"/>
        <pc:sldMkLst>
          <pc:docMk/>
          <pc:sldMk cId="1287725198" sldId="270"/>
        </pc:sldMkLst>
        <pc:spChg chg="mod">
          <ac:chgData name="Rosie Cooper" userId="bf124abb-9a2b-4602-9121-6ae61623fa8e" providerId="ADAL" clId="{9C23A8AB-98E8-479E-B83B-B234216EA28E}" dt="2024-03-21T20:38:14.217" v="24" actId="33553"/>
          <ac:spMkLst>
            <pc:docMk/>
            <pc:sldMk cId="1287725198" sldId="270"/>
            <ac:spMk id="3" creationId="{A8ABB23C-A2B1-D8CF-A439-357EC8C79F51}"/>
          </ac:spMkLst>
        </pc:spChg>
        <pc:spChg chg="add del mod">
          <ac:chgData name="Rosie Cooper" userId="bf124abb-9a2b-4602-9121-6ae61623fa8e" providerId="ADAL" clId="{9C23A8AB-98E8-479E-B83B-B234216EA28E}" dt="2024-03-21T20:38:07.694" v="23" actId="478"/>
          <ac:spMkLst>
            <pc:docMk/>
            <pc:sldMk cId="1287725198" sldId="270"/>
            <ac:spMk id="5" creationId="{91F61ABF-E7EB-F3B5-E7E9-FED7438B6655}"/>
          </ac:spMkLst>
        </pc:spChg>
        <pc:spChg chg="mod">
          <ac:chgData name="Rosie Cooper" userId="bf124abb-9a2b-4602-9121-6ae61623fa8e" providerId="ADAL" clId="{9C23A8AB-98E8-479E-B83B-B234216EA28E}" dt="2024-03-21T20:36:00.647" v="4" actId="962"/>
          <ac:spMkLst>
            <pc:docMk/>
            <pc:sldMk cId="1287725198" sldId="270"/>
            <ac:spMk id="8" creationId="{D624172E-4D9D-C097-5A82-CEAAFA3BB5C2}"/>
          </ac:spMkLst>
        </pc:spChg>
        <pc:spChg chg="mod">
          <ac:chgData name="Rosie Cooper" userId="bf124abb-9a2b-4602-9121-6ae61623fa8e" providerId="ADAL" clId="{9C23A8AB-98E8-479E-B83B-B234216EA28E}" dt="2024-03-21T20:36:00.647" v="4" actId="962"/>
          <ac:spMkLst>
            <pc:docMk/>
            <pc:sldMk cId="1287725198" sldId="270"/>
            <ac:spMk id="9" creationId="{4490F71F-35B3-07A8-9B0F-FF79C8BBAC99}"/>
          </ac:spMkLst>
        </pc:spChg>
        <pc:spChg chg="mod">
          <ac:chgData name="Rosie Cooper" userId="bf124abb-9a2b-4602-9121-6ae61623fa8e" providerId="ADAL" clId="{9C23A8AB-98E8-479E-B83B-B234216EA28E}" dt="2024-03-21T20:36:00.647" v="4" actId="962"/>
          <ac:spMkLst>
            <pc:docMk/>
            <pc:sldMk cId="1287725198" sldId="270"/>
            <ac:spMk id="10" creationId="{3B32B219-AD5A-8869-B7BC-8252F173F6B0}"/>
          </ac:spMkLst>
        </pc:spChg>
        <pc:spChg chg="mod">
          <ac:chgData name="Rosie Cooper" userId="bf124abb-9a2b-4602-9121-6ae61623fa8e" providerId="ADAL" clId="{9C23A8AB-98E8-479E-B83B-B234216EA28E}" dt="2024-03-21T20:36:00.647" v="4" actId="962"/>
          <ac:spMkLst>
            <pc:docMk/>
            <pc:sldMk cId="1287725198" sldId="270"/>
            <ac:spMk id="11" creationId="{66F1EC96-AE4E-E9E3-7A4E-6A6369217E0C}"/>
          </ac:spMkLst>
        </pc:spChg>
        <pc:spChg chg="mod">
          <ac:chgData name="Rosie Cooper" userId="bf124abb-9a2b-4602-9121-6ae61623fa8e" providerId="ADAL" clId="{9C23A8AB-98E8-479E-B83B-B234216EA28E}" dt="2024-03-21T20:36:00.647" v="4" actId="962"/>
          <ac:spMkLst>
            <pc:docMk/>
            <pc:sldMk cId="1287725198" sldId="270"/>
            <ac:spMk id="12" creationId="{DC4F3D37-D7C3-CCC2-9214-EB6710969C75}"/>
          </ac:spMkLst>
        </pc:spChg>
        <pc:spChg chg="mod">
          <ac:chgData name="Rosie Cooper" userId="bf124abb-9a2b-4602-9121-6ae61623fa8e" providerId="ADAL" clId="{9C23A8AB-98E8-479E-B83B-B234216EA28E}" dt="2024-03-21T20:36:00.647" v="4" actId="962"/>
          <ac:spMkLst>
            <pc:docMk/>
            <pc:sldMk cId="1287725198" sldId="270"/>
            <ac:spMk id="13" creationId="{C1D3579B-DD9D-CCBC-B9DF-7D5157B7E45D}"/>
          </ac:spMkLst>
        </pc:spChg>
        <pc:grpChg chg="mod">
          <ac:chgData name="Rosie Cooper" userId="bf124abb-9a2b-4602-9121-6ae61623fa8e" providerId="ADAL" clId="{9C23A8AB-98E8-479E-B83B-B234216EA28E}" dt="2024-03-21T20:36:00.647" v="4" actId="962"/>
          <ac:grpSpMkLst>
            <pc:docMk/>
            <pc:sldMk cId="1287725198" sldId="270"/>
            <ac:grpSpMk id="60" creationId="{CA7B5457-C924-7A3B-3F66-B0E907AEA313}"/>
          </ac:grpSpMkLst>
        </pc:grpChg>
        <pc:grpChg chg="mod">
          <ac:chgData name="Rosie Cooper" userId="bf124abb-9a2b-4602-9121-6ae61623fa8e" providerId="ADAL" clId="{9C23A8AB-98E8-479E-B83B-B234216EA28E}" dt="2024-03-21T20:36:00.647" v="4" actId="962"/>
          <ac:grpSpMkLst>
            <pc:docMk/>
            <pc:sldMk cId="1287725198" sldId="270"/>
            <ac:grpSpMk id="61" creationId="{9D1F3E35-C512-E326-3C22-A41F4D5EA4AC}"/>
          </ac:grpSpMkLst>
        </pc:grpChg>
        <pc:grpChg chg="mod">
          <ac:chgData name="Rosie Cooper" userId="bf124abb-9a2b-4602-9121-6ae61623fa8e" providerId="ADAL" clId="{9C23A8AB-98E8-479E-B83B-B234216EA28E}" dt="2024-03-21T20:36:00.647" v="4" actId="962"/>
          <ac:grpSpMkLst>
            <pc:docMk/>
            <pc:sldMk cId="1287725198" sldId="270"/>
            <ac:grpSpMk id="62" creationId="{8B32E2F0-B9D6-BAA3-F441-080D83C473EB}"/>
          </ac:grpSpMkLst>
        </pc:grpChg>
        <pc:grpChg chg="mod">
          <ac:chgData name="Rosie Cooper" userId="bf124abb-9a2b-4602-9121-6ae61623fa8e" providerId="ADAL" clId="{9C23A8AB-98E8-479E-B83B-B234216EA28E}" dt="2024-03-21T20:36:00.647" v="4" actId="962"/>
          <ac:grpSpMkLst>
            <pc:docMk/>
            <pc:sldMk cId="1287725198" sldId="270"/>
            <ac:grpSpMk id="73" creationId="{13EA2197-C145-DF8E-A99A-74A43BCCBC65}"/>
          </ac:grpSpMkLst>
        </pc:grpChg>
        <pc:grpChg chg="mod">
          <ac:chgData name="Rosie Cooper" userId="bf124abb-9a2b-4602-9121-6ae61623fa8e" providerId="ADAL" clId="{9C23A8AB-98E8-479E-B83B-B234216EA28E}" dt="2024-03-21T20:36:00.647" v="4" actId="962"/>
          <ac:grpSpMkLst>
            <pc:docMk/>
            <pc:sldMk cId="1287725198" sldId="270"/>
            <ac:grpSpMk id="75" creationId="{C1A68BFA-1254-409D-4CB2-9A942644B0CD}"/>
          </ac:grpSpMkLst>
        </pc:grpChg>
        <pc:grpChg chg="mod">
          <ac:chgData name="Rosie Cooper" userId="bf124abb-9a2b-4602-9121-6ae61623fa8e" providerId="ADAL" clId="{9C23A8AB-98E8-479E-B83B-B234216EA28E}" dt="2024-03-21T20:36:00.647" v="4" actId="962"/>
          <ac:grpSpMkLst>
            <pc:docMk/>
            <pc:sldMk cId="1287725198" sldId="270"/>
            <ac:grpSpMk id="77" creationId="{26CB15C7-084C-50DD-D4E9-B49DA6ED6DE4}"/>
          </ac:grpSpMkLst>
        </pc:grpChg>
        <pc:grpChg chg="mod">
          <ac:chgData name="Rosie Cooper" userId="bf124abb-9a2b-4602-9121-6ae61623fa8e" providerId="ADAL" clId="{9C23A8AB-98E8-479E-B83B-B234216EA28E}" dt="2024-03-21T20:36:00.647" v="4" actId="962"/>
          <ac:grpSpMkLst>
            <pc:docMk/>
            <pc:sldMk cId="1287725198" sldId="270"/>
            <ac:grpSpMk id="79" creationId="{1919CAD4-A182-082A-6960-53489C8B3980}"/>
          </ac:grpSpMkLst>
        </pc:grpChg>
        <pc:grpChg chg="mod">
          <ac:chgData name="Rosie Cooper" userId="bf124abb-9a2b-4602-9121-6ae61623fa8e" providerId="ADAL" clId="{9C23A8AB-98E8-479E-B83B-B234216EA28E}" dt="2024-03-21T20:36:00.647" v="4" actId="962"/>
          <ac:grpSpMkLst>
            <pc:docMk/>
            <pc:sldMk cId="1287725198" sldId="270"/>
            <ac:grpSpMk id="81" creationId="{B9D20CA2-FEF5-90D9-894F-F4F78DB35BD5}"/>
          </ac:grpSpMkLst>
        </pc:grpChg>
        <pc:grpChg chg="mod">
          <ac:chgData name="Rosie Cooper" userId="bf124abb-9a2b-4602-9121-6ae61623fa8e" providerId="ADAL" clId="{9C23A8AB-98E8-479E-B83B-B234216EA28E}" dt="2024-03-21T20:36:00.647" v="4" actId="962"/>
          <ac:grpSpMkLst>
            <pc:docMk/>
            <pc:sldMk cId="1287725198" sldId="270"/>
            <ac:grpSpMk id="83" creationId="{047131D6-0B1B-2268-9E85-A47FBD26691B}"/>
          </ac:grpSpMkLst>
        </pc:grpChg>
        <pc:grpChg chg="mod">
          <ac:chgData name="Rosie Cooper" userId="bf124abb-9a2b-4602-9121-6ae61623fa8e" providerId="ADAL" clId="{9C23A8AB-98E8-479E-B83B-B234216EA28E}" dt="2024-03-21T20:36:00.647" v="4" actId="962"/>
          <ac:grpSpMkLst>
            <pc:docMk/>
            <pc:sldMk cId="1287725198" sldId="270"/>
            <ac:grpSpMk id="84" creationId="{76EB1906-1C63-8E59-D756-016D3BE4C48C}"/>
          </ac:grpSpMkLst>
        </pc:grpChg>
        <pc:grpChg chg="mod">
          <ac:chgData name="Rosie Cooper" userId="bf124abb-9a2b-4602-9121-6ae61623fa8e" providerId="ADAL" clId="{9C23A8AB-98E8-479E-B83B-B234216EA28E}" dt="2024-03-21T20:36:00.647" v="4" actId="962"/>
          <ac:grpSpMkLst>
            <pc:docMk/>
            <pc:sldMk cId="1287725198" sldId="270"/>
            <ac:grpSpMk id="115" creationId="{C8B64CAC-6899-CFC8-D4B3-02FD174AF4F2}"/>
          </ac:grpSpMkLst>
        </pc:grpChg>
        <pc:grpChg chg="mod">
          <ac:chgData name="Rosie Cooper" userId="bf124abb-9a2b-4602-9121-6ae61623fa8e" providerId="ADAL" clId="{9C23A8AB-98E8-479E-B83B-B234216EA28E}" dt="2024-03-21T20:36:00.647" v="4" actId="962"/>
          <ac:grpSpMkLst>
            <pc:docMk/>
            <pc:sldMk cId="1287725198" sldId="270"/>
            <ac:grpSpMk id="124" creationId="{D4A677B9-1803-43E9-67A7-0D8F0AA28FAD}"/>
          </ac:grpSpMkLst>
        </pc:grpChg>
        <pc:picChg chg="del">
          <ac:chgData name="Rosie Cooper" userId="bf124abb-9a2b-4602-9121-6ae61623fa8e" providerId="ADAL" clId="{9C23A8AB-98E8-479E-B83B-B234216EA28E}" dt="2024-03-21T20:35:46.245" v="3" actId="478"/>
          <ac:picMkLst>
            <pc:docMk/>
            <pc:sldMk cId="1287725198" sldId="270"/>
            <ac:picMk id="2" creationId="{8BDAECD0-5E02-B65B-AF7C-7999F23F5CC4}"/>
          </ac:picMkLst>
        </pc:picChg>
        <pc:picChg chg="mod">
          <ac:chgData name="Rosie Cooper" userId="bf124abb-9a2b-4602-9121-6ae61623fa8e" providerId="ADAL" clId="{9C23A8AB-98E8-479E-B83B-B234216EA28E}" dt="2024-03-21T20:36:00.647" v="4" actId="962"/>
          <ac:picMkLst>
            <pc:docMk/>
            <pc:sldMk cId="1287725198" sldId="270"/>
            <ac:picMk id="126" creationId="{A288D5CB-5F24-9871-C55D-481BD0C28366}"/>
          </ac:picMkLst>
        </pc:picChg>
        <pc:cxnChg chg="mod">
          <ac:chgData name="Rosie Cooper" userId="bf124abb-9a2b-4602-9121-6ae61623fa8e" providerId="ADAL" clId="{9C23A8AB-98E8-479E-B83B-B234216EA28E}" dt="2024-03-21T20:36:00.647" v="4" actId="962"/>
          <ac:cxnSpMkLst>
            <pc:docMk/>
            <pc:sldMk cId="1287725198" sldId="270"/>
            <ac:cxnSpMk id="4" creationId="{1C196E76-88F6-BEDC-B87B-91234FA49ADF}"/>
          </ac:cxnSpMkLst>
        </pc:cxnChg>
      </pc:sldChg>
      <pc:sldChg chg="add del">
        <pc:chgData name="Rosie Cooper" userId="bf124abb-9a2b-4602-9121-6ae61623fa8e" providerId="ADAL" clId="{9C23A8AB-98E8-479E-B83B-B234216EA28E}" dt="2024-03-21T20:39:35.986" v="34"/>
        <pc:sldMkLst>
          <pc:docMk/>
          <pc:sldMk cId="2264870963"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259295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2463620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26658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endParaRPr lang="en-GB" dirty="0"/>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moat was used to grow vegetables.</a:t>
            </a: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Princes disappeared in 1483. Lady Jane Grey was executed in 1554. Colonel Blood tried to steal the Crown Jewels in 1671.</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Suffragette Leonora Cohen smashed a display case.</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In 2024, the Yeoman Warders were founded 539 years ago.</a:t>
            </a:r>
            <a:r>
              <a:rPr lang="en-GB" dirty="0">
                <a:effectLst/>
              </a:rPr>
              <a:t> </a:t>
            </a:r>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jpe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1.png"/><Relationship Id="rId3" Type="http://schemas.openxmlformats.org/officeDocument/2006/relationships/image" Target="../media/image5.jpeg"/><Relationship Id="rId7" Type="http://schemas.openxmlformats.org/officeDocument/2006/relationships/image" Target="../media/image15.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7.png"/><Relationship Id="rId5" Type="http://schemas.openxmlformats.org/officeDocument/2006/relationships/image" Target="../media/image14.png"/><Relationship Id="rId15" Type="http://schemas.openxmlformats.org/officeDocument/2006/relationships/image" Target="../media/image13.jpeg"/><Relationship Id="rId10" Type="http://schemas.openxmlformats.org/officeDocument/2006/relationships/image" Target="../media/image16.png"/><Relationship Id="rId4" Type="http://schemas.openxmlformats.org/officeDocument/2006/relationships/image" Target="../media/image6.png"/><Relationship Id="rId9" Type="http://schemas.openxmlformats.org/officeDocument/2006/relationships/image" Target="../media/image9.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6.png"/><Relationship Id="rId18" Type="http://schemas.openxmlformats.org/officeDocument/2006/relationships/image" Target="../media/image12.png"/><Relationship Id="rId3" Type="http://schemas.openxmlformats.org/officeDocument/2006/relationships/image" Target="../media/image5.jpeg"/><Relationship Id="rId7" Type="http://schemas.openxmlformats.org/officeDocument/2006/relationships/image" Target="../media/image18.png"/><Relationship Id="rId12" Type="http://schemas.openxmlformats.org/officeDocument/2006/relationships/image" Target="../media/image20.png"/><Relationship Id="rId17" Type="http://schemas.openxmlformats.org/officeDocument/2006/relationships/image" Target="../media/image11.png"/><Relationship Id="rId2" Type="http://schemas.openxmlformats.org/officeDocument/2006/relationships/notesSlide" Target="../notesSlides/notesSlide4.xml"/><Relationship Id="rId16"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14.png"/><Relationship Id="rId15" Type="http://schemas.openxmlformats.org/officeDocument/2006/relationships/image" Target="../media/image17.png"/><Relationship Id="rId10" Type="http://schemas.openxmlformats.org/officeDocument/2006/relationships/image" Target="../media/image19.png"/><Relationship Id="rId19" Type="http://schemas.openxmlformats.org/officeDocument/2006/relationships/image" Target="../media/image13.jpeg"/><Relationship Id="rId4" Type="http://schemas.openxmlformats.org/officeDocument/2006/relationships/image" Target="../media/image6.png"/><Relationship Id="rId9" Type="http://schemas.openxmlformats.org/officeDocument/2006/relationships/image" Target="../media/image8.png"/><Relationship Id="rId14"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64" y="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TOWER OF LONDON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210408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c.1070s</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brick or stone wall being laid.">
            <a:extLst>
              <a:ext uri="{FF2B5EF4-FFF2-40B4-BE49-F238E27FC236}">
                <a16:creationId xmlns:a16="http://schemas.microsoft.com/office/drawing/2014/main" id="{237CF4E1-ECA8-3ACD-1079-112AF52C43B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29532" y="999470"/>
            <a:ext cx="1386966" cy="977546"/>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33413"/>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White Tower building begins</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7096"/>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1270s</a:t>
            </a:r>
          </a:p>
        </p:txBody>
      </p:sp>
      <p:pic>
        <p:nvPicPr>
          <p:cNvPr id="63" name="Picture 62" descr="A wooden gate sitting over a water channel giving boats or water craft access into the Tower of London via the River Thames.">
            <a:extLst>
              <a:ext uri="{FF2B5EF4-FFF2-40B4-BE49-F238E27FC236}">
                <a16:creationId xmlns:a16="http://schemas.microsoft.com/office/drawing/2014/main" id="{34BD0057-BED4-1F35-0AEC-ABD517DE1A0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000929" y="761059"/>
            <a:ext cx="1561355" cy="1471343"/>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6424"/>
            <a:ext cx="1574750"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Water Gate (Traitor’s Gate) is built</a:t>
            </a: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2285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1485</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9" name="Picture 8" descr="An outline of a Yeoman Warder or 'Beefeater'">
            <a:extLst>
              <a:ext uri="{FF2B5EF4-FFF2-40B4-BE49-F238E27FC236}">
                <a16:creationId xmlns:a16="http://schemas.microsoft.com/office/drawing/2014/main" id="{711F8E43-4630-F9D9-58B2-4B081714008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743181" y="4695839"/>
            <a:ext cx="912331" cy="1538198"/>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First Yeoman of the Guard or ‘Beefeaters’</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2285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A large axe and chopping block used for beheadings by the executioner at the Tower of London">
            <a:extLst>
              <a:ext uri="{FF2B5EF4-FFF2-40B4-BE49-F238E27FC236}">
                <a16:creationId xmlns:a16="http://schemas.microsoft.com/office/drawing/2014/main" id="{2C042B73-CCFF-364B-9A83-069BFFDC886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128064" y="4505078"/>
            <a:ext cx="1140750" cy="1606198"/>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Lady Jane Grey executed</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530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1939-1945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8" name="Picture 47" descr="A vegetable patch, rake and hoe next to a stone wall">
            <a:extLst>
              <a:ext uri="{FF2B5EF4-FFF2-40B4-BE49-F238E27FC236}">
                <a16:creationId xmlns:a16="http://schemas.microsoft.com/office/drawing/2014/main" id="{5D55169F-EB4C-20EF-F547-8FC9F28B2B3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965357" y="807739"/>
            <a:ext cx="1205169" cy="1208332"/>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334629"/>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WWII – the moat is used to grow vegetables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2" name="Picture 1">
            <a:extLst>
              <a:ext uri="{FF2B5EF4-FFF2-40B4-BE49-F238E27FC236}">
                <a16:creationId xmlns:a16="http://schemas.microsoft.com/office/drawing/2014/main" id="{3C2740AD-5225-2C65-4FFF-7670A3DCE49B}"/>
              </a:ext>
              <a:ext uri="{C183D7F6-B498-43B3-948B-1728B52AA6E4}">
                <adec:decorative xmlns:adec="http://schemas.microsoft.com/office/drawing/2017/decorative" val="1"/>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9946170" y="6220199"/>
            <a:ext cx="1409461" cy="637801"/>
          </a:xfrm>
          <a:prstGeom prst="rect">
            <a:avLst/>
          </a:prstGeom>
        </p:spPr>
      </p:pic>
    </p:spTree>
    <p:extLst>
      <p:ext uri="{BB962C8B-B14F-4D97-AF65-F5344CB8AC3E}">
        <p14:creationId xmlns:p14="http://schemas.microsoft.com/office/powerpoint/2010/main" val="26503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64" y="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TOWER OF LONDON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210408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c.1070s</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brick or stone wall being laid.">
            <a:extLst>
              <a:ext uri="{FF2B5EF4-FFF2-40B4-BE49-F238E27FC236}">
                <a16:creationId xmlns:a16="http://schemas.microsoft.com/office/drawing/2014/main" id="{237CF4E1-ECA8-3ACD-1079-112AF52C43B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29532" y="999470"/>
            <a:ext cx="1386966" cy="977546"/>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33413"/>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White Tower building begins</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23122"/>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1252</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2" name="Picture 11" descr="A polar bear">
            <a:extLst>
              <a:ext uri="{FF2B5EF4-FFF2-40B4-BE49-F238E27FC236}">
                <a16:creationId xmlns:a16="http://schemas.microsoft.com/office/drawing/2014/main" id="{EAFD9A78-6B38-7700-4A23-BF4C2C70134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86576" y="4936773"/>
            <a:ext cx="1731120" cy="1293478"/>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52450"/>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A polar bear lives at the Tower as part of the menagerie</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7096"/>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1270s</a:t>
            </a:r>
          </a:p>
        </p:txBody>
      </p:sp>
      <p:pic>
        <p:nvPicPr>
          <p:cNvPr id="63" name="Picture 62" descr="A wooden gate sitting over a water channel giving boats or water craft access into the Tower of London via the River Thames.">
            <a:extLst>
              <a:ext uri="{FF2B5EF4-FFF2-40B4-BE49-F238E27FC236}">
                <a16:creationId xmlns:a16="http://schemas.microsoft.com/office/drawing/2014/main" id="{34BD0057-BED4-1F35-0AEC-ABD517DE1A0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00929" y="761059"/>
            <a:ext cx="1561355" cy="1471343"/>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6424"/>
            <a:ext cx="1574750"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Water Gate (Traitor’s Gate) is built</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10513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1483</a:t>
            </a:r>
          </a:p>
        </p:txBody>
      </p:sp>
      <p:pic>
        <p:nvPicPr>
          <p:cNvPr id="23" name="Picture 22" descr="Outline of the Princes in the Tower, Edward V and Richard of Shrewsbury">
            <a:extLst>
              <a:ext uri="{FF2B5EF4-FFF2-40B4-BE49-F238E27FC236}">
                <a16:creationId xmlns:a16="http://schemas.microsoft.com/office/drawing/2014/main" id="{B90E9EF5-1658-3BC8-8944-DAE29F44166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779333" y="925009"/>
            <a:ext cx="1163544" cy="1108758"/>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34467"/>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The Princes in the Tower disappear</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2285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1485</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9" name="Picture 8" descr="An outline of a Yeoman Warder or 'Beefeater'">
            <a:extLst>
              <a:ext uri="{FF2B5EF4-FFF2-40B4-BE49-F238E27FC236}">
                <a16:creationId xmlns:a16="http://schemas.microsoft.com/office/drawing/2014/main" id="{711F8E43-4630-F9D9-58B2-4B081714008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743181" y="4695839"/>
            <a:ext cx="912331" cy="1538198"/>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First Yeoman of the Guard or ‘Beefeaters’</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2285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A large axe and chopping block used for beheadings by the executioner at the Tower of London">
            <a:extLst>
              <a:ext uri="{FF2B5EF4-FFF2-40B4-BE49-F238E27FC236}">
                <a16:creationId xmlns:a16="http://schemas.microsoft.com/office/drawing/2014/main" id="{2C042B73-CCFF-364B-9A83-069BFFDC8862}"/>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128064" y="4505078"/>
            <a:ext cx="1140750" cy="1606198"/>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Lady Jane Grey executed</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2285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1671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A fancy crown">
            <a:extLst>
              <a:ext uri="{FF2B5EF4-FFF2-40B4-BE49-F238E27FC236}">
                <a16:creationId xmlns:a16="http://schemas.microsoft.com/office/drawing/2014/main" id="{93FA1F93-20D5-4AAA-BE2C-27C1B5BA8F85}"/>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763496" y="4931914"/>
            <a:ext cx="1040256" cy="1130820"/>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52179"/>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Colonel Blood tries to steal the Crown Jewels</a:t>
            </a:r>
            <a:r>
              <a:rPr lang="en-GB" sz="1100" dirty="0">
                <a:effectLst/>
                <a:latin typeface="Georgia" panose="02040502050405020303" pitchFamily="18" charset="0"/>
              </a:rPr>
              <a:t> </a:t>
            </a: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2285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1913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hammer surrounded by broken glass">
            <a:extLst>
              <a:ext uri="{FF2B5EF4-FFF2-40B4-BE49-F238E27FC236}">
                <a16:creationId xmlns:a16="http://schemas.microsoft.com/office/drawing/2014/main" id="{98F77E99-151D-DCCB-F535-4456D1392783}"/>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9199673" y="4850955"/>
            <a:ext cx="1285953" cy="1325288"/>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52179"/>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Suffragette Leonora Cohen smashes a display case</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530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1939-1945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8" name="Picture 47" descr="A vegetable patch, rake and hoe next to a stone wall">
            <a:extLst>
              <a:ext uri="{FF2B5EF4-FFF2-40B4-BE49-F238E27FC236}">
                <a16:creationId xmlns:a16="http://schemas.microsoft.com/office/drawing/2014/main" id="{5D55169F-EB4C-20EF-F547-8FC9F28B2B33}"/>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965357" y="807739"/>
            <a:ext cx="1205169" cy="1208332"/>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334629"/>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WWII – the moat is used to grow vegetables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pic>
        <p:nvPicPr>
          <p:cNvPr id="2" name="Picture 1">
            <a:extLst>
              <a:ext uri="{FF2B5EF4-FFF2-40B4-BE49-F238E27FC236}">
                <a16:creationId xmlns:a16="http://schemas.microsoft.com/office/drawing/2014/main" id="{3C2740AD-5225-2C65-4FFF-7670A3DCE49B}"/>
              </a:ext>
              <a:ext uri="{C183D7F6-B498-43B3-948B-1728B52AA6E4}">
                <adec:decorative xmlns:adec="http://schemas.microsoft.com/office/drawing/2017/decorative" val="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946170" y="6220199"/>
            <a:ext cx="1409461" cy="637801"/>
          </a:xfrm>
          <a:prstGeom prst="rect">
            <a:avLst/>
          </a:prstGeom>
        </p:spPr>
      </p:pic>
      <p:sp>
        <p:nvSpPr>
          <p:cNvPr id="4" name="Title 6">
            <a:extLst>
              <a:ext uri="{FF2B5EF4-FFF2-40B4-BE49-F238E27FC236}">
                <a16:creationId xmlns:a16="http://schemas.microsoft.com/office/drawing/2014/main" id="{B6C908C1-8A4A-BF7C-D612-CDE525B9A56A}"/>
              </a:ext>
              <a:ext uri="{C183D7F6-B498-43B3-948B-1728B52AA6E4}">
                <adec:decorative xmlns:adec="http://schemas.microsoft.com/office/drawing/2017/decorative" val="1"/>
              </a:ext>
            </a:extLst>
          </p:cNvPr>
          <p:cNvSpPr txBox="1">
            <a:spLocks noGrp="1"/>
          </p:cNvSpPr>
          <p:nvPr>
            <p:ph type="title" idx="4294967295"/>
          </p:nvPr>
        </p:nvSpPr>
        <p:spPr>
          <a:xfrm>
            <a:off x="215660" y="-1106070"/>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TOWER OF LONDON TIMELINE 2</a:t>
            </a:r>
          </a:p>
        </p:txBody>
      </p:sp>
    </p:spTree>
    <p:extLst>
      <p:ext uri="{BB962C8B-B14F-4D97-AF65-F5344CB8AC3E}">
        <p14:creationId xmlns:p14="http://schemas.microsoft.com/office/powerpoint/2010/main" val="198904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64" y="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TOWER OF LONDON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210408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c.1070s</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brick or stone wall being laid.">
            <a:extLst>
              <a:ext uri="{FF2B5EF4-FFF2-40B4-BE49-F238E27FC236}">
                <a16:creationId xmlns:a16="http://schemas.microsoft.com/office/drawing/2014/main" id="{237CF4E1-ECA8-3ACD-1079-112AF52C43B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29532" y="999470"/>
            <a:ext cx="1386966" cy="977546"/>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33413"/>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White Tower building begins</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23122"/>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1252</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2" name="Picture 11" descr="A polar bear">
            <a:extLst>
              <a:ext uri="{FF2B5EF4-FFF2-40B4-BE49-F238E27FC236}">
                <a16:creationId xmlns:a16="http://schemas.microsoft.com/office/drawing/2014/main" id="{EAFD9A78-6B38-7700-4A23-BF4C2C70134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86576" y="4936773"/>
            <a:ext cx="1731120" cy="1293478"/>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52450"/>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A polar bear lives at the Tower as part of the menagerie</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7096"/>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1270s</a:t>
            </a:r>
          </a:p>
        </p:txBody>
      </p:sp>
      <p:pic>
        <p:nvPicPr>
          <p:cNvPr id="63" name="Picture 62" descr="A wooden gate sitting over a water channel giving boats or water craft access into the Tower of London via the River Thames.">
            <a:extLst>
              <a:ext uri="{FF2B5EF4-FFF2-40B4-BE49-F238E27FC236}">
                <a16:creationId xmlns:a16="http://schemas.microsoft.com/office/drawing/2014/main" id="{34BD0057-BED4-1F35-0AEC-ABD517DE1A0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000929" y="761059"/>
            <a:ext cx="1561355" cy="1471343"/>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6424"/>
            <a:ext cx="1574750"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Water Gate (Traitor’s Gate) is built</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2285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1381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A rebel's raised fist">
            <a:extLst>
              <a:ext uri="{FF2B5EF4-FFF2-40B4-BE49-F238E27FC236}">
                <a16:creationId xmlns:a16="http://schemas.microsoft.com/office/drawing/2014/main" id="{AE965872-67DE-5B82-5D3E-6FAAC47703D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52537" y="4829499"/>
            <a:ext cx="1057146" cy="1306370"/>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Peasant Revolt reaches the Tower</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10513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1483</a:t>
            </a:r>
          </a:p>
        </p:txBody>
      </p:sp>
      <p:pic>
        <p:nvPicPr>
          <p:cNvPr id="23" name="Picture 22" descr="Outline of the Princes in the Tower, Edward V and Richard of Shrewsbury">
            <a:extLst>
              <a:ext uri="{FF2B5EF4-FFF2-40B4-BE49-F238E27FC236}">
                <a16:creationId xmlns:a16="http://schemas.microsoft.com/office/drawing/2014/main" id="{B90E9EF5-1658-3BC8-8944-DAE29F44166F}"/>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779333" y="925009"/>
            <a:ext cx="1163544" cy="1108758"/>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34467"/>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The Princes in the Tower disappear</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2285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1485</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9" name="Picture 8" descr="An outline of a Yeoman Warder or 'Beefeater'">
            <a:extLst>
              <a:ext uri="{FF2B5EF4-FFF2-40B4-BE49-F238E27FC236}">
                <a16:creationId xmlns:a16="http://schemas.microsoft.com/office/drawing/2014/main" id="{711F8E43-4630-F9D9-58B2-4B0817140087}"/>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743181" y="4695839"/>
            <a:ext cx="912331" cy="1538198"/>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First Yeoman of the Guard or ‘Beefeaters’</a:t>
            </a: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2105133"/>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 prison cell with a cross on the ground">
            <a:extLst>
              <a:ext uri="{FF2B5EF4-FFF2-40B4-BE49-F238E27FC236}">
                <a16:creationId xmlns:a16="http://schemas.microsoft.com/office/drawing/2014/main" id="{0DDDB3F9-842E-2252-943C-EFA87F7253F2}"/>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297911" y="808941"/>
            <a:ext cx="1255617" cy="1409115"/>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334461"/>
            <a:ext cx="1634175"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Sir Thomas More imprisoned</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2285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 name="Picture 5" descr="A large axe and chopping block used for beheadings by the executioner at the Tower of London">
            <a:extLst>
              <a:ext uri="{FF2B5EF4-FFF2-40B4-BE49-F238E27FC236}">
                <a16:creationId xmlns:a16="http://schemas.microsoft.com/office/drawing/2014/main" id="{2C042B73-CCFF-364B-9A83-069BFFDC8862}"/>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128064" y="4505078"/>
            <a:ext cx="1140750" cy="1606198"/>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5217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Lady Jane Grey executed</a:t>
            </a:r>
            <a:endParaRPr lang="en-GB" sz="1100" dirty="0">
              <a:effectLst/>
              <a:latin typeface="Georgia" panose="02040502050405020303" pitchFamily="18" charset="0"/>
            </a:endParaRP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959613" y="2102742"/>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1605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7" name="Picture 66" descr="A prison cell with a barrel nearby">
            <a:extLst>
              <a:ext uri="{FF2B5EF4-FFF2-40B4-BE49-F238E27FC236}">
                <a16:creationId xmlns:a16="http://schemas.microsoft.com/office/drawing/2014/main" id="{8E2FC36E-E780-F2AD-6151-27D8AE91B457}"/>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774905" y="760244"/>
            <a:ext cx="1434161" cy="1393630"/>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32070"/>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Guy Fawkes imprisoned</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2285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1671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A fancy crown">
            <a:extLst>
              <a:ext uri="{FF2B5EF4-FFF2-40B4-BE49-F238E27FC236}">
                <a16:creationId xmlns:a16="http://schemas.microsoft.com/office/drawing/2014/main" id="{93FA1F93-20D5-4AAA-BE2C-27C1B5BA8F85}"/>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763496" y="4931914"/>
            <a:ext cx="1040256" cy="1130820"/>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52179"/>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Colonel Blood tries to steal the Crown Jewels</a:t>
            </a:r>
            <a:r>
              <a:rPr lang="en-GB" sz="1100" dirty="0">
                <a:effectLst/>
                <a:latin typeface="Georgia" panose="02040502050405020303" pitchFamily="18" charset="0"/>
              </a:rPr>
              <a:t>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2104313"/>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1696</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3" name="Picture 42" descr="A small pile of coins">
            <a:extLst>
              <a:ext uri="{FF2B5EF4-FFF2-40B4-BE49-F238E27FC236}">
                <a16:creationId xmlns:a16="http://schemas.microsoft.com/office/drawing/2014/main" id="{DA2B78B6-6D94-7F34-4965-A522075AE42C}"/>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276649" y="885465"/>
            <a:ext cx="1501588" cy="1182815"/>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33641"/>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Isaac Newton is Warden of the Mint</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2285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1913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A hammer surrounded by broken glass">
            <a:extLst>
              <a:ext uri="{FF2B5EF4-FFF2-40B4-BE49-F238E27FC236}">
                <a16:creationId xmlns:a16="http://schemas.microsoft.com/office/drawing/2014/main" id="{98F77E99-151D-DCCB-F535-4456D1392783}"/>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199673" y="4850955"/>
            <a:ext cx="1285953" cy="1325288"/>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52179"/>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Suffragette Leonora Cohen smashes a display case</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530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1939-1945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8" name="Picture 47" descr="A vegetable patch, rake and hoe next to a stone wall">
            <a:extLst>
              <a:ext uri="{FF2B5EF4-FFF2-40B4-BE49-F238E27FC236}">
                <a16:creationId xmlns:a16="http://schemas.microsoft.com/office/drawing/2014/main" id="{5D55169F-EB4C-20EF-F547-8FC9F28B2B33}"/>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9965357" y="807739"/>
            <a:ext cx="1205169" cy="1208332"/>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334629"/>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WWII – the moat is used to grow vegetables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pic>
        <p:nvPicPr>
          <p:cNvPr id="2" name="Picture 1">
            <a:extLst>
              <a:ext uri="{FF2B5EF4-FFF2-40B4-BE49-F238E27FC236}">
                <a16:creationId xmlns:a16="http://schemas.microsoft.com/office/drawing/2014/main" id="{3C2740AD-5225-2C65-4FFF-7670A3DCE49B}"/>
              </a:ext>
              <a:ext uri="{C183D7F6-B498-43B3-948B-1728B52AA6E4}">
                <adec:decorative xmlns:adec="http://schemas.microsoft.com/office/drawing/2017/decorative" val="1"/>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9946170" y="6220199"/>
            <a:ext cx="1409461" cy="637801"/>
          </a:xfrm>
          <a:prstGeom prst="rect">
            <a:avLst/>
          </a:prstGeom>
        </p:spPr>
      </p:pic>
      <p:sp>
        <p:nvSpPr>
          <p:cNvPr id="4" name="Title 6">
            <a:extLst>
              <a:ext uri="{FF2B5EF4-FFF2-40B4-BE49-F238E27FC236}">
                <a16:creationId xmlns:a16="http://schemas.microsoft.com/office/drawing/2014/main" id="{15758C94-E945-819E-C099-684024447F41}"/>
              </a:ext>
              <a:ext uri="{C183D7F6-B498-43B3-948B-1728B52AA6E4}">
                <adec:decorative xmlns:adec="http://schemas.microsoft.com/office/drawing/2017/decorative" val="1"/>
              </a:ext>
            </a:extLst>
          </p:cNvPr>
          <p:cNvSpPr txBox="1">
            <a:spLocks noGrp="1"/>
          </p:cNvSpPr>
          <p:nvPr>
            <p:ph type="title" idx="4294967295"/>
          </p:nvPr>
        </p:nvSpPr>
        <p:spPr>
          <a:xfrm>
            <a:off x="215660" y="-1106070"/>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TOWER OF LONDON TIMELINE 3</a:t>
            </a:r>
          </a:p>
        </p:txBody>
      </p:sp>
    </p:spTree>
    <p:extLst>
      <p:ext uri="{BB962C8B-B14F-4D97-AF65-F5344CB8AC3E}">
        <p14:creationId xmlns:p14="http://schemas.microsoft.com/office/powerpoint/2010/main" val="210463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What was the moat used for during the Second World War</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7327983" cy="1323439"/>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Can you put these events in date order</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a:p>
            <a:endParaRPr lang="en-GB" sz="1600" dirty="0">
              <a:latin typeface="Georgia" panose="02040502050405020303" pitchFamily="18"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sz="1600" dirty="0">
                <a:effectLst/>
                <a:latin typeface="Georgia" panose="02040502050405020303" pitchFamily="18" charset="0"/>
                <a:ea typeface="Open Sans" panose="020B0606030504020204" pitchFamily="34" charset="0"/>
                <a:cs typeface="Open Sans" panose="020B0606030504020204" pitchFamily="34" charset="0"/>
              </a:rPr>
              <a:t>an attempt to steal the Crown Jewels</a:t>
            </a:r>
          </a:p>
          <a:p>
            <a:pPr marL="285750" indent="-285750">
              <a:buFont typeface="Arial" panose="020B0604020202020204" pitchFamily="34" charset="0"/>
              <a:buChar char="•"/>
            </a:pPr>
            <a:r>
              <a:rPr lang="en-GB" sz="1600" dirty="0">
                <a:latin typeface="Georgia" panose="02040502050405020303" pitchFamily="18" charset="0"/>
                <a:ea typeface="Open Sans" panose="020B0606030504020204" pitchFamily="34" charset="0"/>
                <a:cs typeface="Open Sans" panose="020B0606030504020204" pitchFamily="34" charset="0"/>
              </a:rPr>
              <a:t>the disappearance of the Princes in the Tower</a:t>
            </a:r>
          </a:p>
          <a:p>
            <a:pPr marL="285750" indent="-285750">
              <a:buFont typeface="Arial" panose="020B0604020202020204" pitchFamily="34" charset="0"/>
              <a:buChar char="•"/>
            </a:pPr>
            <a:r>
              <a:rPr lang="en-GB" sz="1600" dirty="0">
                <a:effectLst/>
                <a:latin typeface="Georgia" panose="02040502050405020303" pitchFamily="18" charset="0"/>
                <a:ea typeface="Open Sans" panose="020B0606030504020204" pitchFamily="34" charset="0"/>
                <a:cs typeface="Open Sans" panose="020B0606030504020204" pitchFamily="34" charset="0"/>
              </a:rPr>
              <a:t>the execution of Lady Jane Grey</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316816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3326598"/>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Who smashed a display case</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3338139"/>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382091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971880"/>
            <a:ext cx="9318225"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How long ago were the Yeoman Warders, or Beefeaters, founded?</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983421"/>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4656"/>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armoury</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a place where weapons are kept</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menagerie</a:t>
            </a:r>
            <a:r>
              <a:rPr lang="en-GB" sz="1600" dirty="0">
                <a:effectLst/>
                <a:latin typeface="Georgia" panose="02040502050405020303" pitchFamily="18" charset="0"/>
                <a:ea typeface="Open Sans" panose="020B0606030504020204" pitchFamily="34" charset="0"/>
                <a:cs typeface="Open Sans" panose="020B0606030504020204" pitchFamily="34" charset="0"/>
              </a:rPr>
              <a:t>  |  a place where wild animals are kept</a:t>
            </a: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131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
        <p:nvSpPr>
          <p:cNvPr id="4" name="TextBox 3">
            <a:extLst>
              <a:ext uri="{FF2B5EF4-FFF2-40B4-BE49-F238E27FC236}">
                <a16:creationId xmlns:a16="http://schemas.microsoft.com/office/drawing/2014/main" id="{C38CD9B1-D08A-E2FA-590A-75AFA5BF0E61}"/>
              </a:ext>
            </a:extLst>
          </p:cNvPr>
          <p:cNvSpPr txBox="1">
            <a:spLocks/>
          </p:cNvSpPr>
          <p:nvPr/>
        </p:nvSpPr>
        <p:spPr>
          <a:xfrm>
            <a:off x="792971" y="2629739"/>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Mint</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a place where coins are made</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 name="Straight Connector 4">
            <a:extLst>
              <a:ext uri="{FF2B5EF4-FFF2-40B4-BE49-F238E27FC236}">
                <a16:creationId xmlns:a16="http://schemas.microsoft.com/office/drawing/2014/main" id="{141EAAC7-ED45-ECEF-301D-2F82B732167D}"/>
              </a:ext>
              <a:ext uri="{C183D7F6-B498-43B3-948B-1728B52AA6E4}">
                <adec:decorative xmlns:adec="http://schemas.microsoft.com/office/drawing/2017/decorative" val="1"/>
              </a:ext>
            </a:extLst>
          </p:cNvPr>
          <p:cNvCxnSpPr>
            <a:cxnSpLocks/>
          </p:cNvCxnSpPr>
          <p:nvPr/>
        </p:nvCxnSpPr>
        <p:spPr>
          <a:xfrm>
            <a:off x="596013" y="313128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6A9A0F7-8683-E8B9-5B91-ACF766E15946}"/>
              </a:ext>
            </a:extLst>
          </p:cNvPr>
          <p:cNvSpPr txBox="1">
            <a:spLocks/>
          </p:cNvSpPr>
          <p:nvPr/>
        </p:nvSpPr>
        <p:spPr>
          <a:xfrm>
            <a:off x="792971" y="3270451"/>
            <a:ext cx="10358733" cy="584775"/>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Suffragette</a:t>
            </a:r>
            <a:r>
              <a:rPr lang="en-GB" sz="1600" dirty="0">
                <a:effectLst/>
                <a:latin typeface="Georgia" panose="02040502050405020303" pitchFamily="18" charset="0"/>
                <a:ea typeface="Open Sans" panose="020B0606030504020204" pitchFamily="34" charset="0"/>
                <a:cs typeface="Open Sans" panose="020B0606030504020204" pitchFamily="34" charset="0"/>
              </a:rPr>
              <a:t>  |  a </a:t>
            </a:r>
            <a:r>
              <a:rPr lang="en-GB" sz="1600" dirty="0">
                <a:latin typeface="Georgia" panose="02040502050405020303" pitchFamily="18" charset="0"/>
                <a:ea typeface="Open Sans" panose="020B0606030504020204" pitchFamily="34" charset="0"/>
                <a:cs typeface="Open Sans" panose="020B0606030504020204" pitchFamily="34" charset="0"/>
              </a:rPr>
              <a:t>member of the Women’s Social and Political Union who fought for the right of women to vote in elections</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1" name="Straight Connector 10">
            <a:extLst>
              <a:ext uri="{FF2B5EF4-FFF2-40B4-BE49-F238E27FC236}">
                <a16:creationId xmlns:a16="http://schemas.microsoft.com/office/drawing/2014/main" id="{FBB66863-840E-4DAF-548D-055D2D2FC2AF}"/>
              </a:ext>
              <a:ext uri="{C183D7F6-B498-43B3-948B-1728B52AA6E4}">
                <adec:decorative xmlns:adec="http://schemas.microsoft.com/office/drawing/2017/decorative" val="1"/>
              </a:ext>
            </a:extLst>
          </p:cNvPr>
          <p:cNvCxnSpPr>
            <a:cxnSpLocks/>
          </p:cNvCxnSpPr>
          <p:nvPr/>
        </p:nvCxnSpPr>
        <p:spPr>
          <a:xfrm>
            <a:off x="596013" y="394414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DF25210-A9E0-AE49-4499-31547149E8F1}"/>
              </a:ext>
            </a:extLst>
          </p:cNvPr>
          <p:cNvSpPr txBox="1">
            <a:spLocks/>
          </p:cNvSpPr>
          <p:nvPr/>
        </p:nvSpPr>
        <p:spPr>
          <a:xfrm>
            <a:off x="792971" y="4053372"/>
            <a:ext cx="10882788"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treason</a:t>
            </a:r>
            <a:r>
              <a:rPr lang="en-GB" sz="1600" dirty="0">
                <a:effectLst/>
                <a:latin typeface="Georgia" panose="02040502050405020303" pitchFamily="18" charset="0"/>
                <a:ea typeface="Open Sans" panose="020B0606030504020204" pitchFamily="34" charset="0"/>
                <a:cs typeface="Open Sans" panose="020B0606030504020204" pitchFamily="34" charset="0"/>
              </a:rPr>
              <a:t>  |  crime of betr</a:t>
            </a:r>
            <a:r>
              <a:rPr lang="en-GB" sz="1600" dirty="0">
                <a:latin typeface="Georgia" panose="02040502050405020303" pitchFamily="18" charset="0"/>
                <a:ea typeface="Open Sans" panose="020B0606030504020204" pitchFamily="34" charset="0"/>
                <a:cs typeface="Open Sans" panose="020B0606030504020204" pitchFamily="34" charset="0"/>
              </a:rPr>
              <a:t>aying your country, government, King or Queen</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3" name="Straight Connector 12">
            <a:extLst>
              <a:ext uri="{FF2B5EF4-FFF2-40B4-BE49-F238E27FC236}">
                <a16:creationId xmlns:a16="http://schemas.microsoft.com/office/drawing/2014/main" id="{00B3AD7A-EA3A-1100-8253-ECD84C575F97}"/>
              </a:ext>
              <a:ext uri="{C183D7F6-B498-43B3-948B-1728B52AA6E4}">
                <adec:decorative xmlns:adec="http://schemas.microsoft.com/office/drawing/2017/decorative" val="1"/>
              </a:ext>
            </a:extLst>
          </p:cNvPr>
          <p:cNvCxnSpPr>
            <a:cxnSpLocks/>
          </p:cNvCxnSpPr>
          <p:nvPr/>
        </p:nvCxnSpPr>
        <p:spPr>
          <a:xfrm>
            <a:off x="596013" y="455491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0D456A9-123E-E575-0A42-BF291B12913A}"/>
              </a:ext>
            </a:extLst>
          </p:cNvPr>
          <p:cNvSpPr txBox="1">
            <a:spLocks/>
          </p:cNvSpPr>
          <p:nvPr/>
        </p:nvSpPr>
        <p:spPr>
          <a:xfrm>
            <a:off x="792971" y="4694084"/>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Yeoman of the Guard</a:t>
            </a:r>
            <a:r>
              <a:rPr lang="en-GB" sz="1600" dirty="0">
                <a:effectLst/>
                <a:latin typeface="Georgia" panose="02040502050405020303" pitchFamily="18" charset="0"/>
                <a:ea typeface="Open Sans" panose="020B0606030504020204" pitchFamily="34" charset="0"/>
                <a:cs typeface="Open Sans" panose="020B0606030504020204" pitchFamily="34" charset="0"/>
              </a:rPr>
              <a:t>  |  a </a:t>
            </a:r>
            <a:r>
              <a:rPr lang="en-GB" sz="1600" dirty="0">
                <a:latin typeface="Georgia" panose="02040502050405020303" pitchFamily="18" charset="0"/>
                <a:ea typeface="Open Sans" panose="020B0606030504020204" pitchFamily="34" charset="0"/>
                <a:cs typeface="Open Sans" panose="020B0606030504020204" pitchFamily="34" charset="0"/>
              </a:rPr>
              <a:t>member of the King or Queen’s bodyguard</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3A52B0-74CC-4FDE-A853-3A8DD9711C10}">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purl.org/dc/dcmitype/"/>
    <ds:schemaRef ds:uri="http://purl.org/dc/elements/1.1/"/>
    <ds:schemaRef ds:uri="66780ec6-367a-4d76-a92d-b6cfe4c4ea3e"/>
    <ds:schemaRef ds:uri="31d596bc-3970-4961-a954-aa047f23021d"/>
    <ds:schemaRef ds:uri="http://schemas.microsoft.com/office/2006/metadata/properties"/>
  </ds:schemaRefs>
</ds:datastoreItem>
</file>

<file path=customXml/itemProps2.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43F6A4-7BED-4B17-80BC-1BFF0DFD66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10594</TotalTime>
  <Words>644</Words>
  <Application>Microsoft Office PowerPoint</Application>
  <PresentationFormat>Widescreen</PresentationFormat>
  <Paragraphs>97</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TOWER OF LONDON TIMELINE</vt:lpstr>
      <vt:lpstr>TOWER OF LONDON TIMELINE 2</vt:lpstr>
      <vt:lpstr>TOWER OF LONDON TIMELINE 3</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48</cp:revision>
  <dcterms:created xsi:type="dcterms:W3CDTF">2023-08-03T09:37:27Z</dcterms:created>
  <dcterms:modified xsi:type="dcterms:W3CDTF">2024-05-02T11:21:18Z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